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0" r:id="rId3"/>
    <p:sldId id="271" r:id="rId4"/>
    <p:sldId id="265" r:id="rId5"/>
    <p:sldId id="267" r:id="rId6"/>
    <p:sldId id="269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881" autoAdjust="0"/>
  </p:normalViewPr>
  <p:slideViewPr>
    <p:cSldViewPr>
      <p:cViewPr>
        <p:scale>
          <a:sx n="50" d="100"/>
          <a:sy n="50" d="100"/>
        </p:scale>
        <p:origin x="-2146" y="-42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96093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86289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953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7712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50111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253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4992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5422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431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33616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62589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eaLnBrk="0" fontAlgn="base" hangingPunct="0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730250" y="254000"/>
            <a:ext cx="12061825" cy="9091613"/>
            <a:chOff x="730250" y="254000"/>
            <a:chExt cx="12061825" cy="9091613"/>
          </a:xfrm>
        </p:grpSpPr>
        <p:grpSp>
          <p:nvGrpSpPr>
            <p:cNvPr id="613" name="グループ化 1"/>
            <p:cNvGrpSpPr>
              <a:grpSpLocks/>
            </p:cNvGrpSpPr>
            <p:nvPr/>
          </p:nvGrpSpPr>
          <p:grpSpPr bwMode="auto">
            <a:xfrm>
              <a:off x="3338513" y="5475288"/>
              <a:ext cx="812800" cy="858837"/>
              <a:chOff x="3338513" y="5475288"/>
              <a:chExt cx="812800" cy="858837"/>
            </a:xfrm>
          </p:grpSpPr>
          <p:sp>
            <p:nvSpPr>
              <p:cNvPr id="614" name="Freeform 188"/>
              <p:cNvSpPr>
                <a:spLocks/>
              </p:cNvSpPr>
              <p:nvPr/>
            </p:nvSpPr>
            <p:spPr bwMode="auto">
              <a:xfrm>
                <a:off x="3338513" y="5567363"/>
                <a:ext cx="630237" cy="766762"/>
              </a:xfrm>
              <a:custGeom>
                <a:avLst/>
                <a:gdLst>
                  <a:gd name="T0" fmla="*/ 225425 w 397"/>
                  <a:gd name="T1" fmla="*/ 90675 h 482"/>
                  <a:gd name="T2" fmla="*/ 225425 w 397"/>
                  <a:gd name="T3" fmla="*/ 44542 h 482"/>
                  <a:gd name="T4" fmla="*/ 134937 w 397"/>
                  <a:gd name="T5" fmla="*/ 0 h 482"/>
                  <a:gd name="T6" fmla="*/ 90487 w 397"/>
                  <a:gd name="T7" fmla="*/ 44542 h 482"/>
                  <a:gd name="T8" fmla="*/ 46037 w 397"/>
                  <a:gd name="T9" fmla="*/ 135217 h 482"/>
                  <a:gd name="T10" fmla="*/ 0 w 397"/>
                  <a:gd name="T11" fmla="*/ 270435 h 482"/>
                  <a:gd name="T12" fmla="*/ 0 w 397"/>
                  <a:gd name="T13" fmla="*/ 361110 h 482"/>
                  <a:gd name="T14" fmla="*/ 90487 w 397"/>
                  <a:gd name="T15" fmla="*/ 405652 h 482"/>
                  <a:gd name="T16" fmla="*/ 46037 w 397"/>
                  <a:gd name="T17" fmla="*/ 450194 h 482"/>
                  <a:gd name="T18" fmla="*/ 90487 w 397"/>
                  <a:gd name="T19" fmla="*/ 540869 h 482"/>
                  <a:gd name="T20" fmla="*/ 180975 w 397"/>
                  <a:gd name="T21" fmla="*/ 540869 h 482"/>
                  <a:gd name="T22" fmla="*/ 134937 w 397"/>
                  <a:gd name="T23" fmla="*/ 676087 h 482"/>
                  <a:gd name="T24" fmla="*/ 225425 w 397"/>
                  <a:gd name="T25" fmla="*/ 766762 h 482"/>
                  <a:gd name="T26" fmla="*/ 360362 w 397"/>
                  <a:gd name="T27" fmla="*/ 766762 h 482"/>
                  <a:gd name="T28" fmla="*/ 360362 w 397"/>
                  <a:gd name="T29" fmla="*/ 676087 h 482"/>
                  <a:gd name="T30" fmla="*/ 404812 w 397"/>
                  <a:gd name="T31" fmla="*/ 631545 h 482"/>
                  <a:gd name="T32" fmla="*/ 404812 w 397"/>
                  <a:gd name="T33" fmla="*/ 585412 h 482"/>
                  <a:gd name="T34" fmla="*/ 450850 w 397"/>
                  <a:gd name="T35" fmla="*/ 540869 h 482"/>
                  <a:gd name="T36" fmla="*/ 495300 w 397"/>
                  <a:gd name="T37" fmla="*/ 585412 h 482"/>
                  <a:gd name="T38" fmla="*/ 585787 w 397"/>
                  <a:gd name="T39" fmla="*/ 540869 h 482"/>
                  <a:gd name="T40" fmla="*/ 630237 w 397"/>
                  <a:gd name="T41" fmla="*/ 540869 h 482"/>
                  <a:gd name="T42" fmla="*/ 630237 w 397"/>
                  <a:gd name="T43" fmla="*/ 450194 h 482"/>
                  <a:gd name="T44" fmla="*/ 585787 w 397"/>
                  <a:gd name="T45" fmla="*/ 405652 h 482"/>
                  <a:gd name="T46" fmla="*/ 585787 w 397"/>
                  <a:gd name="T47" fmla="*/ 270435 h 482"/>
                  <a:gd name="T48" fmla="*/ 539750 w 397"/>
                  <a:gd name="T49" fmla="*/ 225893 h 482"/>
                  <a:gd name="T50" fmla="*/ 495300 w 397"/>
                  <a:gd name="T51" fmla="*/ 225893 h 482"/>
                  <a:gd name="T52" fmla="*/ 404812 w 397"/>
                  <a:gd name="T53" fmla="*/ 270435 h 482"/>
                  <a:gd name="T54" fmla="*/ 360362 w 397"/>
                  <a:gd name="T55" fmla="*/ 270435 h 482"/>
                  <a:gd name="T56" fmla="*/ 315912 w 397"/>
                  <a:gd name="T57" fmla="*/ 225893 h 482"/>
                  <a:gd name="T58" fmla="*/ 269875 w 397"/>
                  <a:gd name="T59" fmla="*/ 135217 h 482"/>
                  <a:gd name="T60" fmla="*/ 269875 w 397"/>
                  <a:gd name="T61" fmla="*/ 90675 h 482"/>
                  <a:gd name="T62" fmla="*/ 225425 w 397"/>
                  <a:gd name="T63" fmla="*/ 90675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97" h="482">
                    <a:moveTo>
                      <a:pt x="142" y="57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29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227" y="482"/>
                    </a:lnTo>
                    <a:lnTo>
                      <a:pt x="227" y="425"/>
                    </a:lnTo>
                    <a:lnTo>
                      <a:pt x="255" y="397"/>
                    </a:lnTo>
                    <a:lnTo>
                      <a:pt x="255" y="368"/>
                    </a:lnTo>
                    <a:lnTo>
                      <a:pt x="284" y="340"/>
                    </a:lnTo>
                    <a:lnTo>
                      <a:pt x="312" y="368"/>
                    </a:lnTo>
                    <a:lnTo>
                      <a:pt x="369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69" y="170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255" y="170"/>
                    </a:lnTo>
                    <a:lnTo>
                      <a:pt x="227" y="170"/>
                    </a:lnTo>
                    <a:lnTo>
                      <a:pt x="199" y="142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" name="Freeform 189"/>
              <p:cNvSpPr>
                <a:spLocks/>
              </p:cNvSpPr>
              <p:nvPr/>
            </p:nvSpPr>
            <p:spPr bwMode="auto">
              <a:xfrm>
                <a:off x="3609975" y="5475288"/>
                <a:ext cx="180975" cy="225425"/>
              </a:xfrm>
              <a:custGeom>
                <a:avLst/>
                <a:gdLst>
                  <a:gd name="T0" fmla="*/ 46038 w 114"/>
                  <a:gd name="T1" fmla="*/ 90488 h 142"/>
                  <a:gd name="T2" fmla="*/ 134938 w 114"/>
                  <a:gd name="T3" fmla="*/ 0 h 142"/>
                  <a:gd name="T4" fmla="*/ 180975 w 114"/>
                  <a:gd name="T5" fmla="*/ 46038 h 142"/>
                  <a:gd name="T6" fmla="*/ 180975 w 114"/>
                  <a:gd name="T7" fmla="*/ 134938 h 142"/>
                  <a:gd name="T8" fmla="*/ 46038 w 114"/>
                  <a:gd name="T9" fmla="*/ 225425 h 142"/>
                  <a:gd name="T10" fmla="*/ 0 w 114"/>
                  <a:gd name="T11" fmla="*/ 180975 h 142"/>
                  <a:gd name="T12" fmla="*/ 46038 w 114"/>
                  <a:gd name="T13" fmla="*/ 90488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29" y="57"/>
                    </a:moveTo>
                    <a:lnTo>
                      <a:pt x="85" y="0"/>
                    </a:lnTo>
                    <a:lnTo>
                      <a:pt x="114" y="29"/>
                    </a:lnTo>
                    <a:lnTo>
                      <a:pt x="114" y="85"/>
                    </a:lnTo>
                    <a:lnTo>
                      <a:pt x="29" y="142"/>
                    </a:lnTo>
                    <a:lnTo>
                      <a:pt x="0" y="114"/>
                    </a:lnTo>
                    <a:lnTo>
                      <a:pt x="29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" name="Freeform 190"/>
              <p:cNvSpPr>
                <a:spLocks/>
              </p:cNvSpPr>
              <p:nvPr/>
            </p:nvSpPr>
            <p:spPr bwMode="auto">
              <a:xfrm>
                <a:off x="3609975" y="5610225"/>
                <a:ext cx="269875" cy="225425"/>
              </a:xfrm>
              <a:custGeom>
                <a:avLst/>
                <a:gdLst>
                  <a:gd name="T0" fmla="*/ 180975 w 170"/>
                  <a:gd name="T1" fmla="*/ 0 h 142"/>
                  <a:gd name="T2" fmla="*/ 269875 w 170"/>
                  <a:gd name="T3" fmla="*/ 90488 h 142"/>
                  <a:gd name="T4" fmla="*/ 180975 w 170"/>
                  <a:gd name="T5" fmla="*/ 134938 h 142"/>
                  <a:gd name="T6" fmla="*/ 90488 w 170"/>
                  <a:gd name="T7" fmla="*/ 225425 h 142"/>
                  <a:gd name="T8" fmla="*/ 46038 w 170"/>
                  <a:gd name="T9" fmla="*/ 180975 h 142"/>
                  <a:gd name="T10" fmla="*/ 0 w 170"/>
                  <a:gd name="T11" fmla="*/ 90488 h 142"/>
                  <a:gd name="T12" fmla="*/ 0 w 170"/>
                  <a:gd name="T13" fmla="*/ 46038 h 142"/>
                  <a:gd name="T14" fmla="*/ 46038 w 170"/>
                  <a:gd name="T15" fmla="*/ 90488 h 142"/>
                  <a:gd name="T16" fmla="*/ 180975 w 170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42">
                    <a:moveTo>
                      <a:pt x="114" y="0"/>
                    </a:moveTo>
                    <a:lnTo>
                      <a:pt x="170" y="57"/>
                    </a:lnTo>
                    <a:lnTo>
                      <a:pt x="114" y="85"/>
                    </a:lnTo>
                    <a:lnTo>
                      <a:pt x="57" y="142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" name="Freeform 191"/>
              <p:cNvSpPr>
                <a:spLocks/>
              </p:cNvSpPr>
              <p:nvPr/>
            </p:nvSpPr>
            <p:spPr bwMode="auto">
              <a:xfrm>
                <a:off x="3700463" y="5700713"/>
                <a:ext cx="269875" cy="134937"/>
              </a:xfrm>
              <a:custGeom>
                <a:avLst/>
                <a:gdLst>
                  <a:gd name="T0" fmla="*/ 179388 w 170"/>
                  <a:gd name="T1" fmla="*/ 0 h 85"/>
                  <a:gd name="T2" fmla="*/ 225425 w 170"/>
                  <a:gd name="T3" fmla="*/ 0 h 85"/>
                  <a:gd name="T4" fmla="*/ 269875 w 170"/>
                  <a:gd name="T5" fmla="*/ 44450 h 85"/>
                  <a:gd name="T6" fmla="*/ 179388 w 170"/>
                  <a:gd name="T7" fmla="*/ 90487 h 85"/>
                  <a:gd name="T8" fmla="*/ 134938 w 170"/>
                  <a:gd name="T9" fmla="*/ 90487 h 85"/>
                  <a:gd name="T10" fmla="*/ 44450 w 170"/>
                  <a:gd name="T11" fmla="*/ 134937 h 85"/>
                  <a:gd name="T12" fmla="*/ 0 w 170"/>
                  <a:gd name="T13" fmla="*/ 134937 h 85"/>
                  <a:gd name="T14" fmla="*/ 90488 w 170"/>
                  <a:gd name="T15" fmla="*/ 44450 h 85"/>
                  <a:gd name="T16" fmla="*/ 179388 w 170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85">
                    <a:moveTo>
                      <a:pt x="113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13" y="57"/>
                    </a:lnTo>
                    <a:lnTo>
                      <a:pt x="85" y="57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57" y="28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" name="Freeform 192"/>
              <p:cNvSpPr>
                <a:spLocks/>
              </p:cNvSpPr>
              <p:nvPr/>
            </p:nvSpPr>
            <p:spPr bwMode="auto">
              <a:xfrm>
                <a:off x="3790950" y="5475288"/>
                <a:ext cx="269875" cy="225425"/>
              </a:xfrm>
              <a:custGeom>
                <a:avLst/>
                <a:gdLst>
                  <a:gd name="T0" fmla="*/ 269875 w 170"/>
                  <a:gd name="T1" fmla="*/ 46038 h 142"/>
                  <a:gd name="T2" fmla="*/ 134938 w 170"/>
                  <a:gd name="T3" fmla="*/ 90488 h 142"/>
                  <a:gd name="T4" fmla="*/ 134938 w 170"/>
                  <a:gd name="T5" fmla="*/ 225425 h 142"/>
                  <a:gd name="T6" fmla="*/ 88900 w 170"/>
                  <a:gd name="T7" fmla="*/ 225425 h 142"/>
                  <a:gd name="T8" fmla="*/ 0 w 170"/>
                  <a:gd name="T9" fmla="*/ 134938 h 142"/>
                  <a:gd name="T10" fmla="*/ 0 w 170"/>
                  <a:gd name="T11" fmla="*/ 46038 h 142"/>
                  <a:gd name="T12" fmla="*/ 223838 w 170"/>
                  <a:gd name="T13" fmla="*/ 0 h 142"/>
                  <a:gd name="T14" fmla="*/ 269875 w 170"/>
                  <a:gd name="T15" fmla="*/ 46038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142">
                    <a:moveTo>
                      <a:pt x="170" y="29"/>
                    </a:moveTo>
                    <a:lnTo>
                      <a:pt x="85" y="57"/>
                    </a:lnTo>
                    <a:lnTo>
                      <a:pt x="85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0" y="29"/>
                    </a:lnTo>
                    <a:lnTo>
                      <a:pt x="141" y="0"/>
                    </a:lnTo>
                    <a:lnTo>
                      <a:pt x="170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" name="Freeform 193"/>
              <p:cNvSpPr>
                <a:spLocks/>
              </p:cNvSpPr>
              <p:nvPr/>
            </p:nvSpPr>
            <p:spPr bwMode="auto">
              <a:xfrm>
                <a:off x="3925888" y="5521325"/>
                <a:ext cx="179387" cy="223838"/>
              </a:xfrm>
              <a:custGeom>
                <a:avLst/>
                <a:gdLst>
                  <a:gd name="T0" fmla="*/ 44450 w 113"/>
                  <a:gd name="T1" fmla="*/ 223838 h 141"/>
                  <a:gd name="T2" fmla="*/ 88900 w 113"/>
                  <a:gd name="T3" fmla="*/ 134938 h 141"/>
                  <a:gd name="T4" fmla="*/ 179387 w 113"/>
                  <a:gd name="T5" fmla="*/ 134938 h 141"/>
                  <a:gd name="T6" fmla="*/ 134937 w 113"/>
                  <a:gd name="T7" fmla="*/ 0 h 141"/>
                  <a:gd name="T8" fmla="*/ 0 w 113"/>
                  <a:gd name="T9" fmla="*/ 44450 h 141"/>
                  <a:gd name="T10" fmla="*/ 0 w 113"/>
                  <a:gd name="T11" fmla="*/ 179388 h 141"/>
                  <a:gd name="T12" fmla="*/ 44450 w 113"/>
                  <a:gd name="T13" fmla="*/ 223838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41">
                    <a:moveTo>
                      <a:pt x="28" y="141"/>
                    </a:moveTo>
                    <a:lnTo>
                      <a:pt x="56" y="85"/>
                    </a:lnTo>
                    <a:lnTo>
                      <a:pt x="113" y="85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113"/>
                    </a:lnTo>
                    <a:lnTo>
                      <a:pt x="28" y="14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0" name="Freeform 194"/>
              <p:cNvSpPr>
                <a:spLocks/>
              </p:cNvSpPr>
              <p:nvPr/>
            </p:nvSpPr>
            <p:spPr bwMode="auto">
              <a:xfrm>
                <a:off x="3970338" y="5656263"/>
                <a:ext cx="134937" cy="134937"/>
              </a:xfrm>
              <a:custGeom>
                <a:avLst/>
                <a:gdLst>
                  <a:gd name="T0" fmla="*/ 134937 w 85"/>
                  <a:gd name="T1" fmla="*/ 44450 h 85"/>
                  <a:gd name="T2" fmla="*/ 134937 w 85"/>
                  <a:gd name="T3" fmla="*/ 0 h 85"/>
                  <a:gd name="T4" fmla="*/ 44450 w 85"/>
                  <a:gd name="T5" fmla="*/ 0 h 85"/>
                  <a:gd name="T6" fmla="*/ 0 w 85"/>
                  <a:gd name="T7" fmla="*/ 88900 h 85"/>
                  <a:gd name="T8" fmla="*/ 90487 w 85"/>
                  <a:gd name="T9" fmla="*/ 134937 h 85"/>
                  <a:gd name="T10" fmla="*/ 90487 w 85"/>
                  <a:gd name="T11" fmla="*/ 44450 h 85"/>
                  <a:gd name="T12" fmla="*/ 134937 w 85"/>
                  <a:gd name="T13" fmla="*/ 44450 h 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85" y="0"/>
                    </a:lnTo>
                    <a:lnTo>
                      <a:pt x="28" y="0"/>
                    </a:lnTo>
                    <a:lnTo>
                      <a:pt x="0" y="56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85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1" name="Freeform 195"/>
              <p:cNvSpPr>
                <a:spLocks/>
              </p:cNvSpPr>
              <p:nvPr/>
            </p:nvSpPr>
            <p:spPr bwMode="auto">
              <a:xfrm>
                <a:off x="4060825" y="5700713"/>
                <a:ext cx="90488" cy="134937"/>
              </a:xfrm>
              <a:custGeom>
                <a:avLst/>
                <a:gdLst>
                  <a:gd name="T0" fmla="*/ 0 w 57"/>
                  <a:gd name="T1" fmla="*/ 90487 h 85"/>
                  <a:gd name="T2" fmla="*/ 90488 w 57"/>
                  <a:gd name="T3" fmla="*/ 134937 h 85"/>
                  <a:gd name="T4" fmla="*/ 90488 w 57"/>
                  <a:gd name="T5" fmla="*/ 44450 h 85"/>
                  <a:gd name="T6" fmla="*/ 44450 w 57"/>
                  <a:gd name="T7" fmla="*/ 0 h 85"/>
                  <a:gd name="T8" fmla="*/ 0 w 57"/>
                  <a:gd name="T9" fmla="*/ 0 h 85"/>
                  <a:gd name="T10" fmla="*/ 0 w 57"/>
                  <a:gd name="T11" fmla="*/ 90487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85">
                    <a:moveTo>
                      <a:pt x="0" y="57"/>
                    </a:moveTo>
                    <a:lnTo>
                      <a:pt x="57" y="85"/>
                    </a:lnTo>
                    <a:lnTo>
                      <a:pt x="57" y="28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2" name="Freeform 196"/>
              <p:cNvSpPr>
                <a:spLocks/>
              </p:cNvSpPr>
              <p:nvPr/>
            </p:nvSpPr>
            <p:spPr bwMode="auto">
              <a:xfrm>
                <a:off x="3879850" y="5745163"/>
                <a:ext cx="180975" cy="269875"/>
              </a:xfrm>
              <a:custGeom>
                <a:avLst/>
                <a:gdLst>
                  <a:gd name="T0" fmla="*/ 180975 w 114"/>
                  <a:gd name="T1" fmla="*/ 46038 h 170"/>
                  <a:gd name="T2" fmla="*/ 90488 w 114"/>
                  <a:gd name="T3" fmla="*/ 269875 h 170"/>
                  <a:gd name="T4" fmla="*/ 46038 w 114"/>
                  <a:gd name="T5" fmla="*/ 225425 h 170"/>
                  <a:gd name="T6" fmla="*/ 46038 w 114"/>
                  <a:gd name="T7" fmla="*/ 90488 h 170"/>
                  <a:gd name="T8" fmla="*/ 0 w 114"/>
                  <a:gd name="T9" fmla="*/ 46038 h 170"/>
                  <a:gd name="T10" fmla="*/ 90488 w 114"/>
                  <a:gd name="T11" fmla="*/ 0 h 170"/>
                  <a:gd name="T12" fmla="*/ 180975 w 114"/>
                  <a:gd name="T13" fmla="*/ 460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114" y="29"/>
                    </a:moveTo>
                    <a:lnTo>
                      <a:pt x="57" y="170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4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" name="Freeform 197"/>
              <p:cNvSpPr>
                <a:spLocks/>
              </p:cNvSpPr>
              <p:nvPr/>
            </p:nvSpPr>
            <p:spPr bwMode="auto">
              <a:xfrm>
                <a:off x="3970338" y="5791200"/>
                <a:ext cx="180975" cy="314325"/>
              </a:xfrm>
              <a:custGeom>
                <a:avLst/>
                <a:gdLst>
                  <a:gd name="T0" fmla="*/ 90488 w 114"/>
                  <a:gd name="T1" fmla="*/ 0 h 198"/>
                  <a:gd name="T2" fmla="*/ 0 w 114"/>
                  <a:gd name="T3" fmla="*/ 223838 h 198"/>
                  <a:gd name="T4" fmla="*/ 0 w 114"/>
                  <a:gd name="T5" fmla="*/ 314325 h 198"/>
                  <a:gd name="T6" fmla="*/ 44450 w 114"/>
                  <a:gd name="T7" fmla="*/ 314325 h 198"/>
                  <a:gd name="T8" fmla="*/ 44450 w 114"/>
                  <a:gd name="T9" fmla="*/ 269875 h 198"/>
                  <a:gd name="T10" fmla="*/ 90488 w 114"/>
                  <a:gd name="T11" fmla="*/ 223838 h 198"/>
                  <a:gd name="T12" fmla="*/ 180975 w 114"/>
                  <a:gd name="T13" fmla="*/ 44450 h 198"/>
                  <a:gd name="T14" fmla="*/ 90488 w 114"/>
                  <a:gd name="T15" fmla="*/ 0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98">
                    <a:moveTo>
                      <a:pt x="57" y="0"/>
                    </a:moveTo>
                    <a:lnTo>
                      <a:pt x="0" y="141"/>
                    </a:lnTo>
                    <a:lnTo>
                      <a:pt x="0" y="198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57" y="141"/>
                    </a:lnTo>
                    <a:lnTo>
                      <a:pt x="114" y="28"/>
                    </a:lnTo>
                    <a:lnTo>
                      <a:pt x="5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4" name="グループ化 2"/>
            <p:cNvGrpSpPr>
              <a:grpSpLocks/>
            </p:cNvGrpSpPr>
            <p:nvPr/>
          </p:nvGrpSpPr>
          <p:grpSpPr bwMode="auto">
            <a:xfrm>
              <a:off x="730250" y="254000"/>
              <a:ext cx="12061825" cy="9091613"/>
              <a:chOff x="730250" y="254000"/>
              <a:chExt cx="12061825" cy="9091613"/>
            </a:xfrm>
          </p:grpSpPr>
          <p:sp>
            <p:nvSpPr>
              <p:cNvPr id="625" name="Freeform 8"/>
              <p:cNvSpPr>
                <a:spLocks/>
              </p:cNvSpPr>
              <p:nvPr/>
            </p:nvSpPr>
            <p:spPr bwMode="auto">
              <a:xfrm>
                <a:off x="1720850" y="8850313"/>
                <a:ext cx="269875" cy="495300"/>
              </a:xfrm>
              <a:custGeom>
                <a:avLst/>
                <a:gdLst>
                  <a:gd name="T0" fmla="*/ 269875 w 170"/>
                  <a:gd name="T1" fmla="*/ 495300 h 312"/>
                  <a:gd name="T2" fmla="*/ 0 w 170"/>
                  <a:gd name="T3" fmla="*/ 315913 h 312"/>
                  <a:gd name="T4" fmla="*/ 0 w 170"/>
                  <a:gd name="T5" fmla="*/ 0 h 312"/>
                  <a:gd name="T6" fmla="*/ 88900 w 170"/>
                  <a:gd name="T7" fmla="*/ 90488 h 312"/>
                  <a:gd name="T8" fmla="*/ 223838 w 170"/>
                  <a:gd name="T9" fmla="*/ 90488 h 312"/>
                  <a:gd name="T10" fmla="*/ 223838 w 170"/>
                  <a:gd name="T11" fmla="*/ 315913 h 312"/>
                  <a:gd name="T12" fmla="*/ 269875 w 170"/>
                  <a:gd name="T13" fmla="*/ 495300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312">
                    <a:moveTo>
                      <a:pt x="170" y="312"/>
                    </a:moveTo>
                    <a:lnTo>
                      <a:pt x="0" y="199"/>
                    </a:lnTo>
                    <a:lnTo>
                      <a:pt x="0" y="0"/>
                    </a:lnTo>
                    <a:lnTo>
                      <a:pt x="56" y="57"/>
                    </a:lnTo>
                    <a:lnTo>
                      <a:pt x="141" y="57"/>
                    </a:lnTo>
                    <a:lnTo>
                      <a:pt x="141" y="199"/>
                    </a:lnTo>
                    <a:lnTo>
                      <a:pt x="170" y="31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" name="Freeform 9"/>
              <p:cNvSpPr>
                <a:spLocks/>
              </p:cNvSpPr>
              <p:nvPr/>
            </p:nvSpPr>
            <p:spPr bwMode="auto">
              <a:xfrm>
                <a:off x="1944688" y="8850313"/>
                <a:ext cx="269875" cy="495300"/>
              </a:xfrm>
              <a:custGeom>
                <a:avLst/>
                <a:gdLst>
                  <a:gd name="T0" fmla="*/ 46038 w 170"/>
                  <a:gd name="T1" fmla="*/ 495300 h 312"/>
                  <a:gd name="T2" fmla="*/ 0 w 170"/>
                  <a:gd name="T3" fmla="*/ 315913 h 312"/>
                  <a:gd name="T4" fmla="*/ 0 w 170"/>
                  <a:gd name="T5" fmla="*/ 90488 h 312"/>
                  <a:gd name="T6" fmla="*/ 46038 w 170"/>
                  <a:gd name="T7" fmla="*/ 0 h 312"/>
                  <a:gd name="T8" fmla="*/ 90488 w 170"/>
                  <a:gd name="T9" fmla="*/ 136525 h 312"/>
                  <a:gd name="T10" fmla="*/ 180975 w 170"/>
                  <a:gd name="T11" fmla="*/ 180975 h 312"/>
                  <a:gd name="T12" fmla="*/ 225425 w 170"/>
                  <a:gd name="T13" fmla="*/ 90488 h 312"/>
                  <a:gd name="T14" fmla="*/ 269875 w 170"/>
                  <a:gd name="T15" fmla="*/ 315913 h 312"/>
                  <a:gd name="T16" fmla="*/ 134938 w 170"/>
                  <a:gd name="T17" fmla="*/ 315913 h 312"/>
                  <a:gd name="T18" fmla="*/ 46038 w 170"/>
                  <a:gd name="T19" fmla="*/ 495300 h 3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312">
                    <a:moveTo>
                      <a:pt x="29" y="312"/>
                    </a:moveTo>
                    <a:lnTo>
                      <a:pt x="0" y="199"/>
                    </a:lnTo>
                    <a:lnTo>
                      <a:pt x="0" y="57"/>
                    </a:lnTo>
                    <a:lnTo>
                      <a:pt x="29" y="0"/>
                    </a:lnTo>
                    <a:lnTo>
                      <a:pt x="57" y="86"/>
                    </a:lnTo>
                    <a:lnTo>
                      <a:pt x="114" y="114"/>
                    </a:lnTo>
                    <a:lnTo>
                      <a:pt x="142" y="57"/>
                    </a:lnTo>
                    <a:lnTo>
                      <a:pt x="170" y="199"/>
                    </a:lnTo>
                    <a:lnTo>
                      <a:pt x="85" y="199"/>
                    </a:lnTo>
                    <a:lnTo>
                      <a:pt x="29" y="31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" name="Freeform 10"/>
              <p:cNvSpPr>
                <a:spLocks/>
              </p:cNvSpPr>
              <p:nvPr/>
            </p:nvSpPr>
            <p:spPr bwMode="auto">
              <a:xfrm>
                <a:off x="5995988" y="7050088"/>
                <a:ext cx="765175" cy="676275"/>
              </a:xfrm>
              <a:custGeom>
                <a:avLst/>
                <a:gdLst>
                  <a:gd name="T0" fmla="*/ 404813 w 482"/>
                  <a:gd name="T1" fmla="*/ 0 h 426"/>
                  <a:gd name="T2" fmla="*/ 179388 w 482"/>
                  <a:gd name="T3" fmla="*/ 90488 h 426"/>
                  <a:gd name="T4" fmla="*/ 225425 w 482"/>
                  <a:gd name="T5" fmla="*/ 225425 h 426"/>
                  <a:gd name="T6" fmla="*/ 90488 w 482"/>
                  <a:gd name="T7" fmla="*/ 495300 h 426"/>
                  <a:gd name="T8" fmla="*/ 0 w 482"/>
                  <a:gd name="T9" fmla="*/ 541338 h 426"/>
                  <a:gd name="T10" fmla="*/ 314325 w 482"/>
                  <a:gd name="T11" fmla="*/ 676275 h 426"/>
                  <a:gd name="T12" fmla="*/ 539750 w 482"/>
                  <a:gd name="T13" fmla="*/ 541338 h 426"/>
                  <a:gd name="T14" fmla="*/ 630238 w 482"/>
                  <a:gd name="T15" fmla="*/ 541338 h 426"/>
                  <a:gd name="T16" fmla="*/ 765175 w 482"/>
                  <a:gd name="T17" fmla="*/ 450850 h 426"/>
                  <a:gd name="T18" fmla="*/ 539750 w 482"/>
                  <a:gd name="T19" fmla="*/ 180975 h 426"/>
                  <a:gd name="T20" fmla="*/ 404813 w 482"/>
                  <a:gd name="T21" fmla="*/ 46038 h 426"/>
                  <a:gd name="T22" fmla="*/ 404813 w 482"/>
                  <a:gd name="T23" fmla="*/ 0 h 42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82" h="426">
                    <a:moveTo>
                      <a:pt x="255" y="0"/>
                    </a:moveTo>
                    <a:lnTo>
                      <a:pt x="113" y="57"/>
                    </a:lnTo>
                    <a:lnTo>
                      <a:pt x="142" y="142"/>
                    </a:lnTo>
                    <a:lnTo>
                      <a:pt x="57" y="312"/>
                    </a:lnTo>
                    <a:lnTo>
                      <a:pt x="0" y="341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97" y="341"/>
                    </a:lnTo>
                    <a:lnTo>
                      <a:pt x="482" y="284"/>
                    </a:lnTo>
                    <a:lnTo>
                      <a:pt x="340" y="114"/>
                    </a:lnTo>
                    <a:lnTo>
                      <a:pt x="255" y="29"/>
                    </a:lnTo>
                    <a:lnTo>
                      <a:pt x="255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" name="Freeform 11"/>
              <p:cNvSpPr>
                <a:spLocks/>
              </p:cNvSpPr>
              <p:nvPr/>
            </p:nvSpPr>
            <p:spPr bwMode="auto">
              <a:xfrm>
                <a:off x="6310313" y="7500938"/>
                <a:ext cx="585787" cy="449262"/>
              </a:xfrm>
              <a:custGeom>
                <a:avLst/>
                <a:gdLst>
                  <a:gd name="T0" fmla="*/ 450850 w 369"/>
                  <a:gd name="T1" fmla="*/ 0 h 283"/>
                  <a:gd name="T2" fmla="*/ 315912 w 369"/>
                  <a:gd name="T3" fmla="*/ 90487 h 283"/>
                  <a:gd name="T4" fmla="*/ 225425 w 369"/>
                  <a:gd name="T5" fmla="*/ 90487 h 283"/>
                  <a:gd name="T6" fmla="*/ 0 w 369"/>
                  <a:gd name="T7" fmla="*/ 225425 h 283"/>
                  <a:gd name="T8" fmla="*/ 180975 w 369"/>
                  <a:gd name="T9" fmla="*/ 269875 h 283"/>
                  <a:gd name="T10" fmla="*/ 315912 w 369"/>
                  <a:gd name="T11" fmla="*/ 449262 h 283"/>
                  <a:gd name="T12" fmla="*/ 360362 w 369"/>
                  <a:gd name="T13" fmla="*/ 404812 h 283"/>
                  <a:gd name="T14" fmla="*/ 450850 w 369"/>
                  <a:gd name="T15" fmla="*/ 404812 h 283"/>
                  <a:gd name="T16" fmla="*/ 539750 w 369"/>
                  <a:gd name="T17" fmla="*/ 360362 h 283"/>
                  <a:gd name="T18" fmla="*/ 495300 w 369"/>
                  <a:gd name="T19" fmla="*/ 314325 h 283"/>
                  <a:gd name="T20" fmla="*/ 539750 w 369"/>
                  <a:gd name="T21" fmla="*/ 269875 h 283"/>
                  <a:gd name="T22" fmla="*/ 539750 w 369"/>
                  <a:gd name="T23" fmla="*/ 179387 h 283"/>
                  <a:gd name="T24" fmla="*/ 585787 w 369"/>
                  <a:gd name="T25" fmla="*/ 134937 h 283"/>
                  <a:gd name="T26" fmla="*/ 450850 w 369"/>
                  <a:gd name="T27" fmla="*/ 0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69" h="283">
                    <a:moveTo>
                      <a:pt x="284" y="0"/>
                    </a:moveTo>
                    <a:lnTo>
                      <a:pt x="199" y="57"/>
                    </a:lnTo>
                    <a:lnTo>
                      <a:pt x="142" y="57"/>
                    </a:lnTo>
                    <a:lnTo>
                      <a:pt x="0" y="142"/>
                    </a:lnTo>
                    <a:lnTo>
                      <a:pt x="114" y="170"/>
                    </a:lnTo>
                    <a:lnTo>
                      <a:pt x="199" y="283"/>
                    </a:lnTo>
                    <a:lnTo>
                      <a:pt x="227" y="255"/>
                    </a:lnTo>
                    <a:lnTo>
                      <a:pt x="284" y="255"/>
                    </a:lnTo>
                    <a:lnTo>
                      <a:pt x="340" y="227"/>
                    </a:lnTo>
                    <a:lnTo>
                      <a:pt x="312" y="198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69" y="85"/>
                    </a:lnTo>
                    <a:lnTo>
                      <a:pt x="284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" name="Freeform 12"/>
              <p:cNvSpPr>
                <a:spLocks/>
              </p:cNvSpPr>
              <p:nvPr/>
            </p:nvSpPr>
            <p:spPr bwMode="auto">
              <a:xfrm>
                <a:off x="730250" y="7545388"/>
                <a:ext cx="314325" cy="360362"/>
              </a:xfrm>
              <a:custGeom>
                <a:avLst/>
                <a:gdLst>
                  <a:gd name="T0" fmla="*/ 314325 w 198"/>
                  <a:gd name="T1" fmla="*/ 46037 h 227"/>
                  <a:gd name="T2" fmla="*/ 134938 w 198"/>
                  <a:gd name="T3" fmla="*/ 360362 h 227"/>
                  <a:gd name="T4" fmla="*/ 44450 w 198"/>
                  <a:gd name="T5" fmla="*/ 360362 h 227"/>
                  <a:gd name="T6" fmla="*/ 0 w 198"/>
                  <a:gd name="T7" fmla="*/ 46037 h 227"/>
                  <a:gd name="T8" fmla="*/ 269875 w 198"/>
                  <a:gd name="T9" fmla="*/ 0 h 227"/>
                  <a:gd name="T10" fmla="*/ 314325 w 198"/>
                  <a:gd name="T11" fmla="*/ 46037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8" h="227">
                    <a:moveTo>
                      <a:pt x="198" y="29"/>
                    </a:moveTo>
                    <a:lnTo>
                      <a:pt x="85" y="227"/>
                    </a:lnTo>
                    <a:lnTo>
                      <a:pt x="28" y="227"/>
                    </a:lnTo>
                    <a:lnTo>
                      <a:pt x="0" y="29"/>
                    </a:lnTo>
                    <a:lnTo>
                      <a:pt x="170" y="0"/>
                    </a:lnTo>
                    <a:lnTo>
                      <a:pt x="198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" name="Freeform 13"/>
              <p:cNvSpPr>
                <a:spLocks/>
              </p:cNvSpPr>
              <p:nvPr/>
            </p:nvSpPr>
            <p:spPr bwMode="auto">
              <a:xfrm>
                <a:off x="2755900" y="7996238"/>
                <a:ext cx="854075" cy="719137"/>
              </a:xfrm>
              <a:custGeom>
                <a:avLst/>
                <a:gdLst>
                  <a:gd name="T0" fmla="*/ 88900 w 538"/>
                  <a:gd name="T1" fmla="*/ 449262 h 453"/>
                  <a:gd name="T2" fmla="*/ 88900 w 538"/>
                  <a:gd name="T3" fmla="*/ 360362 h 453"/>
                  <a:gd name="T4" fmla="*/ 179388 w 538"/>
                  <a:gd name="T5" fmla="*/ 314325 h 453"/>
                  <a:gd name="T6" fmla="*/ 223838 w 538"/>
                  <a:gd name="T7" fmla="*/ 179387 h 453"/>
                  <a:gd name="T8" fmla="*/ 314325 w 538"/>
                  <a:gd name="T9" fmla="*/ 134937 h 453"/>
                  <a:gd name="T10" fmla="*/ 358775 w 538"/>
                  <a:gd name="T11" fmla="*/ 0 h 453"/>
                  <a:gd name="T12" fmla="*/ 539750 w 538"/>
                  <a:gd name="T13" fmla="*/ 269875 h 453"/>
                  <a:gd name="T14" fmla="*/ 809625 w 538"/>
                  <a:gd name="T15" fmla="*/ 360362 h 453"/>
                  <a:gd name="T16" fmla="*/ 854075 w 538"/>
                  <a:gd name="T17" fmla="*/ 539750 h 453"/>
                  <a:gd name="T18" fmla="*/ 719138 w 538"/>
                  <a:gd name="T19" fmla="*/ 539750 h 453"/>
                  <a:gd name="T20" fmla="*/ 674688 w 538"/>
                  <a:gd name="T21" fmla="*/ 674687 h 453"/>
                  <a:gd name="T22" fmla="*/ 449263 w 538"/>
                  <a:gd name="T23" fmla="*/ 719137 h 453"/>
                  <a:gd name="T24" fmla="*/ 449263 w 538"/>
                  <a:gd name="T25" fmla="*/ 674687 h 453"/>
                  <a:gd name="T26" fmla="*/ 223838 w 538"/>
                  <a:gd name="T27" fmla="*/ 584200 h 453"/>
                  <a:gd name="T28" fmla="*/ 223838 w 538"/>
                  <a:gd name="T29" fmla="*/ 674687 h 453"/>
                  <a:gd name="T30" fmla="*/ 88900 w 538"/>
                  <a:gd name="T31" fmla="*/ 674687 h 453"/>
                  <a:gd name="T32" fmla="*/ 0 w 538"/>
                  <a:gd name="T33" fmla="*/ 630237 h 453"/>
                  <a:gd name="T34" fmla="*/ 88900 w 538"/>
                  <a:gd name="T35" fmla="*/ 495300 h 453"/>
                  <a:gd name="T36" fmla="*/ 88900 w 538"/>
                  <a:gd name="T37" fmla="*/ 449262 h 45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38" h="453">
                    <a:moveTo>
                      <a:pt x="56" y="283"/>
                    </a:moveTo>
                    <a:lnTo>
                      <a:pt x="56" y="227"/>
                    </a:lnTo>
                    <a:lnTo>
                      <a:pt x="113" y="198"/>
                    </a:lnTo>
                    <a:lnTo>
                      <a:pt x="141" y="113"/>
                    </a:lnTo>
                    <a:lnTo>
                      <a:pt x="198" y="85"/>
                    </a:lnTo>
                    <a:lnTo>
                      <a:pt x="226" y="0"/>
                    </a:lnTo>
                    <a:lnTo>
                      <a:pt x="340" y="170"/>
                    </a:lnTo>
                    <a:lnTo>
                      <a:pt x="510" y="227"/>
                    </a:lnTo>
                    <a:lnTo>
                      <a:pt x="538" y="340"/>
                    </a:lnTo>
                    <a:lnTo>
                      <a:pt x="453" y="340"/>
                    </a:lnTo>
                    <a:lnTo>
                      <a:pt x="425" y="425"/>
                    </a:lnTo>
                    <a:lnTo>
                      <a:pt x="283" y="453"/>
                    </a:lnTo>
                    <a:lnTo>
                      <a:pt x="283" y="425"/>
                    </a:lnTo>
                    <a:lnTo>
                      <a:pt x="141" y="368"/>
                    </a:lnTo>
                    <a:lnTo>
                      <a:pt x="141" y="425"/>
                    </a:lnTo>
                    <a:lnTo>
                      <a:pt x="56" y="425"/>
                    </a:lnTo>
                    <a:lnTo>
                      <a:pt x="0" y="397"/>
                    </a:lnTo>
                    <a:lnTo>
                      <a:pt x="56" y="312"/>
                    </a:lnTo>
                    <a:lnTo>
                      <a:pt x="56" y="28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" name="Freeform 14"/>
              <p:cNvSpPr>
                <a:spLocks/>
              </p:cNvSpPr>
              <p:nvPr/>
            </p:nvSpPr>
            <p:spPr bwMode="auto">
              <a:xfrm>
                <a:off x="2351088" y="8040688"/>
                <a:ext cx="493712" cy="585787"/>
              </a:xfrm>
              <a:custGeom>
                <a:avLst/>
                <a:gdLst>
                  <a:gd name="T0" fmla="*/ 493712 w 311"/>
                  <a:gd name="T1" fmla="*/ 315912 h 369"/>
                  <a:gd name="T2" fmla="*/ 493712 w 311"/>
                  <a:gd name="T3" fmla="*/ 450850 h 369"/>
                  <a:gd name="T4" fmla="*/ 404812 w 311"/>
                  <a:gd name="T5" fmla="*/ 404812 h 369"/>
                  <a:gd name="T6" fmla="*/ 269875 w 311"/>
                  <a:gd name="T7" fmla="*/ 585787 h 369"/>
                  <a:gd name="T8" fmla="*/ 88900 w 311"/>
                  <a:gd name="T9" fmla="*/ 539750 h 369"/>
                  <a:gd name="T10" fmla="*/ 0 w 311"/>
                  <a:gd name="T11" fmla="*/ 404812 h 369"/>
                  <a:gd name="T12" fmla="*/ 88900 w 311"/>
                  <a:gd name="T13" fmla="*/ 315912 h 369"/>
                  <a:gd name="T14" fmla="*/ 88900 w 311"/>
                  <a:gd name="T15" fmla="*/ 134937 h 369"/>
                  <a:gd name="T16" fmla="*/ 134937 w 311"/>
                  <a:gd name="T17" fmla="*/ 0 h 369"/>
                  <a:gd name="T18" fmla="*/ 223837 w 311"/>
                  <a:gd name="T19" fmla="*/ 0 h 369"/>
                  <a:gd name="T20" fmla="*/ 269875 w 311"/>
                  <a:gd name="T21" fmla="*/ 90487 h 369"/>
                  <a:gd name="T22" fmla="*/ 358775 w 311"/>
                  <a:gd name="T23" fmla="*/ 90487 h 369"/>
                  <a:gd name="T24" fmla="*/ 404812 w 311"/>
                  <a:gd name="T25" fmla="*/ 225425 h 369"/>
                  <a:gd name="T26" fmla="*/ 449262 w 311"/>
                  <a:gd name="T27" fmla="*/ 225425 h 369"/>
                  <a:gd name="T28" fmla="*/ 493712 w 311"/>
                  <a:gd name="T29" fmla="*/ 315912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1" h="369">
                    <a:moveTo>
                      <a:pt x="311" y="199"/>
                    </a:moveTo>
                    <a:lnTo>
                      <a:pt x="311" y="284"/>
                    </a:lnTo>
                    <a:lnTo>
                      <a:pt x="255" y="255"/>
                    </a:lnTo>
                    <a:lnTo>
                      <a:pt x="170" y="369"/>
                    </a:lnTo>
                    <a:lnTo>
                      <a:pt x="56" y="340"/>
                    </a:lnTo>
                    <a:lnTo>
                      <a:pt x="0" y="255"/>
                    </a:lnTo>
                    <a:lnTo>
                      <a:pt x="56" y="199"/>
                    </a:lnTo>
                    <a:lnTo>
                      <a:pt x="56" y="85"/>
                    </a:lnTo>
                    <a:lnTo>
                      <a:pt x="85" y="0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311" y="19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" name="Freeform 15"/>
              <p:cNvSpPr>
                <a:spLocks/>
              </p:cNvSpPr>
              <p:nvPr/>
            </p:nvSpPr>
            <p:spPr bwMode="auto">
              <a:xfrm>
                <a:off x="2620963" y="7950200"/>
                <a:ext cx="358775" cy="406400"/>
              </a:xfrm>
              <a:custGeom>
                <a:avLst/>
                <a:gdLst>
                  <a:gd name="T0" fmla="*/ 358775 w 226"/>
                  <a:gd name="T1" fmla="*/ 225425 h 256"/>
                  <a:gd name="T2" fmla="*/ 314325 w 226"/>
                  <a:gd name="T3" fmla="*/ 360363 h 256"/>
                  <a:gd name="T4" fmla="*/ 223838 w 226"/>
                  <a:gd name="T5" fmla="*/ 406400 h 256"/>
                  <a:gd name="T6" fmla="*/ 179388 w 226"/>
                  <a:gd name="T7" fmla="*/ 315913 h 256"/>
                  <a:gd name="T8" fmla="*/ 134938 w 226"/>
                  <a:gd name="T9" fmla="*/ 315913 h 256"/>
                  <a:gd name="T10" fmla="*/ 88900 w 226"/>
                  <a:gd name="T11" fmla="*/ 180975 h 256"/>
                  <a:gd name="T12" fmla="*/ 0 w 226"/>
                  <a:gd name="T13" fmla="*/ 180975 h 256"/>
                  <a:gd name="T14" fmla="*/ 88900 w 226"/>
                  <a:gd name="T15" fmla="*/ 90488 h 256"/>
                  <a:gd name="T16" fmla="*/ 179388 w 226"/>
                  <a:gd name="T17" fmla="*/ 90488 h 256"/>
                  <a:gd name="T18" fmla="*/ 179388 w 226"/>
                  <a:gd name="T19" fmla="*/ 0 h 256"/>
                  <a:gd name="T20" fmla="*/ 314325 w 226"/>
                  <a:gd name="T21" fmla="*/ 136525 h 256"/>
                  <a:gd name="T22" fmla="*/ 358775 w 226"/>
                  <a:gd name="T23" fmla="*/ 225425 h 2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6" h="256">
                    <a:moveTo>
                      <a:pt x="226" y="142"/>
                    </a:moveTo>
                    <a:lnTo>
                      <a:pt x="198" y="227"/>
                    </a:lnTo>
                    <a:lnTo>
                      <a:pt x="141" y="256"/>
                    </a:lnTo>
                    <a:lnTo>
                      <a:pt x="113" y="199"/>
                    </a:lnTo>
                    <a:lnTo>
                      <a:pt x="85" y="199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98" y="86"/>
                    </a:lnTo>
                    <a:lnTo>
                      <a:pt x="226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" name="Freeform 16"/>
              <p:cNvSpPr>
                <a:spLocks/>
              </p:cNvSpPr>
              <p:nvPr/>
            </p:nvSpPr>
            <p:spPr bwMode="auto">
              <a:xfrm>
                <a:off x="2800350" y="7815263"/>
                <a:ext cx="314325" cy="360362"/>
              </a:xfrm>
              <a:custGeom>
                <a:avLst/>
                <a:gdLst>
                  <a:gd name="T0" fmla="*/ 0 w 198"/>
                  <a:gd name="T1" fmla="*/ 134937 h 227"/>
                  <a:gd name="T2" fmla="*/ 134938 w 198"/>
                  <a:gd name="T3" fmla="*/ 271462 h 227"/>
                  <a:gd name="T4" fmla="*/ 179388 w 198"/>
                  <a:gd name="T5" fmla="*/ 360362 h 227"/>
                  <a:gd name="T6" fmla="*/ 269875 w 198"/>
                  <a:gd name="T7" fmla="*/ 315912 h 227"/>
                  <a:gd name="T8" fmla="*/ 314325 w 198"/>
                  <a:gd name="T9" fmla="*/ 180975 h 227"/>
                  <a:gd name="T10" fmla="*/ 134938 w 198"/>
                  <a:gd name="T11" fmla="*/ 0 h 227"/>
                  <a:gd name="T12" fmla="*/ 134938 w 198"/>
                  <a:gd name="T13" fmla="*/ 46037 h 227"/>
                  <a:gd name="T14" fmla="*/ 0 w 198"/>
                  <a:gd name="T15" fmla="*/ 90487 h 227"/>
                  <a:gd name="T16" fmla="*/ 0 w 198"/>
                  <a:gd name="T17" fmla="*/ 134937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" h="227">
                    <a:moveTo>
                      <a:pt x="0" y="85"/>
                    </a:moveTo>
                    <a:lnTo>
                      <a:pt x="85" y="171"/>
                    </a:lnTo>
                    <a:lnTo>
                      <a:pt x="113" y="227"/>
                    </a:lnTo>
                    <a:lnTo>
                      <a:pt x="170" y="199"/>
                    </a:lnTo>
                    <a:lnTo>
                      <a:pt x="198" y="114"/>
                    </a:lnTo>
                    <a:lnTo>
                      <a:pt x="85" y="0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0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4" name="Freeform 17"/>
              <p:cNvSpPr>
                <a:spLocks/>
              </p:cNvSpPr>
              <p:nvPr/>
            </p:nvSpPr>
            <p:spPr bwMode="auto">
              <a:xfrm>
                <a:off x="2351088" y="7680325"/>
                <a:ext cx="584200" cy="450850"/>
              </a:xfrm>
              <a:custGeom>
                <a:avLst/>
                <a:gdLst>
                  <a:gd name="T0" fmla="*/ 584200 w 368"/>
                  <a:gd name="T1" fmla="*/ 134938 h 284"/>
                  <a:gd name="T2" fmla="*/ 584200 w 368"/>
                  <a:gd name="T3" fmla="*/ 180975 h 284"/>
                  <a:gd name="T4" fmla="*/ 449263 w 368"/>
                  <a:gd name="T5" fmla="*/ 225425 h 284"/>
                  <a:gd name="T6" fmla="*/ 449263 w 368"/>
                  <a:gd name="T7" fmla="*/ 360363 h 284"/>
                  <a:gd name="T8" fmla="*/ 358775 w 368"/>
                  <a:gd name="T9" fmla="*/ 360363 h 284"/>
                  <a:gd name="T10" fmla="*/ 269875 w 368"/>
                  <a:gd name="T11" fmla="*/ 450850 h 284"/>
                  <a:gd name="T12" fmla="*/ 223838 w 368"/>
                  <a:gd name="T13" fmla="*/ 360363 h 284"/>
                  <a:gd name="T14" fmla="*/ 134938 w 368"/>
                  <a:gd name="T15" fmla="*/ 360363 h 284"/>
                  <a:gd name="T16" fmla="*/ 44450 w 368"/>
                  <a:gd name="T17" fmla="*/ 269875 h 284"/>
                  <a:gd name="T18" fmla="*/ 0 w 368"/>
                  <a:gd name="T19" fmla="*/ 46038 h 284"/>
                  <a:gd name="T20" fmla="*/ 134938 w 368"/>
                  <a:gd name="T21" fmla="*/ 0 h 284"/>
                  <a:gd name="T22" fmla="*/ 269875 w 368"/>
                  <a:gd name="T23" fmla="*/ 134938 h 284"/>
                  <a:gd name="T24" fmla="*/ 584200 w 368"/>
                  <a:gd name="T25" fmla="*/ 134938 h 2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68" h="284">
                    <a:moveTo>
                      <a:pt x="368" y="85"/>
                    </a:moveTo>
                    <a:lnTo>
                      <a:pt x="368" y="114"/>
                    </a:lnTo>
                    <a:lnTo>
                      <a:pt x="283" y="142"/>
                    </a:lnTo>
                    <a:lnTo>
                      <a:pt x="283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141" y="227"/>
                    </a:lnTo>
                    <a:lnTo>
                      <a:pt x="85" y="227"/>
                    </a:lnTo>
                    <a:lnTo>
                      <a:pt x="28" y="170"/>
                    </a:lnTo>
                    <a:lnTo>
                      <a:pt x="0" y="29"/>
                    </a:lnTo>
                    <a:lnTo>
                      <a:pt x="85" y="0"/>
                    </a:lnTo>
                    <a:lnTo>
                      <a:pt x="170" y="85"/>
                    </a:lnTo>
                    <a:lnTo>
                      <a:pt x="368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" name="Freeform 18"/>
              <p:cNvSpPr>
                <a:spLocks/>
              </p:cNvSpPr>
              <p:nvPr/>
            </p:nvSpPr>
            <p:spPr bwMode="auto">
              <a:xfrm>
                <a:off x="1990725" y="8761413"/>
                <a:ext cx="449263" cy="404812"/>
              </a:xfrm>
              <a:custGeom>
                <a:avLst/>
                <a:gdLst>
                  <a:gd name="T0" fmla="*/ 223838 w 283"/>
                  <a:gd name="T1" fmla="*/ 404812 h 255"/>
                  <a:gd name="T2" fmla="*/ 449263 w 283"/>
                  <a:gd name="T3" fmla="*/ 314325 h 255"/>
                  <a:gd name="T4" fmla="*/ 449263 w 283"/>
                  <a:gd name="T5" fmla="*/ 88900 h 255"/>
                  <a:gd name="T6" fmla="*/ 314325 w 283"/>
                  <a:gd name="T7" fmla="*/ 0 h 255"/>
                  <a:gd name="T8" fmla="*/ 134938 w 283"/>
                  <a:gd name="T9" fmla="*/ 0 h 255"/>
                  <a:gd name="T10" fmla="*/ 134938 w 283"/>
                  <a:gd name="T11" fmla="*/ 44450 h 255"/>
                  <a:gd name="T12" fmla="*/ 0 w 283"/>
                  <a:gd name="T13" fmla="*/ 88900 h 255"/>
                  <a:gd name="T14" fmla="*/ 44450 w 283"/>
                  <a:gd name="T15" fmla="*/ 225425 h 255"/>
                  <a:gd name="T16" fmla="*/ 134938 w 283"/>
                  <a:gd name="T17" fmla="*/ 269875 h 255"/>
                  <a:gd name="T18" fmla="*/ 179388 w 283"/>
                  <a:gd name="T19" fmla="*/ 179387 h 255"/>
                  <a:gd name="T20" fmla="*/ 223838 w 283"/>
                  <a:gd name="T21" fmla="*/ 404812 h 2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255">
                    <a:moveTo>
                      <a:pt x="141" y="255"/>
                    </a:moveTo>
                    <a:lnTo>
                      <a:pt x="283" y="198"/>
                    </a:lnTo>
                    <a:lnTo>
                      <a:pt x="283" y="56"/>
                    </a:lnTo>
                    <a:lnTo>
                      <a:pt x="198" y="0"/>
                    </a:lnTo>
                    <a:lnTo>
                      <a:pt x="85" y="0"/>
                    </a:lnTo>
                    <a:lnTo>
                      <a:pt x="85" y="28"/>
                    </a:lnTo>
                    <a:lnTo>
                      <a:pt x="0" y="56"/>
                    </a:lnTo>
                    <a:lnTo>
                      <a:pt x="28" y="142"/>
                    </a:lnTo>
                    <a:lnTo>
                      <a:pt x="85" y="170"/>
                    </a:lnTo>
                    <a:lnTo>
                      <a:pt x="113" y="113"/>
                    </a:lnTo>
                    <a:lnTo>
                      <a:pt x="141" y="25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" name="Freeform 19"/>
              <p:cNvSpPr>
                <a:spLocks/>
              </p:cNvSpPr>
              <p:nvPr/>
            </p:nvSpPr>
            <p:spPr bwMode="auto">
              <a:xfrm>
                <a:off x="2125663" y="8445500"/>
                <a:ext cx="495300" cy="404813"/>
              </a:xfrm>
              <a:custGeom>
                <a:avLst/>
                <a:gdLst>
                  <a:gd name="T0" fmla="*/ 495300 w 312"/>
                  <a:gd name="T1" fmla="*/ 180975 h 255"/>
                  <a:gd name="T2" fmla="*/ 314325 w 312"/>
                  <a:gd name="T3" fmla="*/ 269875 h 255"/>
                  <a:gd name="T4" fmla="*/ 314325 w 312"/>
                  <a:gd name="T5" fmla="*/ 404813 h 255"/>
                  <a:gd name="T6" fmla="*/ 179388 w 312"/>
                  <a:gd name="T7" fmla="*/ 315913 h 255"/>
                  <a:gd name="T8" fmla="*/ 0 w 312"/>
                  <a:gd name="T9" fmla="*/ 315913 h 255"/>
                  <a:gd name="T10" fmla="*/ 134938 w 312"/>
                  <a:gd name="T11" fmla="*/ 180975 h 255"/>
                  <a:gd name="T12" fmla="*/ 134938 w 312"/>
                  <a:gd name="T13" fmla="*/ 46038 h 255"/>
                  <a:gd name="T14" fmla="*/ 225425 w 312"/>
                  <a:gd name="T15" fmla="*/ 0 h 255"/>
                  <a:gd name="T16" fmla="*/ 314325 w 312"/>
                  <a:gd name="T17" fmla="*/ 134938 h 255"/>
                  <a:gd name="T18" fmla="*/ 495300 w 312"/>
                  <a:gd name="T19" fmla="*/ 180975 h 2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12" h="255">
                    <a:moveTo>
                      <a:pt x="312" y="114"/>
                    </a:moveTo>
                    <a:lnTo>
                      <a:pt x="198" y="170"/>
                    </a:lnTo>
                    <a:lnTo>
                      <a:pt x="198" y="255"/>
                    </a:lnTo>
                    <a:lnTo>
                      <a:pt x="113" y="199"/>
                    </a:lnTo>
                    <a:lnTo>
                      <a:pt x="0" y="199"/>
                    </a:lnTo>
                    <a:lnTo>
                      <a:pt x="85" y="114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312" y="11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" name="Freeform 20"/>
              <p:cNvSpPr>
                <a:spLocks/>
              </p:cNvSpPr>
              <p:nvPr/>
            </p:nvSpPr>
            <p:spPr bwMode="auto">
              <a:xfrm>
                <a:off x="1720850" y="8356600"/>
                <a:ext cx="539750" cy="584200"/>
              </a:xfrm>
              <a:custGeom>
                <a:avLst/>
                <a:gdLst>
                  <a:gd name="T0" fmla="*/ 539750 w 340"/>
                  <a:gd name="T1" fmla="*/ 134938 h 368"/>
                  <a:gd name="T2" fmla="*/ 314325 w 340"/>
                  <a:gd name="T3" fmla="*/ 0 h 368"/>
                  <a:gd name="T4" fmla="*/ 358775 w 340"/>
                  <a:gd name="T5" fmla="*/ 88900 h 368"/>
                  <a:gd name="T6" fmla="*/ 223838 w 340"/>
                  <a:gd name="T7" fmla="*/ 88900 h 368"/>
                  <a:gd name="T8" fmla="*/ 179388 w 340"/>
                  <a:gd name="T9" fmla="*/ 44450 h 368"/>
                  <a:gd name="T10" fmla="*/ 134938 w 340"/>
                  <a:gd name="T11" fmla="*/ 223838 h 368"/>
                  <a:gd name="T12" fmla="*/ 0 w 340"/>
                  <a:gd name="T13" fmla="*/ 493713 h 368"/>
                  <a:gd name="T14" fmla="*/ 88900 w 340"/>
                  <a:gd name="T15" fmla="*/ 584200 h 368"/>
                  <a:gd name="T16" fmla="*/ 223838 w 340"/>
                  <a:gd name="T17" fmla="*/ 584200 h 368"/>
                  <a:gd name="T18" fmla="*/ 269875 w 340"/>
                  <a:gd name="T19" fmla="*/ 493713 h 368"/>
                  <a:gd name="T20" fmla="*/ 404813 w 340"/>
                  <a:gd name="T21" fmla="*/ 449263 h 368"/>
                  <a:gd name="T22" fmla="*/ 404813 w 340"/>
                  <a:gd name="T23" fmla="*/ 404813 h 368"/>
                  <a:gd name="T24" fmla="*/ 539750 w 340"/>
                  <a:gd name="T25" fmla="*/ 269875 h 368"/>
                  <a:gd name="T26" fmla="*/ 539750 w 340"/>
                  <a:gd name="T27" fmla="*/ 134938 h 36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40" h="368">
                    <a:moveTo>
                      <a:pt x="340" y="85"/>
                    </a:moveTo>
                    <a:lnTo>
                      <a:pt x="198" y="0"/>
                    </a:lnTo>
                    <a:lnTo>
                      <a:pt x="226" y="56"/>
                    </a:lnTo>
                    <a:lnTo>
                      <a:pt x="141" y="56"/>
                    </a:lnTo>
                    <a:lnTo>
                      <a:pt x="113" y="28"/>
                    </a:lnTo>
                    <a:lnTo>
                      <a:pt x="85" y="141"/>
                    </a:lnTo>
                    <a:lnTo>
                      <a:pt x="0" y="311"/>
                    </a:lnTo>
                    <a:lnTo>
                      <a:pt x="56" y="368"/>
                    </a:lnTo>
                    <a:lnTo>
                      <a:pt x="141" y="368"/>
                    </a:lnTo>
                    <a:lnTo>
                      <a:pt x="170" y="311"/>
                    </a:lnTo>
                    <a:lnTo>
                      <a:pt x="255" y="283"/>
                    </a:lnTo>
                    <a:lnTo>
                      <a:pt x="255" y="255"/>
                    </a:lnTo>
                    <a:lnTo>
                      <a:pt x="340" y="170"/>
                    </a:lnTo>
                    <a:lnTo>
                      <a:pt x="340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8" name="Freeform 21"/>
              <p:cNvSpPr>
                <a:spLocks/>
              </p:cNvSpPr>
              <p:nvPr/>
            </p:nvSpPr>
            <p:spPr bwMode="auto">
              <a:xfrm>
                <a:off x="1855788" y="8086725"/>
                <a:ext cx="269875" cy="358775"/>
              </a:xfrm>
              <a:custGeom>
                <a:avLst/>
                <a:gdLst>
                  <a:gd name="T0" fmla="*/ 44450 w 170"/>
                  <a:gd name="T1" fmla="*/ 314325 h 226"/>
                  <a:gd name="T2" fmla="*/ 88900 w 170"/>
                  <a:gd name="T3" fmla="*/ 358775 h 226"/>
                  <a:gd name="T4" fmla="*/ 223838 w 170"/>
                  <a:gd name="T5" fmla="*/ 358775 h 226"/>
                  <a:gd name="T6" fmla="*/ 179388 w 170"/>
                  <a:gd name="T7" fmla="*/ 269875 h 226"/>
                  <a:gd name="T8" fmla="*/ 223838 w 170"/>
                  <a:gd name="T9" fmla="*/ 179388 h 226"/>
                  <a:gd name="T10" fmla="*/ 179388 w 170"/>
                  <a:gd name="T11" fmla="*/ 134938 h 226"/>
                  <a:gd name="T12" fmla="*/ 269875 w 170"/>
                  <a:gd name="T13" fmla="*/ 0 h 226"/>
                  <a:gd name="T14" fmla="*/ 134938 w 170"/>
                  <a:gd name="T15" fmla="*/ 44450 h 226"/>
                  <a:gd name="T16" fmla="*/ 0 w 170"/>
                  <a:gd name="T17" fmla="*/ 0 h 226"/>
                  <a:gd name="T18" fmla="*/ 88900 w 170"/>
                  <a:gd name="T19" fmla="*/ 179388 h 226"/>
                  <a:gd name="T20" fmla="*/ 44450 w 170"/>
                  <a:gd name="T21" fmla="*/ 314325 h 2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226">
                    <a:moveTo>
                      <a:pt x="28" y="198"/>
                    </a:moveTo>
                    <a:lnTo>
                      <a:pt x="56" y="226"/>
                    </a:lnTo>
                    <a:lnTo>
                      <a:pt x="141" y="226"/>
                    </a:lnTo>
                    <a:lnTo>
                      <a:pt x="113" y="170"/>
                    </a:lnTo>
                    <a:lnTo>
                      <a:pt x="141" y="113"/>
                    </a:lnTo>
                    <a:lnTo>
                      <a:pt x="113" y="85"/>
                    </a:lnTo>
                    <a:lnTo>
                      <a:pt x="170" y="0"/>
                    </a:lnTo>
                    <a:lnTo>
                      <a:pt x="85" y="28"/>
                    </a:lnTo>
                    <a:lnTo>
                      <a:pt x="0" y="0"/>
                    </a:lnTo>
                    <a:lnTo>
                      <a:pt x="56" y="113"/>
                    </a:lnTo>
                    <a:lnTo>
                      <a:pt x="28" y="19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" name="Freeform 22"/>
              <p:cNvSpPr>
                <a:spLocks/>
              </p:cNvSpPr>
              <p:nvPr/>
            </p:nvSpPr>
            <p:spPr bwMode="auto">
              <a:xfrm>
                <a:off x="2035175" y="7905750"/>
                <a:ext cx="450850" cy="585788"/>
              </a:xfrm>
              <a:custGeom>
                <a:avLst/>
                <a:gdLst>
                  <a:gd name="T0" fmla="*/ 90488 w 284"/>
                  <a:gd name="T1" fmla="*/ 44450 h 369"/>
                  <a:gd name="T2" fmla="*/ 134938 w 284"/>
                  <a:gd name="T3" fmla="*/ 90488 h 369"/>
                  <a:gd name="T4" fmla="*/ 90488 w 284"/>
                  <a:gd name="T5" fmla="*/ 180975 h 369"/>
                  <a:gd name="T6" fmla="*/ 0 w 284"/>
                  <a:gd name="T7" fmla="*/ 315913 h 369"/>
                  <a:gd name="T8" fmla="*/ 44450 w 284"/>
                  <a:gd name="T9" fmla="*/ 360363 h 369"/>
                  <a:gd name="T10" fmla="*/ 0 w 284"/>
                  <a:gd name="T11" fmla="*/ 450850 h 369"/>
                  <a:gd name="T12" fmla="*/ 225425 w 284"/>
                  <a:gd name="T13" fmla="*/ 585788 h 369"/>
                  <a:gd name="T14" fmla="*/ 315913 w 284"/>
                  <a:gd name="T15" fmla="*/ 539750 h 369"/>
                  <a:gd name="T16" fmla="*/ 404813 w 284"/>
                  <a:gd name="T17" fmla="*/ 450850 h 369"/>
                  <a:gd name="T18" fmla="*/ 404813 w 284"/>
                  <a:gd name="T19" fmla="*/ 269875 h 369"/>
                  <a:gd name="T20" fmla="*/ 450850 w 284"/>
                  <a:gd name="T21" fmla="*/ 134938 h 369"/>
                  <a:gd name="T22" fmla="*/ 360363 w 284"/>
                  <a:gd name="T23" fmla="*/ 44450 h 369"/>
                  <a:gd name="T24" fmla="*/ 225425 w 284"/>
                  <a:gd name="T25" fmla="*/ 44450 h 369"/>
                  <a:gd name="T26" fmla="*/ 179388 w 284"/>
                  <a:gd name="T27" fmla="*/ 0 h 369"/>
                  <a:gd name="T28" fmla="*/ 90488 w 284"/>
                  <a:gd name="T29" fmla="*/ 44450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4" h="369">
                    <a:moveTo>
                      <a:pt x="57" y="28"/>
                    </a:moveTo>
                    <a:lnTo>
                      <a:pt x="85" y="57"/>
                    </a:lnTo>
                    <a:lnTo>
                      <a:pt x="57" y="114"/>
                    </a:lnTo>
                    <a:lnTo>
                      <a:pt x="0" y="199"/>
                    </a:lnTo>
                    <a:lnTo>
                      <a:pt x="28" y="227"/>
                    </a:lnTo>
                    <a:lnTo>
                      <a:pt x="0" y="284"/>
                    </a:lnTo>
                    <a:lnTo>
                      <a:pt x="142" y="369"/>
                    </a:lnTo>
                    <a:lnTo>
                      <a:pt x="199" y="340"/>
                    </a:lnTo>
                    <a:lnTo>
                      <a:pt x="255" y="284"/>
                    </a:lnTo>
                    <a:lnTo>
                      <a:pt x="255" y="170"/>
                    </a:lnTo>
                    <a:lnTo>
                      <a:pt x="284" y="85"/>
                    </a:lnTo>
                    <a:lnTo>
                      <a:pt x="227" y="28"/>
                    </a:lnTo>
                    <a:lnTo>
                      <a:pt x="142" y="28"/>
                    </a:lnTo>
                    <a:lnTo>
                      <a:pt x="113" y="0"/>
                    </a:lnTo>
                    <a:lnTo>
                      <a:pt x="57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" name="Freeform 23"/>
              <p:cNvSpPr>
                <a:spLocks/>
              </p:cNvSpPr>
              <p:nvPr/>
            </p:nvSpPr>
            <p:spPr bwMode="auto">
              <a:xfrm>
                <a:off x="1809750" y="7815263"/>
                <a:ext cx="360363" cy="315912"/>
              </a:xfrm>
              <a:custGeom>
                <a:avLst/>
                <a:gdLst>
                  <a:gd name="T0" fmla="*/ 46038 w 227"/>
                  <a:gd name="T1" fmla="*/ 271462 h 199"/>
                  <a:gd name="T2" fmla="*/ 46038 w 227"/>
                  <a:gd name="T3" fmla="*/ 134937 h 199"/>
                  <a:gd name="T4" fmla="*/ 0 w 227"/>
                  <a:gd name="T5" fmla="*/ 90487 h 199"/>
                  <a:gd name="T6" fmla="*/ 180975 w 227"/>
                  <a:gd name="T7" fmla="*/ 90487 h 199"/>
                  <a:gd name="T8" fmla="*/ 225425 w 227"/>
                  <a:gd name="T9" fmla="*/ 0 h 199"/>
                  <a:gd name="T10" fmla="*/ 269875 w 227"/>
                  <a:gd name="T11" fmla="*/ 0 h 199"/>
                  <a:gd name="T12" fmla="*/ 315913 w 227"/>
                  <a:gd name="T13" fmla="*/ 134937 h 199"/>
                  <a:gd name="T14" fmla="*/ 360363 w 227"/>
                  <a:gd name="T15" fmla="*/ 180975 h 199"/>
                  <a:gd name="T16" fmla="*/ 315913 w 227"/>
                  <a:gd name="T17" fmla="*/ 271462 h 199"/>
                  <a:gd name="T18" fmla="*/ 180975 w 227"/>
                  <a:gd name="T19" fmla="*/ 315912 h 199"/>
                  <a:gd name="T20" fmla="*/ 46038 w 227"/>
                  <a:gd name="T21" fmla="*/ 271462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99">
                    <a:moveTo>
                      <a:pt x="29" y="171"/>
                    </a:moveTo>
                    <a:lnTo>
                      <a:pt x="29" y="85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85"/>
                    </a:lnTo>
                    <a:lnTo>
                      <a:pt x="227" y="114"/>
                    </a:lnTo>
                    <a:lnTo>
                      <a:pt x="199" y="171"/>
                    </a:lnTo>
                    <a:lnTo>
                      <a:pt x="114" y="199"/>
                    </a:lnTo>
                    <a:lnTo>
                      <a:pt x="29" y="17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" name="Freeform 24"/>
              <p:cNvSpPr>
                <a:spLocks/>
              </p:cNvSpPr>
              <p:nvPr/>
            </p:nvSpPr>
            <p:spPr bwMode="auto">
              <a:xfrm>
                <a:off x="1585913" y="7186613"/>
                <a:ext cx="900112" cy="763587"/>
              </a:xfrm>
              <a:custGeom>
                <a:avLst/>
                <a:gdLst>
                  <a:gd name="T0" fmla="*/ 223837 w 567"/>
                  <a:gd name="T1" fmla="*/ 719137 h 481"/>
                  <a:gd name="T2" fmla="*/ 0 w 567"/>
                  <a:gd name="T3" fmla="*/ 493712 h 481"/>
                  <a:gd name="T4" fmla="*/ 44450 w 567"/>
                  <a:gd name="T5" fmla="*/ 404812 h 481"/>
                  <a:gd name="T6" fmla="*/ 134937 w 567"/>
                  <a:gd name="T7" fmla="*/ 404812 h 481"/>
                  <a:gd name="T8" fmla="*/ 223837 w 567"/>
                  <a:gd name="T9" fmla="*/ 314325 h 481"/>
                  <a:gd name="T10" fmla="*/ 134937 w 567"/>
                  <a:gd name="T11" fmla="*/ 223837 h 481"/>
                  <a:gd name="T12" fmla="*/ 179387 w 567"/>
                  <a:gd name="T13" fmla="*/ 179387 h 481"/>
                  <a:gd name="T14" fmla="*/ 223837 w 567"/>
                  <a:gd name="T15" fmla="*/ 223837 h 481"/>
                  <a:gd name="T16" fmla="*/ 269875 w 567"/>
                  <a:gd name="T17" fmla="*/ 179387 h 481"/>
                  <a:gd name="T18" fmla="*/ 269875 w 567"/>
                  <a:gd name="T19" fmla="*/ 88900 h 481"/>
                  <a:gd name="T20" fmla="*/ 493712 w 567"/>
                  <a:gd name="T21" fmla="*/ 0 h 481"/>
                  <a:gd name="T22" fmla="*/ 628650 w 567"/>
                  <a:gd name="T23" fmla="*/ 44450 h 481"/>
                  <a:gd name="T24" fmla="*/ 584200 w 567"/>
                  <a:gd name="T25" fmla="*/ 314325 h 481"/>
                  <a:gd name="T26" fmla="*/ 854075 w 567"/>
                  <a:gd name="T27" fmla="*/ 404812 h 481"/>
                  <a:gd name="T28" fmla="*/ 900112 w 567"/>
                  <a:gd name="T29" fmla="*/ 493712 h 481"/>
                  <a:gd name="T30" fmla="*/ 765175 w 567"/>
                  <a:gd name="T31" fmla="*/ 539750 h 481"/>
                  <a:gd name="T32" fmla="*/ 809625 w 567"/>
                  <a:gd name="T33" fmla="*/ 763587 h 481"/>
                  <a:gd name="T34" fmla="*/ 674687 w 567"/>
                  <a:gd name="T35" fmla="*/ 763587 h 481"/>
                  <a:gd name="T36" fmla="*/ 628650 w 567"/>
                  <a:gd name="T37" fmla="*/ 719137 h 481"/>
                  <a:gd name="T38" fmla="*/ 539750 w 567"/>
                  <a:gd name="T39" fmla="*/ 763587 h 481"/>
                  <a:gd name="T40" fmla="*/ 493712 w 567"/>
                  <a:gd name="T41" fmla="*/ 628650 h 481"/>
                  <a:gd name="T42" fmla="*/ 449262 w 567"/>
                  <a:gd name="T43" fmla="*/ 628650 h 481"/>
                  <a:gd name="T44" fmla="*/ 404812 w 567"/>
                  <a:gd name="T45" fmla="*/ 719137 h 481"/>
                  <a:gd name="T46" fmla="*/ 223837 w 567"/>
                  <a:gd name="T47" fmla="*/ 719137 h 4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67" h="481">
                    <a:moveTo>
                      <a:pt x="141" y="453"/>
                    </a:moveTo>
                    <a:lnTo>
                      <a:pt x="0" y="311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141" y="198"/>
                    </a:lnTo>
                    <a:lnTo>
                      <a:pt x="85" y="141"/>
                    </a:lnTo>
                    <a:lnTo>
                      <a:pt x="113" y="113"/>
                    </a:lnTo>
                    <a:lnTo>
                      <a:pt x="141" y="141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311" y="0"/>
                    </a:lnTo>
                    <a:lnTo>
                      <a:pt x="396" y="28"/>
                    </a:lnTo>
                    <a:lnTo>
                      <a:pt x="368" y="198"/>
                    </a:lnTo>
                    <a:lnTo>
                      <a:pt x="538" y="255"/>
                    </a:lnTo>
                    <a:lnTo>
                      <a:pt x="567" y="311"/>
                    </a:lnTo>
                    <a:lnTo>
                      <a:pt x="482" y="340"/>
                    </a:lnTo>
                    <a:lnTo>
                      <a:pt x="510" y="481"/>
                    </a:lnTo>
                    <a:lnTo>
                      <a:pt x="425" y="481"/>
                    </a:lnTo>
                    <a:lnTo>
                      <a:pt x="396" y="453"/>
                    </a:lnTo>
                    <a:lnTo>
                      <a:pt x="340" y="481"/>
                    </a:lnTo>
                    <a:lnTo>
                      <a:pt x="311" y="396"/>
                    </a:lnTo>
                    <a:lnTo>
                      <a:pt x="283" y="396"/>
                    </a:lnTo>
                    <a:lnTo>
                      <a:pt x="255" y="453"/>
                    </a:lnTo>
                    <a:lnTo>
                      <a:pt x="141" y="45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2" name="Freeform 25"/>
              <p:cNvSpPr>
                <a:spLocks/>
              </p:cNvSpPr>
              <p:nvPr/>
            </p:nvSpPr>
            <p:spPr bwMode="auto">
              <a:xfrm>
                <a:off x="2979738" y="6826250"/>
                <a:ext cx="360362" cy="404813"/>
              </a:xfrm>
              <a:custGeom>
                <a:avLst/>
                <a:gdLst>
                  <a:gd name="T0" fmla="*/ 360362 w 227"/>
                  <a:gd name="T1" fmla="*/ 269875 h 255"/>
                  <a:gd name="T2" fmla="*/ 315912 w 227"/>
                  <a:gd name="T3" fmla="*/ 134938 h 255"/>
                  <a:gd name="T4" fmla="*/ 315912 w 227"/>
                  <a:gd name="T5" fmla="*/ 44450 h 255"/>
                  <a:gd name="T6" fmla="*/ 134937 w 227"/>
                  <a:gd name="T7" fmla="*/ 0 h 255"/>
                  <a:gd name="T8" fmla="*/ 0 w 227"/>
                  <a:gd name="T9" fmla="*/ 88900 h 255"/>
                  <a:gd name="T10" fmla="*/ 90487 w 227"/>
                  <a:gd name="T11" fmla="*/ 179388 h 255"/>
                  <a:gd name="T12" fmla="*/ 180975 w 227"/>
                  <a:gd name="T13" fmla="*/ 404813 h 255"/>
                  <a:gd name="T14" fmla="*/ 360362 w 227"/>
                  <a:gd name="T15" fmla="*/ 269875 h 2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7" h="255">
                    <a:moveTo>
                      <a:pt x="227" y="170"/>
                    </a:moveTo>
                    <a:lnTo>
                      <a:pt x="199" y="85"/>
                    </a:lnTo>
                    <a:lnTo>
                      <a:pt x="199" y="28"/>
                    </a:lnTo>
                    <a:lnTo>
                      <a:pt x="85" y="0"/>
                    </a:lnTo>
                    <a:lnTo>
                      <a:pt x="0" y="56"/>
                    </a:lnTo>
                    <a:lnTo>
                      <a:pt x="57" y="113"/>
                    </a:lnTo>
                    <a:lnTo>
                      <a:pt x="114" y="255"/>
                    </a:lnTo>
                    <a:lnTo>
                      <a:pt x="227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" name="Freeform 26"/>
              <p:cNvSpPr>
                <a:spLocks/>
              </p:cNvSpPr>
              <p:nvPr/>
            </p:nvSpPr>
            <p:spPr bwMode="auto">
              <a:xfrm>
                <a:off x="3160713" y="7096125"/>
                <a:ext cx="269875" cy="360363"/>
              </a:xfrm>
              <a:custGeom>
                <a:avLst/>
                <a:gdLst>
                  <a:gd name="T0" fmla="*/ 179388 w 170"/>
                  <a:gd name="T1" fmla="*/ 0 h 227"/>
                  <a:gd name="T2" fmla="*/ 0 w 170"/>
                  <a:gd name="T3" fmla="*/ 134938 h 227"/>
                  <a:gd name="T4" fmla="*/ 90488 w 170"/>
                  <a:gd name="T5" fmla="*/ 360363 h 227"/>
                  <a:gd name="T6" fmla="*/ 269875 w 170"/>
                  <a:gd name="T7" fmla="*/ 179388 h 227"/>
                  <a:gd name="T8" fmla="*/ 179388 w 170"/>
                  <a:gd name="T9" fmla="*/ 0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113" y="0"/>
                    </a:moveTo>
                    <a:lnTo>
                      <a:pt x="0" y="85"/>
                    </a:lnTo>
                    <a:lnTo>
                      <a:pt x="57" y="227"/>
                    </a:lnTo>
                    <a:lnTo>
                      <a:pt x="170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" name="Freeform 27"/>
              <p:cNvSpPr>
                <a:spLocks/>
              </p:cNvSpPr>
              <p:nvPr/>
            </p:nvSpPr>
            <p:spPr bwMode="auto">
              <a:xfrm>
                <a:off x="2890838" y="6510338"/>
                <a:ext cx="449262" cy="404812"/>
              </a:xfrm>
              <a:custGeom>
                <a:avLst/>
                <a:gdLst>
                  <a:gd name="T0" fmla="*/ 88900 w 283"/>
                  <a:gd name="T1" fmla="*/ 404812 h 255"/>
                  <a:gd name="T2" fmla="*/ 0 w 283"/>
                  <a:gd name="T3" fmla="*/ 315912 h 255"/>
                  <a:gd name="T4" fmla="*/ 88900 w 283"/>
                  <a:gd name="T5" fmla="*/ 180975 h 255"/>
                  <a:gd name="T6" fmla="*/ 88900 w 283"/>
                  <a:gd name="T7" fmla="*/ 90487 h 255"/>
                  <a:gd name="T8" fmla="*/ 179387 w 283"/>
                  <a:gd name="T9" fmla="*/ 46037 h 255"/>
                  <a:gd name="T10" fmla="*/ 223837 w 283"/>
                  <a:gd name="T11" fmla="*/ 0 h 255"/>
                  <a:gd name="T12" fmla="*/ 314325 w 283"/>
                  <a:gd name="T13" fmla="*/ 46037 h 255"/>
                  <a:gd name="T14" fmla="*/ 360362 w 283"/>
                  <a:gd name="T15" fmla="*/ 0 h 255"/>
                  <a:gd name="T16" fmla="*/ 404812 w 283"/>
                  <a:gd name="T17" fmla="*/ 46037 h 255"/>
                  <a:gd name="T18" fmla="*/ 449262 w 283"/>
                  <a:gd name="T19" fmla="*/ 134937 h 255"/>
                  <a:gd name="T20" fmla="*/ 269875 w 283"/>
                  <a:gd name="T21" fmla="*/ 134937 h 255"/>
                  <a:gd name="T22" fmla="*/ 179387 w 283"/>
                  <a:gd name="T23" fmla="*/ 225425 h 255"/>
                  <a:gd name="T24" fmla="*/ 223837 w 283"/>
                  <a:gd name="T25" fmla="*/ 315912 h 255"/>
                  <a:gd name="T26" fmla="*/ 88900 w 283"/>
                  <a:gd name="T27" fmla="*/ 404812 h 2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255">
                    <a:moveTo>
                      <a:pt x="56" y="255"/>
                    </a:moveTo>
                    <a:lnTo>
                      <a:pt x="0" y="199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113" y="29"/>
                    </a:lnTo>
                    <a:lnTo>
                      <a:pt x="141" y="0"/>
                    </a:lnTo>
                    <a:lnTo>
                      <a:pt x="198" y="29"/>
                    </a:lnTo>
                    <a:lnTo>
                      <a:pt x="227" y="0"/>
                    </a:lnTo>
                    <a:lnTo>
                      <a:pt x="255" y="29"/>
                    </a:lnTo>
                    <a:lnTo>
                      <a:pt x="283" y="85"/>
                    </a:lnTo>
                    <a:lnTo>
                      <a:pt x="170" y="85"/>
                    </a:lnTo>
                    <a:lnTo>
                      <a:pt x="113" y="142"/>
                    </a:lnTo>
                    <a:lnTo>
                      <a:pt x="141" y="199"/>
                    </a:lnTo>
                    <a:lnTo>
                      <a:pt x="56" y="25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" name="Freeform 28"/>
              <p:cNvSpPr>
                <a:spLocks/>
              </p:cNvSpPr>
              <p:nvPr/>
            </p:nvSpPr>
            <p:spPr bwMode="auto">
              <a:xfrm>
                <a:off x="3070225" y="6645275"/>
                <a:ext cx="404813" cy="315913"/>
              </a:xfrm>
              <a:custGeom>
                <a:avLst/>
                <a:gdLst>
                  <a:gd name="T0" fmla="*/ 269875 w 255"/>
                  <a:gd name="T1" fmla="*/ 0 h 199"/>
                  <a:gd name="T2" fmla="*/ 90488 w 255"/>
                  <a:gd name="T3" fmla="*/ 0 h 199"/>
                  <a:gd name="T4" fmla="*/ 0 w 255"/>
                  <a:gd name="T5" fmla="*/ 90488 h 199"/>
                  <a:gd name="T6" fmla="*/ 44450 w 255"/>
                  <a:gd name="T7" fmla="*/ 180975 h 199"/>
                  <a:gd name="T8" fmla="*/ 225425 w 255"/>
                  <a:gd name="T9" fmla="*/ 225425 h 199"/>
                  <a:gd name="T10" fmla="*/ 225425 w 255"/>
                  <a:gd name="T11" fmla="*/ 315913 h 199"/>
                  <a:gd name="T12" fmla="*/ 315913 w 255"/>
                  <a:gd name="T13" fmla="*/ 269875 h 199"/>
                  <a:gd name="T14" fmla="*/ 404813 w 255"/>
                  <a:gd name="T15" fmla="*/ 180975 h 199"/>
                  <a:gd name="T16" fmla="*/ 404813 w 255"/>
                  <a:gd name="T17" fmla="*/ 90488 h 199"/>
                  <a:gd name="T18" fmla="*/ 315913 w 255"/>
                  <a:gd name="T19" fmla="*/ 90488 h 199"/>
                  <a:gd name="T20" fmla="*/ 269875 w 255"/>
                  <a:gd name="T21" fmla="*/ 0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199">
                    <a:moveTo>
                      <a:pt x="170" y="0"/>
                    </a:moveTo>
                    <a:lnTo>
                      <a:pt x="57" y="0"/>
                    </a:lnTo>
                    <a:lnTo>
                      <a:pt x="0" y="57"/>
                    </a:lnTo>
                    <a:lnTo>
                      <a:pt x="28" y="114"/>
                    </a:lnTo>
                    <a:lnTo>
                      <a:pt x="142" y="142"/>
                    </a:lnTo>
                    <a:lnTo>
                      <a:pt x="142" y="199"/>
                    </a:lnTo>
                    <a:lnTo>
                      <a:pt x="199" y="170"/>
                    </a:lnTo>
                    <a:lnTo>
                      <a:pt x="255" y="114"/>
                    </a:lnTo>
                    <a:lnTo>
                      <a:pt x="255" y="57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6" name="Freeform 29"/>
              <p:cNvSpPr>
                <a:spLocks/>
              </p:cNvSpPr>
              <p:nvPr/>
            </p:nvSpPr>
            <p:spPr bwMode="auto">
              <a:xfrm>
                <a:off x="2574925" y="6465888"/>
                <a:ext cx="404813" cy="360362"/>
              </a:xfrm>
              <a:custGeom>
                <a:avLst/>
                <a:gdLst>
                  <a:gd name="T0" fmla="*/ 315913 w 255"/>
                  <a:gd name="T1" fmla="*/ 360362 h 227"/>
                  <a:gd name="T2" fmla="*/ 404813 w 255"/>
                  <a:gd name="T3" fmla="*/ 225425 h 227"/>
                  <a:gd name="T4" fmla="*/ 404813 w 255"/>
                  <a:gd name="T5" fmla="*/ 134937 h 227"/>
                  <a:gd name="T6" fmla="*/ 360363 w 255"/>
                  <a:gd name="T7" fmla="*/ 0 h 227"/>
                  <a:gd name="T8" fmla="*/ 269875 w 255"/>
                  <a:gd name="T9" fmla="*/ 0 h 227"/>
                  <a:gd name="T10" fmla="*/ 225425 w 255"/>
                  <a:gd name="T11" fmla="*/ 44450 h 227"/>
                  <a:gd name="T12" fmla="*/ 90488 w 255"/>
                  <a:gd name="T13" fmla="*/ 0 h 227"/>
                  <a:gd name="T14" fmla="*/ 90488 w 255"/>
                  <a:gd name="T15" fmla="*/ 90487 h 227"/>
                  <a:gd name="T16" fmla="*/ 46038 w 255"/>
                  <a:gd name="T17" fmla="*/ 179387 h 227"/>
                  <a:gd name="T18" fmla="*/ 0 w 255"/>
                  <a:gd name="T19" fmla="*/ 360362 h 227"/>
                  <a:gd name="T20" fmla="*/ 180975 w 255"/>
                  <a:gd name="T21" fmla="*/ 314325 h 227"/>
                  <a:gd name="T22" fmla="*/ 315913 w 255"/>
                  <a:gd name="T23" fmla="*/ 360362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55" h="227">
                    <a:moveTo>
                      <a:pt x="199" y="227"/>
                    </a:moveTo>
                    <a:lnTo>
                      <a:pt x="255" y="142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29" y="113"/>
                    </a:lnTo>
                    <a:lnTo>
                      <a:pt x="0" y="227"/>
                    </a:lnTo>
                    <a:lnTo>
                      <a:pt x="114" y="198"/>
                    </a:lnTo>
                    <a:lnTo>
                      <a:pt x="199" y="22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" name="Freeform 30"/>
              <p:cNvSpPr>
                <a:spLocks/>
              </p:cNvSpPr>
              <p:nvPr/>
            </p:nvSpPr>
            <p:spPr bwMode="auto">
              <a:xfrm>
                <a:off x="2079625" y="6330950"/>
                <a:ext cx="541338" cy="495300"/>
              </a:xfrm>
              <a:custGeom>
                <a:avLst/>
                <a:gdLst>
                  <a:gd name="T0" fmla="*/ 495300 w 341"/>
                  <a:gd name="T1" fmla="*/ 495300 h 312"/>
                  <a:gd name="T2" fmla="*/ 406400 w 341"/>
                  <a:gd name="T3" fmla="*/ 449263 h 312"/>
                  <a:gd name="T4" fmla="*/ 406400 w 341"/>
                  <a:gd name="T5" fmla="*/ 360363 h 312"/>
                  <a:gd name="T6" fmla="*/ 360363 w 341"/>
                  <a:gd name="T7" fmla="*/ 314325 h 312"/>
                  <a:gd name="T8" fmla="*/ 315913 w 341"/>
                  <a:gd name="T9" fmla="*/ 404813 h 312"/>
                  <a:gd name="T10" fmla="*/ 271463 w 341"/>
                  <a:gd name="T11" fmla="*/ 404813 h 312"/>
                  <a:gd name="T12" fmla="*/ 225425 w 341"/>
                  <a:gd name="T13" fmla="*/ 314325 h 312"/>
                  <a:gd name="T14" fmla="*/ 134938 w 341"/>
                  <a:gd name="T15" fmla="*/ 314325 h 312"/>
                  <a:gd name="T16" fmla="*/ 90488 w 341"/>
                  <a:gd name="T17" fmla="*/ 404813 h 312"/>
                  <a:gd name="T18" fmla="*/ 46038 w 341"/>
                  <a:gd name="T19" fmla="*/ 360363 h 312"/>
                  <a:gd name="T20" fmla="*/ 0 w 341"/>
                  <a:gd name="T21" fmla="*/ 134938 h 312"/>
                  <a:gd name="T22" fmla="*/ 46038 w 341"/>
                  <a:gd name="T23" fmla="*/ 44450 h 312"/>
                  <a:gd name="T24" fmla="*/ 90488 w 341"/>
                  <a:gd name="T25" fmla="*/ 90488 h 312"/>
                  <a:gd name="T26" fmla="*/ 134938 w 341"/>
                  <a:gd name="T27" fmla="*/ 0 h 312"/>
                  <a:gd name="T28" fmla="*/ 271463 w 341"/>
                  <a:gd name="T29" fmla="*/ 44450 h 312"/>
                  <a:gd name="T30" fmla="*/ 271463 w 341"/>
                  <a:gd name="T31" fmla="*/ 134938 h 312"/>
                  <a:gd name="T32" fmla="*/ 406400 w 341"/>
                  <a:gd name="T33" fmla="*/ 179388 h 312"/>
                  <a:gd name="T34" fmla="*/ 495300 w 341"/>
                  <a:gd name="T35" fmla="*/ 134938 h 312"/>
                  <a:gd name="T36" fmla="*/ 541338 w 341"/>
                  <a:gd name="T37" fmla="*/ 314325 h 312"/>
                  <a:gd name="T38" fmla="*/ 495300 w 341"/>
                  <a:gd name="T39" fmla="*/ 495300 h 31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1" h="312">
                    <a:moveTo>
                      <a:pt x="312" y="312"/>
                    </a:moveTo>
                    <a:lnTo>
                      <a:pt x="256" y="283"/>
                    </a:lnTo>
                    <a:lnTo>
                      <a:pt x="256" y="227"/>
                    </a:lnTo>
                    <a:lnTo>
                      <a:pt x="227" y="198"/>
                    </a:lnTo>
                    <a:lnTo>
                      <a:pt x="199" y="255"/>
                    </a:lnTo>
                    <a:lnTo>
                      <a:pt x="171" y="255"/>
                    </a:lnTo>
                    <a:lnTo>
                      <a:pt x="142" y="198"/>
                    </a:lnTo>
                    <a:lnTo>
                      <a:pt x="85" y="198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0" y="85"/>
                    </a:lnTo>
                    <a:lnTo>
                      <a:pt x="29" y="28"/>
                    </a:lnTo>
                    <a:lnTo>
                      <a:pt x="57" y="57"/>
                    </a:lnTo>
                    <a:lnTo>
                      <a:pt x="85" y="0"/>
                    </a:lnTo>
                    <a:lnTo>
                      <a:pt x="171" y="28"/>
                    </a:lnTo>
                    <a:lnTo>
                      <a:pt x="171" y="85"/>
                    </a:lnTo>
                    <a:lnTo>
                      <a:pt x="256" y="113"/>
                    </a:lnTo>
                    <a:lnTo>
                      <a:pt x="312" y="85"/>
                    </a:lnTo>
                    <a:lnTo>
                      <a:pt x="341" y="198"/>
                    </a:lnTo>
                    <a:lnTo>
                      <a:pt x="312" y="31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8" name="Freeform 31"/>
              <p:cNvSpPr>
                <a:spLocks/>
              </p:cNvSpPr>
              <p:nvPr/>
            </p:nvSpPr>
            <p:spPr bwMode="auto">
              <a:xfrm>
                <a:off x="2035175" y="6645275"/>
                <a:ext cx="450850" cy="585788"/>
              </a:xfrm>
              <a:custGeom>
                <a:avLst/>
                <a:gdLst>
                  <a:gd name="T0" fmla="*/ 450850 w 284"/>
                  <a:gd name="T1" fmla="*/ 134938 h 369"/>
                  <a:gd name="T2" fmla="*/ 450850 w 284"/>
                  <a:gd name="T3" fmla="*/ 46038 h 369"/>
                  <a:gd name="T4" fmla="*/ 404813 w 284"/>
                  <a:gd name="T5" fmla="*/ 0 h 369"/>
                  <a:gd name="T6" fmla="*/ 360363 w 284"/>
                  <a:gd name="T7" fmla="*/ 90488 h 369"/>
                  <a:gd name="T8" fmla="*/ 315913 w 284"/>
                  <a:gd name="T9" fmla="*/ 90488 h 369"/>
                  <a:gd name="T10" fmla="*/ 269875 w 284"/>
                  <a:gd name="T11" fmla="*/ 0 h 369"/>
                  <a:gd name="T12" fmla="*/ 179388 w 284"/>
                  <a:gd name="T13" fmla="*/ 0 h 369"/>
                  <a:gd name="T14" fmla="*/ 134938 w 284"/>
                  <a:gd name="T15" fmla="*/ 90488 h 369"/>
                  <a:gd name="T16" fmla="*/ 90488 w 284"/>
                  <a:gd name="T17" fmla="*/ 46038 h 369"/>
                  <a:gd name="T18" fmla="*/ 0 w 284"/>
                  <a:gd name="T19" fmla="*/ 0 h 369"/>
                  <a:gd name="T20" fmla="*/ 0 w 284"/>
                  <a:gd name="T21" fmla="*/ 90488 h 369"/>
                  <a:gd name="T22" fmla="*/ 90488 w 284"/>
                  <a:gd name="T23" fmla="*/ 134938 h 369"/>
                  <a:gd name="T24" fmla="*/ 134938 w 284"/>
                  <a:gd name="T25" fmla="*/ 180975 h 369"/>
                  <a:gd name="T26" fmla="*/ 44450 w 284"/>
                  <a:gd name="T27" fmla="*/ 360363 h 369"/>
                  <a:gd name="T28" fmla="*/ 44450 w 284"/>
                  <a:gd name="T29" fmla="*/ 541338 h 369"/>
                  <a:gd name="T30" fmla="*/ 179388 w 284"/>
                  <a:gd name="T31" fmla="*/ 585788 h 369"/>
                  <a:gd name="T32" fmla="*/ 179388 w 284"/>
                  <a:gd name="T33" fmla="*/ 450850 h 369"/>
                  <a:gd name="T34" fmla="*/ 450850 w 284"/>
                  <a:gd name="T35" fmla="*/ 134938 h 36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4" h="369">
                    <a:moveTo>
                      <a:pt x="284" y="85"/>
                    </a:moveTo>
                    <a:lnTo>
                      <a:pt x="284" y="29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57" y="29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85"/>
                    </a:lnTo>
                    <a:lnTo>
                      <a:pt x="85" y="114"/>
                    </a:lnTo>
                    <a:lnTo>
                      <a:pt x="28" y="227"/>
                    </a:lnTo>
                    <a:lnTo>
                      <a:pt x="28" y="341"/>
                    </a:lnTo>
                    <a:lnTo>
                      <a:pt x="113" y="369"/>
                    </a:lnTo>
                    <a:lnTo>
                      <a:pt x="113" y="284"/>
                    </a:lnTo>
                    <a:lnTo>
                      <a:pt x="284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9" name="Freeform 32"/>
              <p:cNvSpPr>
                <a:spLocks/>
              </p:cNvSpPr>
              <p:nvPr/>
            </p:nvSpPr>
            <p:spPr bwMode="auto">
              <a:xfrm>
                <a:off x="1360488" y="6645275"/>
                <a:ext cx="449262" cy="1035050"/>
              </a:xfrm>
              <a:custGeom>
                <a:avLst/>
                <a:gdLst>
                  <a:gd name="T0" fmla="*/ 225425 w 283"/>
                  <a:gd name="T1" fmla="*/ 1035050 h 652"/>
                  <a:gd name="T2" fmla="*/ 269875 w 283"/>
                  <a:gd name="T3" fmla="*/ 946150 h 652"/>
                  <a:gd name="T4" fmla="*/ 360362 w 283"/>
                  <a:gd name="T5" fmla="*/ 946150 h 652"/>
                  <a:gd name="T6" fmla="*/ 449262 w 283"/>
                  <a:gd name="T7" fmla="*/ 855663 h 652"/>
                  <a:gd name="T8" fmla="*/ 360362 w 283"/>
                  <a:gd name="T9" fmla="*/ 765175 h 652"/>
                  <a:gd name="T10" fmla="*/ 314325 w 283"/>
                  <a:gd name="T11" fmla="*/ 541338 h 652"/>
                  <a:gd name="T12" fmla="*/ 225425 w 283"/>
                  <a:gd name="T13" fmla="*/ 450850 h 652"/>
                  <a:gd name="T14" fmla="*/ 314325 w 283"/>
                  <a:gd name="T15" fmla="*/ 450850 h 652"/>
                  <a:gd name="T16" fmla="*/ 360362 w 283"/>
                  <a:gd name="T17" fmla="*/ 315913 h 652"/>
                  <a:gd name="T18" fmla="*/ 314325 w 283"/>
                  <a:gd name="T19" fmla="*/ 225425 h 652"/>
                  <a:gd name="T20" fmla="*/ 449262 w 283"/>
                  <a:gd name="T21" fmla="*/ 134938 h 652"/>
                  <a:gd name="T22" fmla="*/ 404812 w 283"/>
                  <a:gd name="T23" fmla="*/ 90488 h 652"/>
                  <a:gd name="T24" fmla="*/ 269875 w 283"/>
                  <a:gd name="T25" fmla="*/ 90488 h 652"/>
                  <a:gd name="T26" fmla="*/ 314325 w 283"/>
                  <a:gd name="T27" fmla="*/ 46038 h 652"/>
                  <a:gd name="T28" fmla="*/ 134937 w 283"/>
                  <a:gd name="T29" fmla="*/ 0 h 652"/>
                  <a:gd name="T30" fmla="*/ 90487 w 283"/>
                  <a:gd name="T31" fmla="*/ 360363 h 652"/>
                  <a:gd name="T32" fmla="*/ 90487 w 283"/>
                  <a:gd name="T33" fmla="*/ 541338 h 652"/>
                  <a:gd name="T34" fmla="*/ 0 w 283"/>
                  <a:gd name="T35" fmla="*/ 720725 h 652"/>
                  <a:gd name="T36" fmla="*/ 90487 w 283"/>
                  <a:gd name="T37" fmla="*/ 946150 h 652"/>
                  <a:gd name="T38" fmla="*/ 134937 w 283"/>
                  <a:gd name="T39" fmla="*/ 946150 h 652"/>
                  <a:gd name="T40" fmla="*/ 225425 w 283"/>
                  <a:gd name="T41" fmla="*/ 1035050 h 6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3" h="652">
                    <a:moveTo>
                      <a:pt x="142" y="652"/>
                    </a:moveTo>
                    <a:lnTo>
                      <a:pt x="170" y="596"/>
                    </a:lnTo>
                    <a:lnTo>
                      <a:pt x="227" y="596"/>
                    </a:lnTo>
                    <a:lnTo>
                      <a:pt x="283" y="539"/>
                    </a:lnTo>
                    <a:lnTo>
                      <a:pt x="227" y="482"/>
                    </a:lnTo>
                    <a:lnTo>
                      <a:pt x="198" y="341"/>
                    </a:lnTo>
                    <a:lnTo>
                      <a:pt x="142" y="284"/>
                    </a:lnTo>
                    <a:lnTo>
                      <a:pt x="198" y="284"/>
                    </a:lnTo>
                    <a:lnTo>
                      <a:pt x="227" y="199"/>
                    </a:lnTo>
                    <a:lnTo>
                      <a:pt x="198" y="142"/>
                    </a:lnTo>
                    <a:lnTo>
                      <a:pt x="283" y="85"/>
                    </a:lnTo>
                    <a:lnTo>
                      <a:pt x="255" y="57"/>
                    </a:lnTo>
                    <a:lnTo>
                      <a:pt x="170" y="57"/>
                    </a:lnTo>
                    <a:lnTo>
                      <a:pt x="198" y="29"/>
                    </a:lnTo>
                    <a:lnTo>
                      <a:pt x="85" y="0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0" y="454"/>
                    </a:lnTo>
                    <a:lnTo>
                      <a:pt x="57" y="596"/>
                    </a:lnTo>
                    <a:lnTo>
                      <a:pt x="85" y="596"/>
                    </a:lnTo>
                    <a:lnTo>
                      <a:pt x="142" y="65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0" name="Freeform 33"/>
              <p:cNvSpPr>
                <a:spLocks/>
              </p:cNvSpPr>
              <p:nvPr/>
            </p:nvSpPr>
            <p:spPr bwMode="auto">
              <a:xfrm>
                <a:off x="1585913" y="6645275"/>
                <a:ext cx="584200" cy="765175"/>
              </a:xfrm>
              <a:custGeom>
                <a:avLst/>
                <a:gdLst>
                  <a:gd name="T0" fmla="*/ 449263 w 368"/>
                  <a:gd name="T1" fmla="*/ 0 h 482"/>
                  <a:gd name="T2" fmla="*/ 358775 w 368"/>
                  <a:gd name="T3" fmla="*/ 46038 h 482"/>
                  <a:gd name="T4" fmla="*/ 404813 w 368"/>
                  <a:gd name="T5" fmla="*/ 134938 h 482"/>
                  <a:gd name="T6" fmla="*/ 314325 w 368"/>
                  <a:gd name="T7" fmla="*/ 180975 h 482"/>
                  <a:gd name="T8" fmla="*/ 223838 w 368"/>
                  <a:gd name="T9" fmla="*/ 134938 h 482"/>
                  <a:gd name="T10" fmla="*/ 88900 w 368"/>
                  <a:gd name="T11" fmla="*/ 225425 h 482"/>
                  <a:gd name="T12" fmla="*/ 134938 w 368"/>
                  <a:gd name="T13" fmla="*/ 315913 h 482"/>
                  <a:gd name="T14" fmla="*/ 88900 w 368"/>
                  <a:gd name="T15" fmla="*/ 450850 h 482"/>
                  <a:gd name="T16" fmla="*/ 0 w 368"/>
                  <a:gd name="T17" fmla="*/ 450850 h 482"/>
                  <a:gd name="T18" fmla="*/ 88900 w 368"/>
                  <a:gd name="T19" fmla="*/ 541338 h 482"/>
                  <a:gd name="T20" fmla="*/ 134938 w 368"/>
                  <a:gd name="T21" fmla="*/ 765175 h 482"/>
                  <a:gd name="T22" fmla="*/ 179388 w 368"/>
                  <a:gd name="T23" fmla="*/ 720725 h 482"/>
                  <a:gd name="T24" fmla="*/ 223838 w 368"/>
                  <a:gd name="T25" fmla="*/ 765175 h 482"/>
                  <a:gd name="T26" fmla="*/ 269875 w 368"/>
                  <a:gd name="T27" fmla="*/ 720725 h 482"/>
                  <a:gd name="T28" fmla="*/ 269875 w 368"/>
                  <a:gd name="T29" fmla="*/ 630238 h 482"/>
                  <a:gd name="T30" fmla="*/ 493713 w 368"/>
                  <a:gd name="T31" fmla="*/ 541338 h 482"/>
                  <a:gd name="T32" fmla="*/ 493713 w 368"/>
                  <a:gd name="T33" fmla="*/ 360363 h 482"/>
                  <a:gd name="T34" fmla="*/ 584200 w 368"/>
                  <a:gd name="T35" fmla="*/ 180975 h 482"/>
                  <a:gd name="T36" fmla="*/ 539750 w 368"/>
                  <a:gd name="T37" fmla="*/ 134938 h 482"/>
                  <a:gd name="T38" fmla="*/ 449263 w 368"/>
                  <a:gd name="T39" fmla="*/ 90488 h 482"/>
                  <a:gd name="T40" fmla="*/ 449263 w 368"/>
                  <a:gd name="T41" fmla="*/ 0 h 48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68" h="482">
                    <a:moveTo>
                      <a:pt x="283" y="0"/>
                    </a:moveTo>
                    <a:lnTo>
                      <a:pt x="226" y="29"/>
                    </a:lnTo>
                    <a:lnTo>
                      <a:pt x="255" y="85"/>
                    </a:lnTo>
                    <a:lnTo>
                      <a:pt x="198" y="114"/>
                    </a:lnTo>
                    <a:lnTo>
                      <a:pt x="141" y="85"/>
                    </a:lnTo>
                    <a:lnTo>
                      <a:pt x="56" y="142"/>
                    </a:lnTo>
                    <a:lnTo>
                      <a:pt x="85" y="199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56" y="341"/>
                    </a:lnTo>
                    <a:lnTo>
                      <a:pt x="85" y="482"/>
                    </a:lnTo>
                    <a:lnTo>
                      <a:pt x="113" y="454"/>
                    </a:lnTo>
                    <a:lnTo>
                      <a:pt x="141" y="482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311" y="341"/>
                    </a:lnTo>
                    <a:lnTo>
                      <a:pt x="311" y="227"/>
                    </a:lnTo>
                    <a:lnTo>
                      <a:pt x="368" y="114"/>
                    </a:lnTo>
                    <a:lnTo>
                      <a:pt x="340" y="85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1" name="Freeform 34"/>
              <p:cNvSpPr>
                <a:spLocks/>
              </p:cNvSpPr>
              <p:nvPr/>
            </p:nvSpPr>
            <p:spPr bwMode="auto">
              <a:xfrm>
                <a:off x="1495425" y="6286500"/>
                <a:ext cx="630238" cy="539750"/>
              </a:xfrm>
              <a:custGeom>
                <a:avLst/>
                <a:gdLst>
                  <a:gd name="T0" fmla="*/ 630238 w 397"/>
                  <a:gd name="T1" fmla="*/ 88900 h 340"/>
                  <a:gd name="T2" fmla="*/ 539750 w 397"/>
                  <a:gd name="T3" fmla="*/ 0 h 340"/>
                  <a:gd name="T4" fmla="*/ 314325 w 397"/>
                  <a:gd name="T5" fmla="*/ 223838 h 340"/>
                  <a:gd name="T6" fmla="*/ 0 w 397"/>
                  <a:gd name="T7" fmla="*/ 314325 h 340"/>
                  <a:gd name="T8" fmla="*/ 0 w 397"/>
                  <a:gd name="T9" fmla="*/ 358775 h 340"/>
                  <a:gd name="T10" fmla="*/ 179388 w 397"/>
                  <a:gd name="T11" fmla="*/ 404813 h 340"/>
                  <a:gd name="T12" fmla="*/ 134938 w 397"/>
                  <a:gd name="T13" fmla="*/ 449263 h 340"/>
                  <a:gd name="T14" fmla="*/ 269875 w 397"/>
                  <a:gd name="T15" fmla="*/ 449263 h 340"/>
                  <a:gd name="T16" fmla="*/ 314325 w 397"/>
                  <a:gd name="T17" fmla="*/ 493713 h 340"/>
                  <a:gd name="T18" fmla="*/ 404813 w 397"/>
                  <a:gd name="T19" fmla="*/ 539750 h 340"/>
                  <a:gd name="T20" fmla="*/ 495300 w 397"/>
                  <a:gd name="T21" fmla="*/ 493713 h 340"/>
                  <a:gd name="T22" fmla="*/ 449263 w 397"/>
                  <a:gd name="T23" fmla="*/ 404813 h 340"/>
                  <a:gd name="T24" fmla="*/ 539750 w 397"/>
                  <a:gd name="T25" fmla="*/ 358775 h 340"/>
                  <a:gd name="T26" fmla="*/ 630238 w 397"/>
                  <a:gd name="T27" fmla="*/ 404813 h 340"/>
                  <a:gd name="T28" fmla="*/ 584200 w 397"/>
                  <a:gd name="T29" fmla="*/ 179388 h 340"/>
                  <a:gd name="T30" fmla="*/ 630238 w 397"/>
                  <a:gd name="T31" fmla="*/ 88900 h 3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397" y="56"/>
                    </a:moveTo>
                    <a:lnTo>
                      <a:pt x="340" y="0"/>
                    </a:lnTo>
                    <a:lnTo>
                      <a:pt x="198" y="141"/>
                    </a:lnTo>
                    <a:lnTo>
                      <a:pt x="0" y="198"/>
                    </a:lnTo>
                    <a:lnTo>
                      <a:pt x="0" y="226"/>
                    </a:lnTo>
                    <a:lnTo>
                      <a:pt x="113" y="255"/>
                    </a:lnTo>
                    <a:lnTo>
                      <a:pt x="85" y="283"/>
                    </a:lnTo>
                    <a:lnTo>
                      <a:pt x="170" y="283"/>
                    </a:lnTo>
                    <a:lnTo>
                      <a:pt x="198" y="311"/>
                    </a:lnTo>
                    <a:lnTo>
                      <a:pt x="255" y="340"/>
                    </a:lnTo>
                    <a:lnTo>
                      <a:pt x="312" y="311"/>
                    </a:lnTo>
                    <a:lnTo>
                      <a:pt x="283" y="255"/>
                    </a:lnTo>
                    <a:lnTo>
                      <a:pt x="340" y="226"/>
                    </a:lnTo>
                    <a:lnTo>
                      <a:pt x="397" y="255"/>
                    </a:lnTo>
                    <a:lnTo>
                      <a:pt x="368" y="113"/>
                    </a:lnTo>
                    <a:lnTo>
                      <a:pt x="397" y="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2" name="Freeform 35"/>
              <p:cNvSpPr>
                <a:spLocks/>
              </p:cNvSpPr>
              <p:nvPr/>
            </p:nvSpPr>
            <p:spPr bwMode="auto">
              <a:xfrm>
                <a:off x="2214563" y="6061075"/>
                <a:ext cx="180975" cy="314325"/>
              </a:xfrm>
              <a:custGeom>
                <a:avLst/>
                <a:gdLst>
                  <a:gd name="T0" fmla="*/ 0 w 114"/>
                  <a:gd name="T1" fmla="*/ 269875 h 198"/>
                  <a:gd name="T2" fmla="*/ 136525 w 114"/>
                  <a:gd name="T3" fmla="*/ 314325 h 198"/>
                  <a:gd name="T4" fmla="*/ 180975 w 114"/>
                  <a:gd name="T5" fmla="*/ 269875 h 198"/>
                  <a:gd name="T6" fmla="*/ 90488 w 114"/>
                  <a:gd name="T7" fmla="*/ 0 h 198"/>
                  <a:gd name="T8" fmla="*/ 46038 w 114"/>
                  <a:gd name="T9" fmla="*/ 44450 h 198"/>
                  <a:gd name="T10" fmla="*/ 0 w 114"/>
                  <a:gd name="T11" fmla="*/ 269875 h 1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4" h="198">
                    <a:moveTo>
                      <a:pt x="0" y="170"/>
                    </a:moveTo>
                    <a:lnTo>
                      <a:pt x="86" y="198"/>
                    </a:lnTo>
                    <a:lnTo>
                      <a:pt x="114" y="170"/>
                    </a:lnTo>
                    <a:lnTo>
                      <a:pt x="57" y="0"/>
                    </a:lnTo>
                    <a:lnTo>
                      <a:pt x="29" y="28"/>
                    </a:lnTo>
                    <a:lnTo>
                      <a:pt x="0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3" name="Freeform 36"/>
              <p:cNvSpPr>
                <a:spLocks/>
              </p:cNvSpPr>
              <p:nvPr/>
            </p:nvSpPr>
            <p:spPr bwMode="auto">
              <a:xfrm>
                <a:off x="4330700" y="5700713"/>
                <a:ext cx="225425" cy="404812"/>
              </a:xfrm>
              <a:custGeom>
                <a:avLst/>
                <a:gdLst>
                  <a:gd name="T0" fmla="*/ 134938 w 142"/>
                  <a:gd name="T1" fmla="*/ 0 h 255"/>
                  <a:gd name="T2" fmla="*/ 90488 w 142"/>
                  <a:gd name="T3" fmla="*/ 134937 h 255"/>
                  <a:gd name="T4" fmla="*/ 0 w 142"/>
                  <a:gd name="T5" fmla="*/ 179387 h 255"/>
                  <a:gd name="T6" fmla="*/ 90488 w 142"/>
                  <a:gd name="T7" fmla="*/ 269875 h 255"/>
                  <a:gd name="T8" fmla="*/ 44450 w 142"/>
                  <a:gd name="T9" fmla="*/ 360362 h 255"/>
                  <a:gd name="T10" fmla="*/ 44450 w 142"/>
                  <a:gd name="T11" fmla="*/ 404812 h 255"/>
                  <a:gd name="T12" fmla="*/ 134938 w 142"/>
                  <a:gd name="T13" fmla="*/ 360362 h 255"/>
                  <a:gd name="T14" fmla="*/ 225425 w 142"/>
                  <a:gd name="T15" fmla="*/ 314325 h 255"/>
                  <a:gd name="T16" fmla="*/ 179388 w 142"/>
                  <a:gd name="T17" fmla="*/ 179387 h 255"/>
                  <a:gd name="T18" fmla="*/ 225425 w 142"/>
                  <a:gd name="T19" fmla="*/ 90487 h 255"/>
                  <a:gd name="T20" fmla="*/ 225425 w 142"/>
                  <a:gd name="T21" fmla="*/ 0 h 255"/>
                  <a:gd name="T22" fmla="*/ 134938 w 142"/>
                  <a:gd name="T23" fmla="*/ 0 h 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2" h="255">
                    <a:moveTo>
                      <a:pt x="85" y="0"/>
                    </a:moveTo>
                    <a:lnTo>
                      <a:pt x="57" y="85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28" y="255"/>
                    </a:lnTo>
                    <a:lnTo>
                      <a:pt x="85" y="227"/>
                    </a:lnTo>
                    <a:lnTo>
                      <a:pt x="142" y="198"/>
                    </a:lnTo>
                    <a:lnTo>
                      <a:pt x="113" y="113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85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4" name="Freeform 37"/>
              <p:cNvSpPr>
                <a:spLocks/>
              </p:cNvSpPr>
              <p:nvPr/>
            </p:nvSpPr>
            <p:spPr bwMode="auto">
              <a:xfrm>
                <a:off x="4240213" y="5610225"/>
                <a:ext cx="225425" cy="269875"/>
              </a:xfrm>
              <a:custGeom>
                <a:avLst/>
                <a:gdLst>
                  <a:gd name="T0" fmla="*/ 225425 w 142"/>
                  <a:gd name="T1" fmla="*/ 90488 h 170"/>
                  <a:gd name="T2" fmla="*/ 180975 w 142"/>
                  <a:gd name="T3" fmla="*/ 0 h 170"/>
                  <a:gd name="T4" fmla="*/ 0 w 142"/>
                  <a:gd name="T5" fmla="*/ 134938 h 170"/>
                  <a:gd name="T6" fmla="*/ 46038 w 142"/>
                  <a:gd name="T7" fmla="*/ 269875 h 170"/>
                  <a:gd name="T8" fmla="*/ 90488 w 142"/>
                  <a:gd name="T9" fmla="*/ 269875 h 170"/>
                  <a:gd name="T10" fmla="*/ 180975 w 142"/>
                  <a:gd name="T11" fmla="*/ 225425 h 170"/>
                  <a:gd name="T12" fmla="*/ 225425 w 142"/>
                  <a:gd name="T13" fmla="*/ 9048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142" y="57"/>
                    </a:moveTo>
                    <a:lnTo>
                      <a:pt x="114" y="0"/>
                    </a:lnTo>
                    <a:lnTo>
                      <a:pt x="0" y="85"/>
                    </a:lnTo>
                    <a:lnTo>
                      <a:pt x="29" y="170"/>
                    </a:lnTo>
                    <a:lnTo>
                      <a:pt x="57" y="170"/>
                    </a:lnTo>
                    <a:lnTo>
                      <a:pt x="114" y="142"/>
                    </a:lnTo>
                    <a:lnTo>
                      <a:pt x="142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" name="Freeform 38"/>
              <p:cNvSpPr>
                <a:spLocks/>
              </p:cNvSpPr>
              <p:nvPr/>
            </p:nvSpPr>
            <p:spPr bwMode="auto">
              <a:xfrm>
                <a:off x="4556125" y="6061075"/>
                <a:ext cx="358775" cy="495300"/>
              </a:xfrm>
              <a:custGeom>
                <a:avLst/>
                <a:gdLst>
                  <a:gd name="T0" fmla="*/ 179388 w 226"/>
                  <a:gd name="T1" fmla="*/ 0 h 312"/>
                  <a:gd name="T2" fmla="*/ 44450 w 226"/>
                  <a:gd name="T3" fmla="*/ 88900 h 312"/>
                  <a:gd name="T4" fmla="*/ 0 w 226"/>
                  <a:gd name="T5" fmla="*/ 314325 h 312"/>
                  <a:gd name="T6" fmla="*/ 0 w 226"/>
                  <a:gd name="T7" fmla="*/ 404813 h 312"/>
                  <a:gd name="T8" fmla="*/ 88900 w 226"/>
                  <a:gd name="T9" fmla="*/ 495300 h 312"/>
                  <a:gd name="T10" fmla="*/ 358775 w 226"/>
                  <a:gd name="T11" fmla="*/ 134938 h 312"/>
                  <a:gd name="T12" fmla="*/ 269875 w 226"/>
                  <a:gd name="T13" fmla="*/ 44450 h 312"/>
                  <a:gd name="T14" fmla="*/ 179388 w 226"/>
                  <a:gd name="T15" fmla="*/ 0 h 3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6" h="312">
                    <a:moveTo>
                      <a:pt x="113" y="0"/>
                    </a:moveTo>
                    <a:lnTo>
                      <a:pt x="28" y="56"/>
                    </a:lnTo>
                    <a:lnTo>
                      <a:pt x="0" y="198"/>
                    </a:lnTo>
                    <a:lnTo>
                      <a:pt x="0" y="255"/>
                    </a:lnTo>
                    <a:lnTo>
                      <a:pt x="56" y="312"/>
                    </a:lnTo>
                    <a:lnTo>
                      <a:pt x="226" y="85"/>
                    </a:lnTo>
                    <a:lnTo>
                      <a:pt x="170" y="28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" name="Freeform 39"/>
              <p:cNvSpPr>
                <a:spLocks/>
              </p:cNvSpPr>
              <p:nvPr/>
            </p:nvSpPr>
            <p:spPr bwMode="auto">
              <a:xfrm>
                <a:off x="4600575" y="6149975"/>
                <a:ext cx="539750" cy="676275"/>
              </a:xfrm>
              <a:custGeom>
                <a:avLst/>
                <a:gdLst>
                  <a:gd name="T0" fmla="*/ 314325 w 340"/>
                  <a:gd name="T1" fmla="*/ 46038 h 426"/>
                  <a:gd name="T2" fmla="*/ 44450 w 340"/>
                  <a:gd name="T3" fmla="*/ 406400 h 426"/>
                  <a:gd name="T4" fmla="*/ 90488 w 340"/>
                  <a:gd name="T5" fmla="*/ 450850 h 426"/>
                  <a:gd name="T6" fmla="*/ 0 w 340"/>
                  <a:gd name="T7" fmla="*/ 630238 h 426"/>
                  <a:gd name="T8" fmla="*/ 134938 w 340"/>
                  <a:gd name="T9" fmla="*/ 676275 h 426"/>
                  <a:gd name="T10" fmla="*/ 179388 w 340"/>
                  <a:gd name="T11" fmla="*/ 585788 h 426"/>
                  <a:gd name="T12" fmla="*/ 314325 w 340"/>
                  <a:gd name="T13" fmla="*/ 495300 h 426"/>
                  <a:gd name="T14" fmla="*/ 360363 w 340"/>
                  <a:gd name="T15" fmla="*/ 541338 h 426"/>
                  <a:gd name="T16" fmla="*/ 360363 w 340"/>
                  <a:gd name="T17" fmla="*/ 360363 h 426"/>
                  <a:gd name="T18" fmla="*/ 450850 w 340"/>
                  <a:gd name="T19" fmla="*/ 315913 h 426"/>
                  <a:gd name="T20" fmla="*/ 539750 w 340"/>
                  <a:gd name="T21" fmla="*/ 136525 h 426"/>
                  <a:gd name="T22" fmla="*/ 495300 w 340"/>
                  <a:gd name="T23" fmla="*/ 0 h 426"/>
                  <a:gd name="T24" fmla="*/ 404813 w 340"/>
                  <a:gd name="T25" fmla="*/ 46038 h 426"/>
                  <a:gd name="T26" fmla="*/ 314325 w 340"/>
                  <a:gd name="T27" fmla="*/ 46038 h 42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40" h="426">
                    <a:moveTo>
                      <a:pt x="198" y="29"/>
                    </a:moveTo>
                    <a:lnTo>
                      <a:pt x="28" y="256"/>
                    </a:lnTo>
                    <a:lnTo>
                      <a:pt x="57" y="284"/>
                    </a:lnTo>
                    <a:lnTo>
                      <a:pt x="0" y="397"/>
                    </a:lnTo>
                    <a:lnTo>
                      <a:pt x="85" y="426"/>
                    </a:lnTo>
                    <a:lnTo>
                      <a:pt x="113" y="369"/>
                    </a:lnTo>
                    <a:lnTo>
                      <a:pt x="198" y="312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284" y="199"/>
                    </a:lnTo>
                    <a:lnTo>
                      <a:pt x="340" y="86"/>
                    </a:lnTo>
                    <a:lnTo>
                      <a:pt x="312" y="0"/>
                    </a:lnTo>
                    <a:lnTo>
                      <a:pt x="255" y="29"/>
                    </a:lnTo>
                    <a:lnTo>
                      <a:pt x="198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" name="Freeform 40"/>
              <p:cNvSpPr>
                <a:spLocks/>
              </p:cNvSpPr>
              <p:nvPr/>
            </p:nvSpPr>
            <p:spPr bwMode="auto">
              <a:xfrm>
                <a:off x="3879850" y="6330950"/>
                <a:ext cx="811213" cy="449263"/>
              </a:xfrm>
              <a:custGeom>
                <a:avLst/>
                <a:gdLst>
                  <a:gd name="T0" fmla="*/ 720725 w 511"/>
                  <a:gd name="T1" fmla="*/ 449263 h 283"/>
                  <a:gd name="T2" fmla="*/ 495300 w 511"/>
                  <a:gd name="T3" fmla="*/ 314325 h 283"/>
                  <a:gd name="T4" fmla="*/ 134938 w 511"/>
                  <a:gd name="T5" fmla="*/ 449263 h 283"/>
                  <a:gd name="T6" fmla="*/ 46038 w 511"/>
                  <a:gd name="T7" fmla="*/ 404813 h 283"/>
                  <a:gd name="T8" fmla="*/ 0 w 511"/>
                  <a:gd name="T9" fmla="*/ 225425 h 283"/>
                  <a:gd name="T10" fmla="*/ 134938 w 511"/>
                  <a:gd name="T11" fmla="*/ 179388 h 283"/>
                  <a:gd name="T12" fmla="*/ 134938 w 511"/>
                  <a:gd name="T13" fmla="*/ 44450 h 283"/>
                  <a:gd name="T14" fmla="*/ 360363 w 511"/>
                  <a:gd name="T15" fmla="*/ 90488 h 283"/>
                  <a:gd name="T16" fmla="*/ 450850 w 511"/>
                  <a:gd name="T17" fmla="*/ 0 h 283"/>
                  <a:gd name="T18" fmla="*/ 585788 w 511"/>
                  <a:gd name="T19" fmla="*/ 44450 h 283"/>
                  <a:gd name="T20" fmla="*/ 676275 w 511"/>
                  <a:gd name="T21" fmla="*/ 44450 h 283"/>
                  <a:gd name="T22" fmla="*/ 676275 w 511"/>
                  <a:gd name="T23" fmla="*/ 134938 h 283"/>
                  <a:gd name="T24" fmla="*/ 811213 w 511"/>
                  <a:gd name="T25" fmla="*/ 269875 h 283"/>
                  <a:gd name="T26" fmla="*/ 720725 w 511"/>
                  <a:gd name="T27" fmla="*/ 449263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11" h="283">
                    <a:moveTo>
                      <a:pt x="454" y="283"/>
                    </a:moveTo>
                    <a:lnTo>
                      <a:pt x="312" y="198"/>
                    </a:lnTo>
                    <a:lnTo>
                      <a:pt x="85" y="283"/>
                    </a:lnTo>
                    <a:lnTo>
                      <a:pt x="29" y="255"/>
                    </a:lnTo>
                    <a:lnTo>
                      <a:pt x="0" y="142"/>
                    </a:lnTo>
                    <a:lnTo>
                      <a:pt x="85" y="113"/>
                    </a:lnTo>
                    <a:lnTo>
                      <a:pt x="85" y="28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369" y="28"/>
                    </a:lnTo>
                    <a:lnTo>
                      <a:pt x="426" y="28"/>
                    </a:lnTo>
                    <a:lnTo>
                      <a:pt x="426" y="85"/>
                    </a:lnTo>
                    <a:lnTo>
                      <a:pt x="511" y="170"/>
                    </a:lnTo>
                    <a:lnTo>
                      <a:pt x="454" y="28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" name="Freeform 41"/>
              <p:cNvSpPr>
                <a:spLocks/>
              </p:cNvSpPr>
              <p:nvPr/>
            </p:nvSpPr>
            <p:spPr bwMode="auto">
              <a:xfrm>
                <a:off x="3609975" y="6015038"/>
                <a:ext cx="1125538" cy="541337"/>
              </a:xfrm>
              <a:custGeom>
                <a:avLst/>
                <a:gdLst>
                  <a:gd name="T0" fmla="*/ 269875 w 709"/>
                  <a:gd name="T1" fmla="*/ 541337 h 341"/>
                  <a:gd name="T2" fmla="*/ 404813 w 709"/>
                  <a:gd name="T3" fmla="*/ 495300 h 341"/>
                  <a:gd name="T4" fmla="*/ 404813 w 709"/>
                  <a:gd name="T5" fmla="*/ 360362 h 341"/>
                  <a:gd name="T6" fmla="*/ 630238 w 709"/>
                  <a:gd name="T7" fmla="*/ 406400 h 341"/>
                  <a:gd name="T8" fmla="*/ 720725 w 709"/>
                  <a:gd name="T9" fmla="*/ 315912 h 341"/>
                  <a:gd name="T10" fmla="*/ 855663 w 709"/>
                  <a:gd name="T11" fmla="*/ 360362 h 341"/>
                  <a:gd name="T12" fmla="*/ 946150 w 709"/>
                  <a:gd name="T13" fmla="*/ 360362 h 341"/>
                  <a:gd name="T14" fmla="*/ 990600 w 709"/>
                  <a:gd name="T15" fmla="*/ 134937 h 341"/>
                  <a:gd name="T16" fmla="*/ 1125538 w 709"/>
                  <a:gd name="T17" fmla="*/ 46037 h 341"/>
                  <a:gd name="T18" fmla="*/ 946150 w 709"/>
                  <a:gd name="T19" fmla="*/ 0 h 341"/>
                  <a:gd name="T20" fmla="*/ 765175 w 709"/>
                  <a:gd name="T21" fmla="*/ 90487 h 341"/>
                  <a:gd name="T22" fmla="*/ 765175 w 709"/>
                  <a:gd name="T23" fmla="*/ 46037 h 341"/>
                  <a:gd name="T24" fmla="*/ 630238 w 709"/>
                  <a:gd name="T25" fmla="*/ 225425 h 341"/>
                  <a:gd name="T26" fmla="*/ 315913 w 709"/>
                  <a:gd name="T27" fmla="*/ 271462 h 341"/>
                  <a:gd name="T28" fmla="*/ 225425 w 709"/>
                  <a:gd name="T29" fmla="*/ 225425 h 341"/>
                  <a:gd name="T30" fmla="*/ 90488 w 709"/>
                  <a:gd name="T31" fmla="*/ 225425 h 341"/>
                  <a:gd name="T32" fmla="*/ 90488 w 709"/>
                  <a:gd name="T33" fmla="*/ 315912 h 341"/>
                  <a:gd name="T34" fmla="*/ 46038 w 709"/>
                  <a:gd name="T35" fmla="*/ 315912 h 341"/>
                  <a:gd name="T36" fmla="*/ 0 w 709"/>
                  <a:gd name="T37" fmla="*/ 406400 h 341"/>
                  <a:gd name="T38" fmla="*/ 46038 w 709"/>
                  <a:gd name="T39" fmla="*/ 541337 h 341"/>
                  <a:gd name="T40" fmla="*/ 134938 w 709"/>
                  <a:gd name="T41" fmla="*/ 495300 h 341"/>
                  <a:gd name="T42" fmla="*/ 269875 w 709"/>
                  <a:gd name="T43" fmla="*/ 541337 h 3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709" h="341">
                    <a:moveTo>
                      <a:pt x="170" y="341"/>
                    </a:moveTo>
                    <a:lnTo>
                      <a:pt x="255" y="312"/>
                    </a:lnTo>
                    <a:lnTo>
                      <a:pt x="255" y="227"/>
                    </a:lnTo>
                    <a:lnTo>
                      <a:pt x="397" y="256"/>
                    </a:lnTo>
                    <a:lnTo>
                      <a:pt x="454" y="199"/>
                    </a:lnTo>
                    <a:lnTo>
                      <a:pt x="539" y="227"/>
                    </a:lnTo>
                    <a:lnTo>
                      <a:pt x="596" y="227"/>
                    </a:lnTo>
                    <a:lnTo>
                      <a:pt x="624" y="85"/>
                    </a:lnTo>
                    <a:lnTo>
                      <a:pt x="709" y="29"/>
                    </a:lnTo>
                    <a:lnTo>
                      <a:pt x="596" y="0"/>
                    </a:lnTo>
                    <a:lnTo>
                      <a:pt x="482" y="57"/>
                    </a:lnTo>
                    <a:lnTo>
                      <a:pt x="482" y="29"/>
                    </a:lnTo>
                    <a:lnTo>
                      <a:pt x="397" y="142"/>
                    </a:lnTo>
                    <a:lnTo>
                      <a:pt x="199" y="171"/>
                    </a:lnTo>
                    <a:lnTo>
                      <a:pt x="142" y="142"/>
                    </a:lnTo>
                    <a:lnTo>
                      <a:pt x="57" y="142"/>
                    </a:lnTo>
                    <a:lnTo>
                      <a:pt x="57" y="199"/>
                    </a:lnTo>
                    <a:lnTo>
                      <a:pt x="29" y="199"/>
                    </a:lnTo>
                    <a:lnTo>
                      <a:pt x="0" y="256"/>
                    </a:lnTo>
                    <a:lnTo>
                      <a:pt x="29" y="341"/>
                    </a:lnTo>
                    <a:lnTo>
                      <a:pt x="85" y="312"/>
                    </a:lnTo>
                    <a:lnTo>
                      <a:pt x="170" y="34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" name="Freeform 42"/>
              <p:cNvSpPr>
                <a:spLocks/>
              </p:cNvSpPr>
              <p:nvPr/>
            </p:nvSpPr>
            <p:spPr bwMode="auto">
              <a:xfrm>
                <a:off x="3475038" y="6510338"/>
                <a:ext cx="539750" cy="585787"/>
              </a:xfrm>
              <a:custGeom>
                <a:avLst/>
                <a:gdLst>
                  <a:gd name="T0" fmla="*/ 180975 w 340"/>
                  <a:gd name="T1" fmla="*/ 46037 h 369"/>
                  <a:gd name="T2" fmla="*/ 90488 w 340"/>
                  <a:gd name="T3" fmla="*/ 180975 h 369"/>
                  <a:gd name="T4" fmla="*/ 0 w 340"/>
                  <a:gd name="T5" fmla="*/ 225425 h 369"/>
                  <a:gd name="T6" fmla="*/ 0 w 340"/>
                  <a:gd name="T7" fmla="*/ 315912 h 369"/>
                  <a:gd name="T8" fmla="*/ 134938 w 340"/>
                  <a:gd name="T9" fmla="*/ 404812 h 369"/>
                  <a:gd name="T10" fmla="*/ 134938 w 340"/>
                  <a:gd name="T11" fmla="*/ 495300 h 369"/>
                  <a:gd name="T12" fmla="*/ 225425 w 340"/>
                  <a:gd name="T13" fmla="*/ 585787 h 369"/>
                  <a:gd name="T14" fmla="*/ 539750 w 340"/>
                  <a:gd name="T15" fmla="*/ 269875 h 369"/>
                  <a:gd name="T16" fmla="*/ 450850 w 340"/>
                  <a:gd name="T17" fmla="*/ 225425 h 369"/>
                  <a:gd name="T18" fmla="*/ 404813 w 340"/>
                  <a:gd name="T19" fmla="*/ 46037 h 369"/>
                  <a:gd name="T20" fmla="*/ 269875 w 340"/>
                  <a:gd name="T21" fmla="*/ 0 h 369"/>
                  <a:gd name="T22" fmla="*/ 180975 w 340"/>
                  <a:gd name="T23" fmla="*/ 46037 h 36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0" h="369">
                    <a:moveTo>
                      <a:pt x="114" y="29"/>
                    </a:moveTo>
                    <a:lnTo>
                      <a:pt x="57" y="114"/>
                    </a:lnTo>
                    <a:lnTo>
                      <a:pt x="0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42" y="369"/>
                    </a:lnTo>
                    <a:lnTo>
                      <a:pt x="340" y="170"/>
                    </a:lnTo>
                    <a:lnTo>
                      <a:pt x="284" y="142"/>
                    </a:lnTo>
                    <a:lnTo>
                      <a:pt x="255" y="29"/>
                    </a:lnTo>
                    <a:lnTo>
                      <a:pt x="170" y="0"/>
                    </a:lnTo>
                    <a:lnTo>
                      <a:pt x="114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" name="Freeform 43"/>
              <p:cNvSpPr>
                <a:spLocks/>
              </p:cNvSpPr>
              <p:nvPr/>
            </p:nvSpPr>
            <p:spPr bwMode="auto">
              <a:xfrm>
                <a:off x="3295650" y="6240463"/>
                <a:ext cx="360363" cy="495300"/>
              </a:xfrm>
              <a:custGeom>
                <a:avLst/>
                <a:gdLst>
                  <a:gd name="T0" fmla="*/ 0 w 227"/>
                  <a:gd name="T1" fmla="*/ 315913 h 312"/>
                  <a:gd name="T2" fmla="*/ 90488 w 227"/>
                  <a:gd name="T3" fmla="*/ 495300 h 312"/>
                  <a:gd name="T4" fmla="*/ 179388 w 227"/>
                  <a:gd name="T5" fmla="*/ 495300 h 312"/>
                  <a:gd name="T6" fmla="*/ 269875 w 227"/>
                  <a:gd name="T7" fmla="*/ 450850 h 312"/>
                  <a:gd name="T8" fmla="*/ 360363 w 227"/>
                  <a:gd name="T9" fmla="*/ 315913 h 312"/>
                  <a:gd name="T10" fmla="*/ 314325 w 227"/>
                  <a:gd name="T11" fmla="*/ 180975 h 312"/>
                  <a:gd name="T12" fmla="*/ 360363 w 227"/>
                  <a:gd name="T13" fmla="*/ 90488 h 312"/>
                  <a:gd name="T14" fmla="*/ 269875 w 227"/>
                  <a:gd name="T15" fmla="*/ 90488 h 312"/>
                  <a:gd name="T16" fmla="*/ 179388 w 227"/>
                  <a:gd name="T17" fmla="*/ 0 h 312"/>
                  <a:gd name="T18" fmla="*/ 179388 w 227"/>
                  <a:gd name="T19" fmla="*/ 180975 h 312"/>
                  <a:gd name="T20" fmla="*/ 134938 w 227"/>
                  <a:gd name="T21" fmla="*/ 225425 h 312"/>
                  <a:gd name="T22" fmla="*/ 44450 w 227"/>
                  <a:gd name="T23" fmla="*/ 225425 h 312"/>
                  <a:gd name="T24" fmla="*/ 0 w 227"/>
                  <a:gd name="T25" fmla="*/ 315913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12">
                    <a:moveTo>
                      <a:pt x="0" y="199"/>
                    </a:moveTo>
                    <a:lnTo>
                      <a:pt x="57" y="312"/>
                    </a:lnTo>
                    <a:lnTo>
                      <a:pt x="113" y="312"/>
                    </a:lnTo>
                    <a:lnTo>
                      <a:pt x="170" y="284"/>
                    </a:lnTo>
                    <a:lnTo>
                      <a:pt x="227" y="199"/>
                    </a:lnTo>
                    <a:lnTo>
                      <a:pt x="198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9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" name="Freeform 44"/>
              <p:cNvSpPr>
                <a:spLocks/>
              </p:cNvSpPr>
              <p:nvPr/>
            </p:nvSpPr>
            <p:spPr bwMode="auto">
              <a:xfrm>
                <a:off x="3700463" y="5880100"/>
                <a:ext cx="720725" cy="406400"/>
              </a:xfrm>
              <a:custGeom>
                <a:avLst/>
                <a:gdLst>
                  <a:gd name="T0" fmla="*/ 630238 w 454"/>
                  <a:gd name="T1" fmla="*/ 0 h 256"/>
                  <a:gd name="T2" fmla="*/ 539750 w 454"/>
                  <a:gd name="T3" fmla="*/ 134938 h 256"/>
                  <a:gd name="T4" fmla="*/ 404813 w 454"/>
                  <a:gd name="T5" fmla="*/ 180975 h 256"/>
                  <a:gd name="T6" fmla="*/ 404813 w 454"/>
                  <a:gd name="T7" fmla="*/ 225425 h 256"/>
                  <a:gd name="T8" fmla="*/ 314325 w 454"/>
                  <a:gd name="T9" fmla="*/ 180975 h 256"/>
                  <a:gd name="T10" fmla="*/ 314325 w 454"/>
                  <a:gd name="T11" fmla="*/ 225425 h 256"/>
                  <a:gd name="T12" fmla="*/ 225425 w 454"/>
                  <a:gd name="T13" fmla="*/ 225425 h 256"/>
                  <a:gd name="T14" fmla="*/ 134938 w 454"/>
                  <a:gd name="T15" fmla="*/ 269875 h 256"/>
                  <a:gd name="T16" fmla="*/ 90488 w 454"/>
                  <a:gd name="T17" fmla="*/ 225425 h 256"/>
                  <a:gd name="T18" fmla="*/ 44450 w 454"/>
                  <a:gd name="T19" fmla="*/ 269875 h 256"/>
                  <a:gd name="T20" fmla="*/ 44450 w 454"/>
                  <a:gd name="T21" fmla="*/ 315913 h 256"/>
                  <a:gd name="T22" fmla="*/ 0 w 454"/>
                  <a:gd name="T23" fmla="*/ 360363 h 256"/>
                  <a:gd name="T24" fmla="*/ 134938 w 454"/>
                  <a:gd name="T25" fmla="*/ 360363 h 256"/>
                  <a:gd name="T26" fmla="*/ 225425 w 454"/>
                  <a:gd name="T27" fmla="*/ 406400 h 256"/>
                  <a:gd name="T28" fmla="*/ 539750 w 454"/>
                  <a:gd name="T29" fmla="*/ 360363 h 256"/>
                  <a:gd name="T30" fmla="*/ 674688 w 454"/>
                  <a:gd name="T31" fmla="*/ 180975 h 256"/>
                  <a:gd name="T32" fmla="*/ 720725 w 454"/>
                  <a:gd name="T33" fmla="*/ 90488 h 256"/>
                  <a:gd name="T34" fmla="*/ 630238 w 454"/>
                  <a:gd name="T35" fmla="*/ 0 h 2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256">
                    <a:moveTo>
                      <a:pt x="397" y="0"/>
                    </a:moveTo>
                    <a:lnTo>
                      <a:pt x="340" y="85"/>
                    </a:lnTo>
                    <a:lnTo>
                      <a:pt x="255" y="114"/>
                    </a:lnTo>
                    <a:lnTo>
                      <a:pt x="255" y="142"/>
                    </a:lnTo>
                    <a:lnTo>
                      <a:pt x="198" y="114"/>
                    </a:lnTo>
                    <a:lnTo>
                      <a:pt x="198" y="142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57" y="142"/>
                    </a:lnTo>
                    <a:lnTo>
                      <a:pt x="28" y="170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85" y="227"/>
                    </a:lnTo>
                    <a:lnTo>
                      <a:pt x="142" y="256"/>
                    </a:lnTo>
                    <a:lnTo>
                      <a:pt x="340" y="227"/>
                    </a:lnTo>
                    <a:lnTo>
                      <a:pt x="425" y="114"/>
                    </a:lnTo>
                    <a:lnTo>
                      <a:pt x="454" y="57"/>
                    </a:lnTo>
                    <a:lnTo>
                      <a:pt x="39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" name="Freeform 45"/>
              <p:cNvSpPr>
                <a:spLocks/>
              </p:cNvSpPr>
              <p:nvPr/>
            </p:nvSpPr>
            <p:spPr bwMode="auto">
              <a:xfrm>
                <a:off x="4014788" y="5745163"/>
                <a:ext cx="315912" cy="360362"/>
              </a:xfrm>
              <a:custGeom>
                <a:avLst/>
                <a:gdLst>
                  <a:gd name="T0" fmla="*/ 225425 w 199"/>
                  <a:gd name="T1" fmla="*/ 0 h 227"/>
                  <a:gd name="T2" fmla="*/ 136525 w 199"/>
                  <a:gd name="T3" fmla="*/ 90487 h 227"/>
                  <a:gd name="T4" fmla="*/ 46037 w 199"/>
                  <a:gd name="T5" fmla="*/ 269875 h 227"/>
                  <a:gd name="T6" fmla="*/ 0 w 199"/>
                  <a:gd name="T7" fmla="*/ 315912 h 227"/>
                  <a:gd name="T8" fmla="*/ 90487 w 199"/>
                  <a:gd name="T9" fmla="*/ 360362 h 227"/>
                  <a:gd name="T10" fmla="*/ 90487 w 199"/>
                  <a:gd name="T11" fmla="*/ 315912 h 227"/>
                  <a:gd name="T12" fmla="*/ 225425 w 199"/>
                  <a:gd name="T13" fmla="*/ 269875 h 227"/>
                  <a:gd name="T14" fmla="*/ 315912 w 199"/>
                  <a:gd name="T15" fmla="*/ 134937 h 227"/>
                  <a:gd name="T16" fmla="*/ 271462 w 199"/>
                  <a:gd name="T17" fmla="*/ 134937 h 227"/>
                  <a:gd name="T18" fmla="*/ 225425 w 199"/>
                  <a:gd name="T19" fmla="*/ 0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9" h="227">
                    <a:moveTo>
                      <a:pt x="142" y="0"/>
                    </a:moveTo>
                    <a:lnTo>
                      <a:pt x="86" y="57"/>
                    </a:lnTo>
                    <a:lnTo>
                      <a:pt x="29" y="170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57" y="199"/>
                    </a:lnTo>
                    <a:lnTo>
                      <a:pt x="142" y="170"/>
                    </a:lnTo>
                    <a:lnTo>
                      <a:pt x="199" y="85"/>
                    </a:lnTo>
                    <a:lnTo>
                      <a:pt x="171" y="85"/>
                    </a:lnTo>
                    <a:lnTo>
                      <a:pt x="142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3" name="Freeform 46"/>
              <p:cNvSpPr>
                <a:spLocks/>
              </p:cNvSpPr>
              <p:nvPr/>
            </p:nvSpPr>
            <p:spPr bwMode="auto">
              <a:xfrm>
                <a:off x="4510088" y="5791200"/>
                <a:ext cx="225425" cy="269875"/>
              </a:xfrm>
              <a:custGeom>
                <a:avLst/>
                <a:gdLst>
                  <a:gd name="T0" fmla="*/ 46038 w 142"/>
                  <a:gd name="T1" fmla="*/ 0 h 170"/>
                  <a:gd name="T2" fmla="*/ 180975 w 142"/>
                  <a:gd name="T3" fmla="*/ 44450 h 170"/>
                  <a:gd name="T4" fmla="*/ 225425 w 142"/>
                  <a:gd name="T5" fmla="*/ 269875 h 170"/>
                  <a:gd name="T6" fmla="*/ 46038 w 142"/>
                  <a:gd name="T7" fmla="*/ 223838 h 170"/>
                  <a:gd name="T8" fmla="*/ 0 w 142"/>
                  <a:gd name="T9" fmla="*/ 88900 h 170"/>
                  <a:gd name="T10" fmla="*/ 46038 w 142"/>
                  <a:gd name="T11" fmla="*/ 0 h 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2" h="170">
                    <a:moveTo>
                      <a:pt x="29" y="0"/>
                    </a:moveTo>
                    <a:lnTo>
                      <a:pt x="114" y="28"/>
                    </a:lnTo>
                    <a:lnTo>
                      <a:pt x="142" y="170"/>
                    </a:lnTo>
                    <a:lnTo>
                      <a:pt x="29" y="141"/>
                    </a:lnTo>
                    <a:lnTo>
                      <a:pt x="0" y="56"/>
                    </a:lnTo>
                    <a:lnTo>
                      <a:pt x="2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" name="Freeform 47"/>
              <p:cNvSpPr>
                <a:spLocks/>
              </p:cNvSpPr>
              <p:nvPr/>
            </p:nvSpPr>
            <p:spPr bwMode="auto">
              <a:xfrm>
                <a:off x="6130925" y="5610225"/>
                <a:ext cx="449263" cy="630238"/>
              </a:xfrm>
              <a:custGeom>
                <a:avLst/>
                <a:gdLst>
                  <a:gd name="T0" fmla="*/ 314325 w 283"/>
                  <a:gd name="T1" fmla="*/ 0 h 397"/>
                  <a:gd name="T2" fmla="*/ 179388 w 283"/>
                  <a:gd name="T3" fmla="*/ 180975 h 397"/>
                  <a:gd name="T4" fmla="*/ 0 w 283"/>
                  <a:gd name="T5" fmla="*/ 225425 h 397"/>
                  <a:gd name="T6" fmla="*/ 44450 w 283"/>
                  <a:gd name="T7" fmla="*/ 269875 h 397"/>
                  <a:gd name="T8" fmla="*/ 0 w 283"/>
                  <a:gd name="T9" fmla="*/ 360363 h 397"/>
                  <a:gd name="T10" fmla="*/ 44450 w 283"/>
                  <a:gd name="T11" fmla="*/ 404813 h 397"/>
                  <a:gd name="T12" fmla="*/ 90488 w 283"/>
                  <a:gd name="T13" fmla="*/ 404813 h 397"/>
                  <a:gd name="T14" fmla="*/ 44450 w 283"/>
                  <a:gd name="T15" fmla="*/ 495300 h 397"/>
                  <a:gd name="T16" fmla="*/ 44450 w 283"/>
                  <a:gd name="T17" fmla="*/ 539750 h 397"/>
                  <a:gd name="T18" fmla="*/ 90488 w 283"/>
                  <a:gd name="T19" fmla="*/ 539750 h 397"/>
                  <a:gd name="T20" fmla="*/ 314325 w 283"/>
                  <a:gd name="T21" fmla="*/ 630238 h 397"/>
                  <a:gd name="T22" fmla="*/ 360363 w 283"/>
                  <a:gd name="T23" fmla="*/ 585788 h 397"/>
                  <a:gd name="T24" fmla="*/ 314325 w 283"/>
                  <a:gd name="T25" fmla="*/ 539750 h 397"/>
                  <a:gd name="T26" fmla="*/ 360363 w 283"/>
                  <a:gd name="T27" fmla="*/ 495300 h 397"/>
                  <a:gd name="T28" fmla="*/ 360363 w 283"/>
                  <a:gd name="T29" fmla="*/ 404813 h 397"/>
                  <a:gd name="T30" fmla="*/ 404813 w 283"/>
                  <a:gd name="T31" fmla="*/ 404813 h 397"/>
                  <a:gd name="T32" fmla="*/ 360363 w 283"/>
                  <a:gd name="T33" fmla="*/ 315913 h 397"/>
                  <a:gd name="T34" fmla="*/ 404813 w 283"/>
                  <a:gd name="T35" fmla="*/ 315913 h 397"/>
                  <a:gd name="T36" fmla="*/ 404813 w 283"/>
                  <a:gd name="T37" fmla="*/ 225425 h 397"/>
                  <a:gd name="T38" fmla="*/ 449263 w 283"/>
                  <a:gd name="T39" fmla="*/ 225425 h 397"/>
                  <a:gd name="T40" fmla="*/ 449263 w 283"/>
                  <a:gd name="T41" fmla="*/ 180975 h 397"/>
                  <a:gd name="T42" fmla="*/ 404813 w 283"/>
                  <a:gd name="T43" fmla="*/ 134938 h 397"/>
                  <a:gd name="T44" fmla="*/ 314325 w 283"/>
                  <a:gd name="T45" fmla="*/ 0 h 3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83" h="397">
                    <a:moveTo>
                      <a:pt x="198" y="0"/>
                    </a:moveTo>
                    <a:lnTo>
                      <a:pt x="113" y="114"/>
                    </a:lnTo>
                    <a:lnTo>
                      <a:pt x="0" y="142"/>
                    </a:lnTo>
                    <a:lnTo>
                      <a:pt x="28" y="170"/>
                    </a:lnTo>
                    <a:lnTo>
                      <a:pt x="0" y="227"/>
                    </a:lnTo>
                    <a:lnTo>
                      <a:pt x="28" y="255"/>
                    </a:lnTo>
                    <a:lnTo>
                      <a:pt x="57" y="255"/>
                    </a:lnTo>
                    <a:lnTo>
                      <a:pt x="28" y="312"/>
                    </a:lnTo>
                    <a:lnTo>
                      <a:pt x="28" y="340"/>
                    </a:lnTo>
                    <a:lnTo>
                      <a:pt x="57" y="340"/>
                    </a:lnTo>
                    <a:lnTo>
                      <a:pt x="198" y="397"/>
                    </a:lnTo>
                    <a:lnTo>
                      <a:pt x="227" y="369"/>
                    </a:lnTo>
                    <a:lnTo>
                      <a:pt x="198" y="340"/>
                    </a:lnTo>
                    <a:lnTo>
                      <a:pt x="227" y="312"/>
                    </a:lnTo>
                    <a:lnTo>
                      <a:pt x="227" y="255"/>
                    </a:lnTo>
                    <a:lnTo>
                      <a:pt x="255" y="255"/>
                    </a:lnTo>
                    <a:lnTo>
                      <a:pt x="227" y="199"/>
                    </a:lnTo>
                    <a:lnTo>
                      <a:pt x="255" y="199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283" y="114"/>
                    </a:lnTo>
                    <a:lnTo>
                      <a:pt x="255" y="85"/>
                    </a:lnTo>
                    <a:lnTo>
                      <a:pt x="198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" name="Freeform 48"/>
              <p:cNvSpPr>
                <a:spLocks/>
              </p:cNvSpPr>
              <p:nvPr/>
            </p:nvSpPr>
            <p:spPr bwMode="auto">
              <a:xfrm>
                <a:off x="6400800" y="5026025"/>
                <a:ext cx="404813" cy="809625"/>
              </a:xfrm>
              <a:custGeom>
                <a:avLst/>
                <a:gdLst>
                  <a:gd name="T0" fmla="*/ 44450 w 255"/>
                  <a:gd name="T1" fmla="*/ 584200 h 510"/>
                  <a:gd name="T2" fmla="*/ 134938 w 255"/>
                  <a:gd name="T3" fmla="*/ 719138 h 510"/>
                  <a:gd name="T4" fmla="*/ 179388 w 255"/>
                  <a:gd name="T5" fmla="*/ 765175 h 510"/>
                  <a:gd name="T6" fmla="*/ 269875 w 255"/>
                  <a:gd name="T7" fmla="*/ 809625 h 510"/>
                  <a:gd name="T8" fmla="*/ 269875 w 255"/>
                  <a:gd name="T9" fmla="*/ 719138 h 510"/>
                  <a:gd name="T10" fmla="*/ 225425 w 255"/>
                  <a:gd name="T11" fmla="*/ 630238 h 510"/>
                  <a:gd name="T12" fmla="*/ 269875 w 255"/>
                  <a:gd name="T13" fmla="*/ 495300 h 510"/>
                  <a:gd name="T14" fmla="*/ 404813 w 255"/>
                  <a:gd name="T15" fmla="*/ 495300 h 510"/>
                  <a:gd name="T16" fmla="*/ 314325 w 255"/>
                  <a:gd name="T17" fmla="*/ 404813 h 510"/>
                  <a:gd name="T18" fmla="*/ 314325 w 255"/>
                  <a:gd name="T19" fmla="*/ 269875 h 510"/>
                  <a:gd name="T20" fmla="*/ 269875 w 255"/>
                  <a:gd name="T21" fmla="*/ 223838 h 510"/>
                  <a:gd name="T22" fmla="*/ 404813 w 255"/>
                  <a:gd name="T23" fmla="*/ 134938 h 510"/>
                  <a:gd name="T24" fmla="*/ 269875 w 255"/>
                  <a:gd name="T25" fmla="*/ 0 h 510"/>
                  <a:gd name="T26" fmla="*/ 179388 w 255"/>
                  <a:gd name="T27" fmla="*/ 0 h 510"/>
                  <a:gd name="T28" fmla="*/ 134938 w 255"/>
                  <a:gd name="T29" fmla="*/ 88900 h 510"/>
                  <a:gd name="T30" fmla="*/ 179388 w 255"/>
                  <a:gd name="T31" fmla="*/ 134938 h 510"/>
                  <a:gd name="T32" fmla="*/ 134938 w 255"/>
                  <a:gd name="T33" fmla="*/ 179388 h 510"/>
                  <a:gd name="T34" fmla="*/ 179388 w 255"/>
                  <a:gd name="T35" fmla="*/ 269875 h 510"/>
                  <a:gd name="T36" fmla="*/ 0 w 255"/>
                  <a:gd name="T37" fmla="*/ 495300 h 510"/>
                  <a:gd name="T38" fmla="*/ 44450 w 255"/>
                  <a:gd name="T39" fmla="*/ 584200 h 51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5" h="510">
                    <a:moveTo>
                      <a:pt x="28" y="368"/>
                    </a:moveTo>
                    <a:lnTo>
                      <a:pt x="85" y="453"/>
                    </a:lnTo>
                    <a:lnTo>
                      <a:pt x="113" y="482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42" y="397"/>
                    </a:lnTo>
                    <a:lnTo>
                      <a:pt x="170" y="312"/>
                    </a:lnTo>
                    <a:lnTo>
                      <a:pt x="255" y="312"/>
                    </a:lnTo>
                    <a:lnTo>
                      <a:pt x="198" y="255"/>
                    </a:lnTo>
                    <a:lnTo>
                      <a:pt x="198" y="170"/>
                    </a:lnTo>
                    <a:lnTo>
                      <a:pt x="170" y="141"/>
                    </a:lnTo>
                    <a:lnTo>
                      <a:pt x="255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56"/>
                    </a:lnTo>
                    <a:lnTo>
                      <a:pt x="113" y="85"/>
                    </a:lnTo>
                    <a:lnTo>
                      <a:pt x="85" y="113"/>
                    </a:lnTo>
                    <a:lnTo>
                      <a:pt x="113" y="170"/>
                    </a:lnTo>
                    <a:lnTo>
                      <a:pt x="0" y="312"/>
                    </a:lnTo>
                    <a:lnTo>
                      <a:pt x="28" y="36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" name="Freeform 49"/>
              <p:cNvSpPr>
                <a:spLocks/>
              </p:cNvSpPr>
              <p:nvPr/>
            </p:nvSpPr>
            <p:spPr bwMode="auto">
              <a:xfrm>
                <a:off x="6626225" y="5521325"/>
                <a:ext cx="539750" cy="539750"/>
              </a:xfrm>
              <a:custGeom>
                <a:avLst/>
                <a:gdLst>
                  <a:gd name="T0" fmla="*/ 179388 w 340"/>
                  <a:gd name="T1" fmla="*/ 0 h 340"/>
                  <a:gd name="T2" fmla="*/ 269875 w 340"/>
                  <a:gd name="T3" fmla="*/ 44450 h 340"/>
                  <a:gd name="T4" fmla="*/ 223838 w 340"/>
                  <a:gd name="T5" fmla="*/ 134938 h 340"/>
                  <a:gd name="T6" fmla="*/ 314325 w 340"/>
                  <a:gd name="T7" fmla="*/ 134938 h 340"/>
                  <a:gd name="T8" fmla="*/ 314325 w 340"/>
                  <a:gd name="T9" fmla="*/ 44450 h 340"/>
                  <a:gd name="T10" fmla="*/ 449263 w 340"/>
                  <a:gd name="T11" fmla="*/ 88900 h 340"/>
                  <a:gd name="T12" fmla="*/ 449263 w 340"/>
                  <a:gd name="T13" fmla="*/ 179388 h 340"/>
                  <a:gd name="T14" fmla="*/ 539750 w 340"/>
                  <a:gd name="T15" fmla="*/ 358775 h 340"/>
                  <a:gd name="T16" fmla="*/ 449263 w 340"/>
                  <a:gd name="T17" fmla="*/ 449263 h 340"/>
                  <a:gd name="T18" fmla="*/ 404813 w 340"/>
                  <a:gd name="T19" fmla="*/ 539750 h 340"/>
                  <a:gd name="T20" fmla="*/ 360363 w 340"/>
                  <a:gd name="T21" fmla="*/ 493713 h 340"/>
                  <a:gd name="T22" fmla="*/ 314325 w 340"/>
                  <a:gd name="T23" fmla="*/ 493713 h 340"/>
                  <a:gd name="T24" fmla="*/ 314325 w 340"/>
                  <a:gd name="T25" fmla="*/ 449263 h 340"/>
                  <a:gd name="T26" fmla="*/ 134938 w 340"/>
                  <a:gd name="T27" fmla="*/ 449263 h 340"/>
                  <a:gd name="T28" fmla="*/ 134938 w 340"/>
                  <a:gd name="T29" fmla="*/ 358775 h 340"/>
                  <a:gd name="T30" fmla="*/ 44450 w 340"/>
                  <a:gd name="T31" fmla="*/ 314325 h 340"/>
                  <a:gd name="T32" fmla="*/ 44450 w 340"/>
                  <a:gd name="T33" fmla="*/ 223838 h 340"/>
                  <a:gd name="T34" fmla="*/ 0 w 340"/>
                  <a:gd name="T35" fmla="*/ 134938 h 340"/>
                  <a:gd name="T36" fmla="*/ 44450 w 340"/>
                  <a:gd name="T37" fmla="*/ 0 h 340"/>
                  <a:gd name="T38" fmla="*/ 179388 w 340"/>
                  <a:gd name="T39" fmla="*/ 0 h 3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0" h="340">
                    <a:moveTo>
                      <a:pt x="113" y="0"/>
                    </a:moveTo>
                    <a:lnTo>
                      <a:pt x="170" y="28"/>
                    </a:lnTo>
                    <a:lnTo>
                      <a:pt x="141" y="85"/>
                    </a:lnTo>
                    <a:lnTo>
                      <a:pt x="198" y="85"/>
                    </a:lnTo>
                    <a:lnTo>
                      <a:pt x="198" y="28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340" y="226"/>
                    </a:lnTo>
                    <a:lnTo>
                      <a:pt x="283" y="283"/>
                    </a:lnTo>
                    <a:lnTo>
                      <a:pt x="255" y="340"/>
                    </a:lnTo>
                    <a:lnTo>
                      <a:pt x="227" y="311"/>
                    </a:lnTo>
                    <a:lnTo>
                      <a:pt x="198" y="311"/>
                    </a:lnTo>
                    <a:lnTo>
                      <a:pt x="198" y="283"/>
                    </a:lnTo>
                    <a:lnTo>
                      <a:pt x="85" y="283"/>
                    </a:lnTo>
                    <a:lnTo>
                      <a:pt x="85" y="226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0" y="85"/>
                    </a:lnTo>
                    <a:lnTo>
                      <a:pt x="28" y="0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" name="Freeform 50"/>
              <p:cNvSpPr>
                <a:spLocks/>
              </p:cNvSpPr>
              <p:nvPr/>
            </p:nvSpPr>
            <p:spPr bwMode="auto">
              <a:xfrm>
                <a:off x="8786813" y="5565775"/>
                <a:ext cx="539750" cy="449263"/>
              </a:xfrm>
              <a:custGeom>
                <a:avLst/>
                <a:gdLst>
                  <a:gd name="T0" fmla="*/ 539750 w 340"/>
                  <a:gd name="T1" fmla="*/ 449263 h 283"/>
                  <a:gd name="T2" fmla="*/ 134938 w 340"/>
                  <a:gd name="T3" fmla="*/ 404813 h 283"/>
                  <a:gd name="T4" fmla="*/ 0 w 340"/>
                  <a:gd name="T5" fmla="*/ 225425 h 283"/>
                  <a:gd name="T6" fmla="*/ 44450 w 340"/>
                  <a:gd name="T7" fmla="*/ 134938 h 283"/>
                  <a:gd name="T8" fmla="*/ 0 w 340"/>
                  <a:gd name="T9" fmla="*/ 134938 h 283"/>
                  <a:gd name="T10" fmla="*/ 0 w 340"/>
                  <a:gd name="T11" fmla="*/ 44450 h 283"/>
                  <a:gd name="T12" fmla="*/ 134938 w 340"/>
                  <a:gd name="T13" fmla="*/ 0 h 283"/>
                  <a:gd name="T14" fmla="*/ 223838 w 340"/>
                  <a:gd name="T15" fmla="*/ 44450 h 283"/>
                  <a:gd name="T16" fmla="*/ 269875 w 340"/>
                  <a:gd name="T17" fmla="*/ 225425 h 283"/>
                  <a:gd name="T18" fmla="*/ 314325 w 340"/>
                  <a:gd name="T19" fmla="*/ 314325 h 283"/>
                  <a:gd name="T20" fmla="*/ 493713 w 340"/>
                  <a:gd name="T21" fmla="*/ 360363 h 283"/>
                  <a:gd name="T22" fmla="*/ 539750 w 340"/>
                  <a:gd name="T23" fmla="*/ 449263 h 2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0" h="283">
                    <a:moveTo>
                      <a:pt x="340" y="283"/>
                    </a:moveTo>
                    <a:lnTo>
                      <a:pt x="85" y="255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1" y="28"/>
                    </a:lnTo>
                    <a:lnTo>
                      <a:pt x="170" y="142"/>
                    </a:lnTo>
                    <a:lnTo>
                      <a:pt x="198" y="198"/>
                    </a:lnTo>
                    <a:lnTo>
                      <a:pt x="311" y="227"/>
                    </a:lnTo>
                    <a:lnTo>
                      <a:pt x="340" y="28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" name="Freeform 51"/>
              <p:cNvSpPr>
                <a:spLocks/>
              </p:cNvSpPr>
              <p:nvPr/>
            </p:nvSpPr>
            <p:spPr bwMode="auto">
              <a:xfrm>
                <a:off x="10045700" y="5026025"/>
                <a:ext cx="990600" cy="539750"/>
              </a:xfrm>
              <a:custGeom>
                <a:avLst/>
                <a:gdLst>
                  <a:gd name="T0" fmla="*/ 90488 w 624"/>
                  <a:gd name="T1" fmla="*/ 134938 h 340"/>
                  <a:gd name="T2" fmla="*/ 0 w 624"/>
                  <a:gd name="T3" fmla="*/ 179388 h 340"/>
                  <a:gd name="T4" fmla="*/ 0 w 624"/>
                  <a:gd name="T5" fmla="*/ 269875 h 340"/>
                  <a:gd name="T6" fmla="*/ 90488 w 624"/>
                  <a:gd name="T7" fmla="*/ 360363 h 340"/>
                  <a:gd name="T8" fmla="*/ 134938 w 624"/>
                  <a:gd name="T9" fmla="*/ 269875 h 340"/>
                  <a:gd name="T10" fmla="*/ 225425 w 624"/>
                  <a:gd name="T11" fmla="*/ 360363 h 340"/>
                  <a:gd name="T12" fmla="*/ 225425 w 624"/>
                  <a:gd name="T13" fmla="*/ 539750 h 340"/>
                  <a:gd name="T14" fmla="*/ 541338 w 624"/>
                  <a:gd name="T15" fmla="*/ 404813 h 340"/>
                  <a:gd name="T16" fmla="*/ 676275 w 624"/>
                  <a:gd name="T17" fmla="*/ 179388 h 340"/>
                  <a:gd name="T18" fmla="*/ 990600 w 624"/>
                  <a:gd name="T19" fmla="*/ 44450 h 340"/>
                  <a:gd name="T20" fmla="*/ 630238 w 624"/>
                  <a:gd name="T21" fmla="*/ 0 h 340"/>
                  <a:gd name="T22" fmla="*/ 404813 w 624"/>
                  <a:gd name="T23" fmla="*/ 223838 h 340"/>
                  <a:gd name="T24" fmla="*/ 90488 w 624"/>
                  <a:gd name="T25" fmla="*/ 134938 h 3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24" h="340">
                    <a:moveTo>
                      <a:pt x="57" y="85"/>
                    </a:moveTo>
                    <a:lnTo>
                      <a:pt x="0" y="113"/>
                    </a:lnTo>
                    <a:lnTo>
                      <a:pt x="0" y="170"/>
                    </a:lnTo>
                    <a:lnTo>
                      <a:pt x="57" y="227"/>
                    </a:lnTo>
                    <a:lnTo>
                      <a:pt x="85" y="170"/>
                    </a:lnTo>
                    <a:lnTo>
                      <a:pt x="142" y="227"/>
                    </a:lnTo>
                    <a:lnTo>
                      <a:pt x="142" y="340"/>
                    </a:lnTo>
                    <a:lnTo>
                      <a:pt x="341" y="255"/>
                    </a:lnTo>
                    <a:lnTo>
                      <a:pt x="426" y="113"/>
                    </a:lnTo>
                    <a:lnTo>
                      <a:pt x="624" y="28"/>
                    </a:lnTo>
                    <a:lnTo>
                      <a:pt x="397" y="0"/>
                    </a:lnTo>
                    <a:lnTo>
                      <a:pt x="255" y="141"/>
                    </a:lnTo>
                    <a:lnTo>
                      <a:pt x="57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" name="Freeform 52"/>
              <p:cNvSpPr>
                <a:spLocks/>
              </p:cNvSpPr>
              <p:nvPr/>
            </p:nvSpPr>
            <p:spPr bwMode="auto">
              <a:xfrm>
                <a:off x="11396663" y="4710113"/>
                <a:ext cx="179387" cy="225425"/>
              </a:xfrm>
              <a:custGeom>
                <a:avLst/>
                <a:gdLst>
                  <a:gd name="T0" fmla="*/ 179387 w 113"/>
                  <a:gd name="T1" fmla="*/ 0 h 142"/>
                  <a:gd name="T2" fmla="*/ 0 w 113"/>
                  <a:gd name="T3" fmla="*/ 134938 h 142"/>
                  <a:gd name="T4" fmla="*/ 0 w 113"/>
                  <a:gd name="T5" fmla="*/ 225425 h 142"/>
                  <a:gd name="T6" fmla="*/ 179387 w 113"/>
                  <a:gd name="T7" fmla="*/ 134938 h 142"/>
                  <a:gd name="T8" fmla="*/ 179387 w 113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42">
                    <a:moveTo>
                      <a:pt x="113" y="0"/>
                    </a:moveTo>
                    <a:lnTo>
                      <a:pt x="0" y="85"/>
                    </a:lnTo>
                    <a:lnTo>
                      <a:pt x="0" y="142"/>
                    </a:lnTo>
                    <a:lnTo>
                      <a:pt x="113" y="85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0" name="Freeform 53"/>
              <p:cNvSpPr>
                <a:spLocks/>
              </p:cNvSpPr>
              <p:nvPr/>
            </p:nvSpPr>
            <p:spPr bwMode="auto">
              <a:xfrm>
                <a:off x="12250738" y="3990975"/>
                <a:ext cx="450850" cy="360363"/>
              </a:xfrm>
              <a:custGeom>
                <a:avLst/>
                <a:gdLst>
                  <a:gd name="T0" fmla="*/ 360363 w 284"/>
                  <a:gd name="T1" fmla="*/ 0 h 227"/>
                  <a:gd name="T2" fmla="*/ 0 w 284"/>
                  <a:gd name="T3" fmla="*/ 223838 h 227"/>
                  <a:gd name="T4" fmla="*/ 0 w 284"/>
                  <a:gd name="T5" fmla="*/ 360363 h 227"/>
                  <a:gd name="T6" fmla="*/ 360363 w 284"/>
                  <a:gd name="T7" fmla="*/ 223838 h 227"/>
                  <a:gd name="T8" fmla="*/ 450850 w 284"/>
                  <a:gd name="T9" fmla="*/ 134938 h 227"/>
                  <a:gd name="T10" fmla="*/ 360363 w 284"/>
                  <a:gd name="T11" fmla="*/ 0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84" h="227">
                    <a:moveTo>
                      <a:pt x="227" y="0"/>
                    </a:moveTo>
                    <a:lnTo>
                      <a:pt x="0" y="141"/>
                    </a:lnTo>
                    <a:lnTo>
                      <a:pt x="0" y="227"/>
                    </a:lnTo>
                    <a:lnTo>
                      <a:pt x="227" y="141"/>
                    </a:lnTo>
                    <a:lnTo>
                      <a:pt x="284" y="85"/>
                    </a:lnTo>
                    <a:lnTo>
                      <a:pt x="22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1" name="Freeform 54"/>
              <p:cNvSpPr>
                <a:spLocks/>
              </p:cNvSpPr>
              <p:nvPr/>
            </p:nvSpPr>
            <p:spPr bwMode="auto">
              <a:xfrm>
                <a:off x="12566650" y="2325688"/>
                <a:ext cx="225425" cy="449262"/>
              </a:xfrm>
              <a:custGeom>
                <a:avLst/>
                <a:gdLst>
                  <a:gd name="T0" fmla="*/ 179388 w 142"/>
                  <a:gd name="T1" fmla="*/ 0 h 283"/>
                  <a:gd name="T2" fmla="*/ 134938 w 142"/>
                  <a:gd name="T3" fmla="*/ 225425 h 283"/>
                  <a:gd name="T4" fmla="*/ 0 w 142"/>
                  <a:gd name="T5" fmla="*/ 449262 h 283"/>
                  <a:gd name="T6" fmla="*/ 225425 w 142"/>
                  <a:gd name="T7" fmla="*/ 449262 h 2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2" h="283">
                    <a:moveTo>
                      <a:pt x="113" y="0"/>
                    </a:moveTo>
                    <a:lnTo>
                      <a:pt x="85" y="142"/>
                    </a:lnTo>
                    <a:lnTo>
                      <a:pt x="0" y="283"/>
                    </a:lnTo>
                    <a:lnTo>
                      <a:pt x="142" y="283"/>
                    </a:lnTo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2" name="Freeform 55"/>
              <p:cNvSpPr>
                <a:spLocks/>
              </p:cNvSpPr>
              <p:nvPr/>
            </p:nvSpPr>
            <p:spPr bwMode="auto">
              <a:xfrm>
                <a:off x="10361613" y="2551113"/>
                <a:ext cx="1844675" cy="1844675"/>
              </a:xfrm>
              <a:custGeom>
                <a:avLst/>
                <a:gdLst>
                  <a:gd name="T0" fmla="*/ 44450 w 1162"/>
                  <a:gd name="T1" fmla="*/ 1484313 h 1162"/>
                  <a:gd name="T2" fmla="*/ 0 w 1162"/>
                  <a:gd name="T3" fmla="*/ 1844675 h 1162"/>
                  <a:gd name="T4" fmla="*/ 225425 w 1162"/>
                  <a:gd name="T5" fmla="*/ 1800225 h 1162"/>
                  <a:gd name="T6" fmla="*/ 360363 w 1162"/>
                  <a:gd name="T7" fmla="*/ 1439863 h 1162"/>
                  <a:gd name="T8" fmla="*/ 630238 w 1162"/>
                  <a:gd name="T9" fmla="*/ 1349375 h 1162"/>
                  <a:gd name="T10" fmla="*/ 854075 w 1162"/>
                  <a:gd name="T11" fmla="*/ 854075 h 1162"/>
                  <a:gd name="T12" fmla="*/ 1035050 w 1162"/>
                  <a:gd name="T13" fmla="*/ 763588 h 1162"/>
                  <a:gd name="T14" fmla="*/ 1035050 w 1162"/>
                  <a:gd name="T15" fmla="*/ 584200 h 1162"/>
                  <a:gd name="T16" fmla="*/ 1395413 w 1162"/>
                  <a:gd name="T17" fmla="*/ 628650 h 1162"/>
                  <a:gd name="T18" fmla="*/ 1530350 w 1162"/>
                  <a:gd name="T19" fmla="*/ 358775 h 1162"/>
                  <a:gd name="T20" fmla="*/ 1709738 w 1162"/>
                  <a:gd name="T21" fmla="*/ 358775 h 1162"/>
                  <a:gd name="T22" fmla="*/ 1844675 w 1162"/>
                  <a:gd name="T23" fmla="*/ 223838 h 1162"/>
                  <a:gd name="T24" fmla="*/ 1530350 w 1162"/>
                  <a:gd name="T25" fmla="*/ 223838 h 1162"/>
                  <a:gd name="T26" fmla="*/ 1169988 w 1162"/>
                  <a:gd name="T27" fmla="*/ 0 h 1162"/>
                  <a:gd name="T28" fmla="*/ 449263 w 1162"/>
                  <a:gd name="T29" fmla="*/ 1214438 h 1162"/>
                  <a:gd name="T30" fmla="*/ 44450 w 1162"/>
                  <a:gd name="T31" fmla="*/ 1484313 h 116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162" h="1162">
                    <a:moveTo>
                      <a:pt x="28" y="935"/>
                    </a:moveTo>
                    <a:lnTo>
                      <a:pt x="0" y="1162"/>
                    </a:lnTo>
                    <a:lnTo>
                      <a:pt x="142" y="1134"/>
                    </a:lnTo>
                    <a:lnTo>
                      <a:pt x="227" y="907"/>
                    </a:lnTo>
                    <a:lnTo>
                      <a:pt x="397" y="850"/>
                    </a:lnTo>
                    <a:lnTo>
                      <a:pt x="538" y="538"/>
                    </a:lnTo>
                    <a:lnTo>
                      <a:pt x="652" y="481"/>
                    </a:lnTo>
                    <a:lnTo>
                      <a:pt x="652" y="368"/>
                    </a:lnTo>
                    <a:lnTo>
                      <a:pt x="879" y="396"/>
                    </a:lnTo>
                    <a:lnTo>
                      <a:pt x="964" y="226"/>
                    </a:lnTo>
                    <a:lnTo>
                      <a:pt x="1077" y="226"/>
                    </a:lnTo>
                    <a:lnTo>
                      <a:pt x="1162" y="141"/>
                    </a:lnTo>
                    <a:lnTo>
                      <a:pt x="964" y="141"/>
                    </a:lnTo>
                    <a:lnTo>
                      <a:pt x="737" y="0"/>
                    </a:lnTo>
                    <a:lnTo>
                      <a:pt x="283" y="765"/>
                    </a:lnTo>
                    <a:lnTo>
                      <a:pt x="28" y="93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3" name="Freeform 56"/>
              <p:cNvSpPr>
                <a:spLocks/>
              </p:cNvSpPr>
              <p:nvPr/>
            </p:nvSpPr>
            <p:spPr bwMode="auto">
              <a:xfrm>
                <a:off x="9550400" y="3000375"/>
                <a:ext cx="765175" cy="900113"/>
              </a:xfrm>
              <a:custGeom>
                <a:avLst/>
                <a:gdLst>
                  <a:gd name="T0" fmla="*/ 720725 w 482"/>
                  <a:gd name="T1" fmla="*/ 0 h 567"/>
                  <a:gd name="T2" fmla="*/ 585788 w 482"/>
                  <a:gd name="T3" fmla="*/ 269875 h 567"/>
                  <a:gd name="T4" fmla="*/ 360363 w 482"/>
                  <a:gd name="T5" fmla="*/ 404813 h 567"/>
                  <a:gd name="T6" fmla="*/ 315913 w 482"/>
                  <a:gd name="T7" fmla="*/ 585788 h 567"/>
                  <a:gd name="T8" fmla="*/ 0 w 482"/>
                  <a:gd name="T9" fmla="*/ 809625 h 567"/>
                  <a:gd name="T10" fmla="*/ 136525 w 482"/>
                  <a:gd name="T11" fmla="*/ 809625 h 567"/>
                  <a:gd name="T12" fmla="*/ 271463 w 482"/>
                  <a:gd name="T13" fmla="*/ 900113 h 567"/>
                  <a:gd name="T14" fmla="*/ 360363 w 482"/>
                  <a:gd name="T15" fmla="*/ 900113 h 567"/>
                  <a:gd name="T16" fmla="*/ 765175 w 482"/>
                  <a:gd name="T17" fmla="*/ 90488 h 567"/>
                  <a:gd name="T18" fmla="*/ 720725 w 482"/>
                  <a:gd name="T19" fmla="*/ 0 h 5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82" h="567">
                    <a:moveTo>
                      <a:pt x="454" y="0"/>
                    </a:moveTo>
                    <a:lnTo>
                      <a:pt x="369" y="170"/>
                    </a:lnTo>
                    <a:lnTo>
                      <a:pt x="227" y="255"/>
                    </a:lnTo>
                    <a:lnTo>
                      <a:pt x="199" y="369"/>
                    </a:lnTo>
                    <a:lnTo>
                      <a:pt x="0" y="510"/>
                    </a:lnTo>
                    <a:lnTo>
                      <a:pt x="86" y="510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482" y="57"/>
                    </a:lnTo>
                    <a:lnTo>
                      <a:pt x="454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4" name="Freeform 57"/>
              <p:cNvSpPr>
                <a:spLocks/>
              </p:cNvSpPr>
              <p:nvPr/>
            </p:nvSpPr>
            <p:spPr bwMode="auto">
              <a:xfrm>
                <a:off x="7435850" y="3314700"/>
                <a:ext cx="630238" cy="585788"/>
              </a:xfrm>
              <a:custGeom>
                <a:avLst/>
                <a:gdLst>
                  <a:gd name="T0" fmla="*/ 314325 w 397"/>
                  <a:gd name="T1" fmla="*/ 0 h 369"/>
                  <a:gd name="T2" fmla="*/ 269875 w 397"/>
                  <a:gd name="T3" fmla="*/ 271463 h 369"/>
                  <a:gd name="T4" fmla="*/ 134938 w 397"/>
                  <a:gd name="T5" fmla="*/ 360363 h 369"/>
                  <a:gd name="T6" fmla="*/ 44450 w 397"/>
                  <a:gd name="T7" fmla="*/ 360363 h 369"/>
                  <a:gd name="T8" fmla="*/ 0 w 397"/>
                  <a:gd name="T9" fmla="*/ 450850 h 369"/>
                  <a:gd name="T10" fmla="*/ 179388 w 397"/>
                  <a:gd name="T11" fmla="*/ 450850 h 369"/>
                  <a:gd name="T12" fmla="*/ 179388 w 397"/>
                  <a:gd name="T13" fmla="*/ 541338 h 369"/>
                  <a:gd name="T14" fmla="*/ 225425 w 397"/>
                  <a:gd name="T15" fmla="*/ 585788 h 369"/>
                  <a:gd name="T16" fmla="*/ 314325 w 397"/>
                  <a:gd name="T17" fmla="*/ 495300 h 369"/>
                  <a:gd name="T18" fmla="*/ 269875 w 397"/>
                  <a:gd name="T19" fmla="*/ 406400 h 369"/>
                  <a:gd name="T20" fmla="*/ 360363 w 397"/>
                  <a:gd name="T21" fmla="*/ 315913 h 369"/>
                  <a:gd name="T22" fmla="*/ 495300 w 397"/>
                  <a:gd name="T23" fmla="*/ 360363 h 369"/>
                  <a:gd name="T24" fmla="*/ 585788 w 397"/>
                  <a:gd name="T25" fmla="*/ 271463 h 369"/>
                  <a:gd name="T26" fmla="*/ 630238 w 397"/>
                  <a:gd name="T27" fmla="*/ 90488 h 369"/>
                  <a:gd name="T28" fmla="*/ 314325 w 397"/>
                  <a:gd name="T29" fmla="*/ 0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369">
                    <a:moveTo>
                      <a:pt x="198" y="0"/>
                    </a:moveTo>
                    <a:lnTo>
                      <a:pt x="170" y="171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341"/>
                    </a:lnTo>
                    <a:lnTo>
                      <a:pt x="142" y="369"/>
                    </a:lnTo>
                    <a:lnTo>
                      <a:pt x="198" y="312"/>
                    </a:lnTo>
                    <a:lnTo>
                      <a:pt x="170" y="256"/>
                    </a:lnTo>
                    <a:lnTo>
                      <a:pt x="227" y="199"/>
                    </a:lnTo>
                    <a:lnTo>
                      <a:pt x="312" y="227"/>
                    </a:lnTo>
                    <a:lnTo>
                      <a:pt x="369" y="171"/>
                    </a:lnTo>
                    <a:lnTo>
                      <a:pt x="397" y="57"/>
                    </a:lnTo>
                    <a:lnTo>
                      <a:pt x="198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5" name="Freeform 58"/>
              <p:cNvSpPr>
                <a:spLocks/>
              </p:cNvSpPr>
              <p:nvPr/>
            </p:nvSpPr>
            <p:spPr bwMode="auto">
              <a:xfrm>
                <a:off x="6535738" y="3405188"/>
                <a:ext cx="944562" cy="946150"/>
              </a:xfrm>
              <a:custGeom>
                <a:avLst/>
                <a:gdLst>
                  <a:gd name="T0" fmla="*/ 900112 w 595"/>
                  <a:gd name="T1" fmla="*/ 360363 h 596"/>
                  <a:gd name="T2" fmla="*/ 944562 w 595"/>
                  <a:gd name="T3" fmla="*/ 269875 h 596"/>
                  <a:gd name="T4" fmla="*/ 900112 w 595"/>
                  <a:gd name="T5" fmla="*/ 269875 h 596"/>
                  <a:gd name="T6" fmla="*/ 900112 w 595"/>
                  <a:gd name="T7" fmla="*/ 46038 h 596"/>
                  <a:gd name="T8" fmla="*/ 674687 w 595"/>
                  <a:gd name="T9" fmla="*/ 90488 h 596"/>
                  <a:gd name="T10" fmla="*/ 674687 w 595"/>
                  <a:gd name="T11" fmla="*/ 0 h 596"/>
                  <a:gd name="T12" fmla="*/ 585787 w 595"/>
                  <a:gd name="T13" fmla="*/ 0 h 596"/>
                  <a:gd name="T14" fmla="*/ 450850 w 595"/>
                  <a:gd name="T15" fmla="*/ 180975 h 596"/>
                  <a:gd name="T16" fmla="*/ 269875 w 595"/>
                  <a:gd name="T17" fmla="*/ 225425 h 596"/>
                  <a:gd name="T18" fmla="*/ 225425 w 595"/>
                  <a:gd name="T19" fmla="*/ 269875 h 596"/>
                  <a:gd name="T20" fmla="*/ 179387 w 595"/>
                  <a:gd name="T21" fmla="*/ 225425 h 596"/>
                  <a:gd name="T22" fmla="*/ 90487 w 595"/>
                  <a:gd name="T23" fmla="*/ 360363 h 596"/>
                  <a:gd name="T24" fmla="*/ 179387 w 595"/>
                  <a:gd name="T25" fmla="*/ 360363 h 596"/>
                  <a:gd name="T26" fmla="*/ 90487 w 595"/>
                  <a:gd name="T27" fmla="*/ 404813 h 596"/>
                  <a:gd name="T28" fmla="*/ 0 w 595"/>
                  <a:gd name="T29" fmla="*/ 539750 h 596"/>
                  <a:gd name="T30" fmla="*/ 0 w 595"/>
                  <a:gd name="T31" fmla="*/ 630238 h 596"/>
                  <a:gd name="T32" fmla="*/ 90487 w 595"/>
                  <a:gd name="T33" fmla="*/ 674688 h 596"/>
                  <a:gd name="T34" fmla="*/ 0 w 595"/>
                  <a:gd name="T35" fmla="*/ 720725 h 596"/>
                  <a:gd name="T36" fmla="*/ 0 w 595"/>
                  <a:gd name="T37" fmla="*/ 765175 h 596"/>
                  <a:gd name="T38" fmla="*/ 134937 w 595"/>
                  <a:gd name="T39" fmla="*/ 809625 h 596"/>
                  <a:gd name="T40" fmla="*/ 269875 w 595"/>
                  <a:gd name="T41" fmla="*/ 765175 h 596"/>
                  <a:gd name="T42" fmla="*/ 314325 w 595"/>
                  <a:gd name="T43" fmla="*/ 855663 h 596"/>
                  <a:gd name="T44" fmla="*/ 225425 w 595"/>
                  <a:gd name="T45" fmla="*/ 900113 h 596"/>
                  <a:gd name="T46" fmla="*/ 360362 w 595"/>
                  <a:gd name="T47" fmla="*/ 946150 h 596"/>
                  <a:gd name="T48" fmla="*/ 404812 w 595"/>
                  <a:gd name="T49" fmla="*/ 900113 h 596"/>
                  <a:gd name="T50" fmla="*/ 404812 w 595"/>
                  <a:gd name="T51" fmla="*/ 855663 h 596"/>
                  <a:gd name="T52" fmla="*/ 450850 w 595"/>
                  <a:gd name="T53" fmla="*/ 765175 h 596"/>
                  <a:gd name="T54" fmla="*/ 585787 w 595"/>
                  <a:gd name="T55" fmla="*/ 765175 h 596"/>
                  <a:gd name="T56" fmla="*/ 630237 w 595"/>
                  <a:gd name="T57" fmla="*/ 720725 h 596"/>
                  <a:gd name="T58" fmla="*/ 674687 w 595"/>
                  <a:gd name="T59" fmla="*/ 720725 h 596"/>
                  <a:gd name="T60" fmla="*/ 720725 w 595"/>
                  <a:gd name="T61" fmla="*/ 630238 h 596"/>
                  <a:gd name="T62" fmla="*/ 765175 w 595"/>
                  <a:gd name="T63" fmla="*/ 674688 h 596"/>
                  <a:gd name="T64" fmla="*/ 809625 w 595"/>
                  <a:gd name="T65" fmla="*/ 630238 h 596"/>
                  <a:gd name="T66" fmla="*/ 855662 w 595"/>
                  <a:gd name="T67" fmla="*/ 585788 h 596"/>
                  <a:gd name="T68" fmla="*/ 944562 w 595"/>
                  <a:gd name="T69" fmla="*/ 585788 h 596"/>
                  <a:gd name="T70" fmla="*/ 900112 w 595"/>
                  <a:gd name="T71" fmla="*/ 495300 h 596"/>
                  <a:gd name="T72" fmla="*/ 944562 w 595"/>
                  <a:gd name="T73" fmla="*/ 450850 h 596"/>
                  <a:gd name="T74" fmla="*/ 900112 w 595"/>
                  <a:gd name="T75" fmla="*/ 360363 h 59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595" h="596">
                    <a:moveTo>
                      <a:pt x="567" y="227"/>
                    </a:moveTo>
                    <a:lnTo>
                      <a:pt x="595" y="170"/>
                    </a:lnTo>
                    <a:lnTo>
                      <a:pt x="567" y="170"/>
                    </a:lnTo>
                    <a:lnTo>
                      <a:pt x="567" y="29"/>
                    </a:lnTo>
                    <a:lnTo>
                      <a:pt x="425" y="57"/>
                    </a:lnTo>
                    <a:lnTo>
                      <a:pt x="425" y="0"/>
                    </a:lnTo>
                    <a:lnTo>
                      <a:pt x="369" y="0"/>
                    </a:lnTo>
                    <a:lnTo>
                      <a:pt x="284" y="114"/>
                    </a:lnTo>
                    <a:lnTo>
                      <a:pt x="170" y="142"/>
                    </a:lnTo>
                    <a:lnTo>
                      <a:pt x="142" y="170"/>
                    </a:lnTo>
                    <a:lnTo>
                      <a:pt x="113" y="142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57" y="255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0" y="454"/>
                    </a:lnTo>
                    <a:lnTo>
                      <a:pt x="0" y="482"/>
                    </a:lnTo>
                    <a:lnTo>
                      <a:pt x="85" y="510"/>
                    </a:lnTo>
                    <a:lnTo>
                      <a:pt x="170" y="482"/>
                    </a:lnTo>
                    <a:lnTo>
                      <a:pt x="198" y="539"/>
                    </a:lnTo>
                    <a:lnTo>
                      <a:pt x="142" y="567"/>
                    </a:lnTo>
                    <a:lnTo>
                      <a:pt x="227" y="596"/>
                    </a:lnTo>
                    <a:lnTo>
                      <a:pt x="255" y="567"/>
                    </a:lnTo>
                    <a:lnTo>
                      <a:pt x="255" y="539"/>
                    </a:lnTo>
                    <a:lnTo>
                      <a:pt x="284" y="482"/>
                    </a:lnTo>
                    <a:lnTo>
                      <a:pt x="369" y="482"/>
                    </a:lnTo>
                    <a:lnTo>
                      <a:pt x="397" y="454"/>
                    </a:lnTo>
                    <a:lnTo>
                      <a:pt x="425" y="454"/>
                    </a:lnTo>
                    <a:lnTo>
                      <a:pt x="454" y="397"/>
                    </a:lnTo>
                    <a:lnTo>
                      <a:pt x="482" y="425"/>
                    </a:lnTo>
                    <a:lnTo>
                      <a:pt x="510" y="397"/>
                    </a:lnTo>
                    <a:lnTo>
                      <a:pt x="539" y="369"/>
                    </a:lnTo>
                    <a:lnTo>
                      <a:pt x="595" y="369"/>
                    </a:lnTo>
                    <a:lnTo>
                      <a:pt x="567" y="312"/>
                    </a:lnTo>
                    <a:lnTo>
                      <a:pt x="595" y="284"/>
                    </a:lnTo>
                    <a:lnTo>
                      <a:pt x="567" y="22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" name="Freeform 59"/>
              <p:cNvSpPr>
                <a:spLocks/>
              </p:cNvSpPr>
              <p:nvPr/>
            </p:nvSpPr>
            <p:spPr bwMode="auto">
              <a:xfrm>
                <a:off x="6850063" y="4621213"/>
                <a:ext cx="1350962" cy="765175"/>
              </a:xfrm>
              <a:custGeom>
                <a:avLst/>
                <a:gdLst>
                  <a:gd name="T0" fmla="*/ 46037 w 851"/>
                  <a:gd name="T1" fmla="*/ 0 h 482"/>
                  <a:gd name="T2" fmla="*/ 46037 w 851"/>
                  <a:gd name="T3" fmla="*/ 179388 h 482"/>
                  <a:gd name="T4" fmla="*/ 0 w 851"/>
                  <a:gd name="T5" fmla="*/ 269875 h 482"/>
                  <a:gd name="T6" fmla="*/ 180975 w 851"/>
                  <a:gd name="T7" fmla="*/ 493713 h 482"/>
                  <a:gd name="T8" fmla="*/ 180975 w 851"/>
                  <a:gd name="T9" fmla="*/ 539750 h 482"/>
                  <a:gd name="T10" fmla="*/ 360362 w 851"/>
                  <a:gd name="T11" fmla="*/ 628650 h 482"/>
                  <a:gd name="T12" fmla="*/ 360362 w 851"/>
                  <a:gd name="T13" fmla="*/ 719138 h 482"/>
                  <a:gd name="T14" fmla="*/ 585787 w 851"/>
                  <a:gd name="T15" fmla="*/ 765175 h 482"/>
                  <a:gd name="T16" fmla="*/ 765175 w 851"/>
                  <a:gd name="T17" fmla="*/ 719138 h 482"/>
                  <a:gd name="T18" fmla="*/ 811212 w 851"/>
                  <a:gd name="T19" fmla="*/ 765175 h 482"/>
                  <a:gd name="T20" fmla="*/ 900112 w 851"/>
                  <a:gd name="T21" fmla="*/ 765175 h 482"/>
                  <a:gd name="T22" fmla="*/ 990600 w 851"/>
                  <a:gd name="T23" fmla="*/ 765175 h 482"/>
                  <a:gd name="T24" fmla="*/ 1036637 w 851"/>
                  <a:gd name="T25" fmla="*/ 584200 h 482"/>
                  <a:gd name="T26" fmla="*/ 1306512 w 851"/>
                  <a:gd name="T27" fmla="*/ 404813 h 482"/>
                  <a:gd name="T28" fmla="*/ 1350962 w 851"/>
                  <a:gd name="T29" fmla="*/ 269875 h 482"/>
                  <a:gd name="T30" fmla="*/ 1260475 w 851"/>
                  <a:gd name="T31" fmla="*/ 269875 h 482"/>
                  <a:gd name="T32" fmla="*/ 1260475 w 851"/>
                  <a:gd name="T33" fmla="*/ 179388 h 482"/>
                  <a:gd name="T34" fmla="*/ 1216025 w 851"/>
                  <a:gd name="T35" fmla="*/ 134938 h 482"/>
                  <a:gd name="T36" fmla="*/ 1125537 w 851"/>
                  <a:gd name="T37" fmla="*/ 179388 h 482"/>
                  <a:gd name="T38" fmla="*/ 990600 w 851"/>
                  <a:gd name="T39" fmla="*/ 134938 h 482"/>
                  <a:gd name="T40" fmla="*/ 946150 w 851"/>
                  <a:gd name="T41" fmla="*/ 358775 h 482"/>
                  <a:gd name="T42" fmla="*/ 811212 w 851"/>
                  <a:gd name="T43" fmla="*/ 493713 h 482"/>
                  <a:gd name="T44" fmla="*/ 765175 w 851"/>
                  <a:gd name="T45" fmla="*/ 404813 h 482"/>
                  <a:gd name="T46" fmla="*/ 811212 w 851"/>
                  <a:gd name="T47" fmla="*/ 358775 h 482"/>
                  <a:gd name="T48" fmla="*/ 855662 w 851"/>
                  <a:gd name="T49" fmla="*/ 223838 h 482"/>
                  <a:gd name="T50" fmla="*/ 765175 w 851"/>
                  <a:gd name="T51" fmla="*/ 269875 h 482"/>
                  <a:gd name="T52" fmla="*/ 676275 w 851"/>
                  <a:gd name="T53" fmla="*/ 223838 h 482"/>
                  <a:gd name="T54" fmla="*/ 585787 w 851"/>
                  <a:gd name="T55" fmla="*/ 223838 h 482"/>
                  <a:gd name="T56" fmla="*/ 406400 w 851"/>
                  <a:gd name="T57" fmla="*/ 223838 h 482"/>
                  <a:gd name="T58" fmla="*/ 406400 w 851"/>
                  <a:gd name="T59" fmla="*/ 134938 h 482"/>
                  <a:gd name="T60" fmla="*/ 360362 w 851"/>
                  <a:gd name="T61" fmla="*/ 44450 h 482"/>
                  <a:gd name="T62" fmla="*/ 46037 w 851"/>
                  <a:gd name="T63" fmla="*/ 0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51" h="482">
                    <a:moveTo>
                      <a:pt x="29" y="0"/>
                    </a:moveTo>
                    <a:lnTo>
                      <a:pt x="29" y="113"/>
                    </a:lnTo>
                    <a:lnTo>
                      <a:pt x="0" y="170"/>
                    </a:lnTo>
                    <a:lnTo>
                      <a:pt x="114" y="311"/>
                    </a:lnTo>
                    <a:lnTo>
                      <a:pt x="114" y="340"/>
                    </a:lnTo>
                    <a:lnTo>
                      <a:pt x="227" y="396"/>
                    </a:lnTo>
                    <a:lnTo>
                      <a:pt x="227" y="453"/>
                    </a:lnTo>
                    <a:lnTo>
                      <a:pt x="369" y="482"/>
                    </a:lnTo>
                    <a:lnTo>
                      <a:pt x="482" y="453"/>
                    </a:lnTo>
                    <a:lnTo>
                      <a:pt x="511" y="482"/>
                    </a:lnTo>
                    <a:lnTo>
                      <a:pt x="567" y="482"/>
                    </a:lnTo>
                    <a:lnTo>
                      <a:pt x="624" y="482"/>
                    </a:lnTo>
                    <a:lnTo>
                      <a:pt x="653" y="368"/>
                    </a:lnTo>
                    <a:lnTo>
                      <a:pt x="823" y="255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66" y="85"/>
                    </a:lnTo>
                    <a:lnTo>
                      <a:pt x="709" y="113"/>
                    </a:lnTo>
                    <a:lnTo>
                      <a:pt x="624" y="85"/>
                    </a:lnTo>
                    <a:lnTo>
                      <a:pt x="596" y="226"/>
                    </a:lnTo>
                    <a:lnTo>
                      <a:pt x="511" y="311"/>
                    </a:lnTo>
                    <a:lnTo>
                      <a:pt x="482" y="255"/>
                    </a:lnTo>
                    <a:lnTo>
                      <a:pt x="511" y="226"/>
                    </a:lnTo>
                    <a:lnTo>
                      <a:pt x="539" y="141"/>
                    </a:lnTo>
                    <a:lnTo>
                      <a:pt x="482" y="170"/>
                    </a:lnTo>
                    <a:lnTo>
                      <a:pt x="426" y="141"/>
                    </a:lnTo>
                    <a:lnTo>
                      <a:pt x="369" y="141"/>
                    </a:lnTo>
                    <a:lnTo>
                      <a:pt x="256" y="141"/>
                    </a:lnTo>
                    <a:lnTo>
                      <a:pt x="256" y="85"/>
                    </a:lnTo>
                    <a:lnTo>
                      <a:pt x="227" y="28"/>
                    </a:lnTo>
                    <a:lnTo>
                      <a:pt x="2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" name="Freeform 60"/>
              <p:cNvSpPr>
                <a:spLocks/>
              </p:cNvSpPr>
              <p:nvPr/>
            </p:nvSpPr>
            <p:spPr bwMode="auto">
              <a:xfrm>
                <a:off x="8470900" y="4260850"/>
                <a:ext cx="630238" cy="719138"/>
              </a:xfrm>
              <a:custGeom>
                <a:avLst/>
                <a:gdLst>
                  <a:gd name="T0" fmla="*/ 225425 w 397"/>
                  <a:gd name="T1" fmla="*/ 0 h 453"/>
                  <a:gd name="T2" fmla="*/ 90488 w 397"/>
                  <a:gd name="T3" fmla="*/ 44450 h 453"/>
                  <a:gd name="T4" fmla="*/ 0 w 397"/>
                  <a:gd name="T5" fmla="*/ 269875 h 453"/>
                  <a:gd name="T6" fmla="*/ 0 w 397"/>
                  <a:gd name="T7" fmla="*/ 449263 h 453"/>
                  <a:gd name="T8" fmla="*/ 44450 w 397"/>
                  <a:gd name="T9" fmla="*/ 449263 h 453"/>
                  <a:gd name="T10" fmla="*/ 44450 w 397"/>
                  <a:gd name="T11" fmla="*/ 584200 h 453"/>
                  <a:gd name="T12" fmla="*/ 225425 w 397"/>
                  <a:gd name="T13" fmla="*/ 630238 h 453"/>
                  <a:gd name="T14" fmla="*/ 269875 w 397"/>
                  <a:gd name="T15" fmla="*/ 719138 h 453"/>
                  <a:gd name="T16" fmla="*/ 360363 w 397"/>
                  <a:gd name="T17" fmla="*/ 719138 h 453"/>
                  <a:gd name="T18" fmla="*/ 360363 w 397"/>
                  <a:gd name="T19" fmla="*/ 630238 h 453"/>
                  <a:gd name="T20" fmla="*/ 495300 w 397"/>
                  <a:gd name="T21" fmla="*/ 719138 h 453"/>
                  <a:gd name="T22" fmla="*/ 539750 w 397"/>
                  <a:gd name="T23" fmla="*/ 584200 h 453"/>
                  <a:gd name="T24" fmla="*/ 630238 w 397"/>
                  <a:gd name="T25" fmla="*/ 539750 h 453"/>
                  <a:gd name="T26" fmla="*/ 539750 w 397"/>
                  <a:gd name="T27" fmla="*/ 404813 h 453"/>
                  <a:gd name="T28" fmla="*/ 539750 w 397"/>
                  <a:gd name="T29" fmla="*/ 314325 h 453"/>
                  <a:gd name="T30" fmla="*/ 585788 w 397"/>
                  <a:gd name="T31" fmla="*/ 269875 h 453"/>
                  <a:gd name="T32" fmla="*/ 585788 w 397"/>
                  <a:gd name="T33" fmla="*/ 225425 h 453"/>
                  <a:gd name="T34" fmla="*/ 495300 w 397"/>
                  <a:gd name="T35" fmla="*/ 225425 h 453"/>
                  <a:gd name="T36" fmla="*/ 450850 w 397"/>
                  <a:gd name="T37" fmla="*/ 90488 h 453"/>
                  <a:gd name="T38" fmla="*/ 404813 w 397"/>
                  <a:gd name="T39" fmla="*/ 90488 h 453"/>
                  <a:gd name="T40" fmla="*/ 315913 w 397"/>
                  <a:gd name="T41" fmla="*/ 0 h 453"/>
                  <a:gd name="T42" fmla="*/ 269875 w 397"/>
                  <a:gd name="T43" fmla="*/ 44450 h 453"/>
                  <a:gd name="T44" fmla="*/ 225425 w 397"/>
                  <a:gd name="T45" fmla="*/ 0 h 45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453">
                    <a:moveTo>
                      <a:pt x="142" y="0"/>
                    </a:moveTo>
                    <a:lnTo>
                      <a:pt x="57" y="28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28" y="283"/>
                    </a:lnTo>
                    <a:lnTo>
                      <a:pt x="28" y="368"/>
                    </a:lnTo>
                    <a:lnTo>
                      <a:pt x="142" y="397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312" y="453"/>
                    </a:lnTo>
                    <a:lnTo>
                      <a:pt x="340" y="368"/>
                    </a:lnTo>
                    <a:lnTo>
                      <a:pt x="397" y="340"/>
                    </a:lnTo>
                    <a:lnTo>
                      <a:pt x="340" y="255"/>
                    </a:lnTo>
                    <a:lnTo>
                      <a:pt x="340" y="198"/>
                    </a:lnTo>
                    <a:lnTo>
                      <a:pt x="369" y="170"/>
                    </a:lnTo>
                    <a:lnTo>
                      <a:pt x="369" y="142"/>
                    </a:lnTo>
                    <a:lnTo>
                      <a:pt x="312" y="142"/>
                    </a:lnTo>
                    <a:lnTo>
                      <a:pt x="284" y="57"/>
                    </a:lnTo>
                    <a:lnTo>
                      <a:pt x="255" y="57"/>
                    </a:lnTo>
                    <a:lnTo>
                      <a:pt x="199" y="0"/>
                    </a:lnTo>
                    <a:lnTo>
                      <a:pt x="170" y="28"/>
                    </a:lnTo>
                    <a:lnTo>
                      <a:pt x="142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" name="Freeform 61"/>
              <p:cNvSpPr>
                <a:spLocks/>
              </p:cNvSpPr>
              <p:nvPr/>
            </p:nvSpPr>
            <p:spPr bwMode="auto">
              <a:xfrm>
                <a:off x="7931150" y="3900488"/>
                <a:ext cx="630238" cy="630237"/>
              </a:xfrm>
              <a:custGeom>
                <a:avLst/>
                <a:gdLst>
                  <a:gd name="T0" fmla="*/ 630238 w 397"/>
                  <a:gd name="T1" fmla="*/ 404812 h 397"/>
                  <a:gd name="T2" fmla="*/ 449263 w 397"/>
                  <a:gd name="T3" fmla="*/ 44450 h 397"/>
                  <a:gd name="T4" fmla="*/ 360363 w 397"/>
                  <a:gd name="T5" fmla="*/ 90487 h 397"/>
                  <a:gd name="T6" fmla="*/ 269875 w 397"/>
                  <a:gd name="T7" fmla="*/ 0 h 397"/>
                  <a:gd name="T8" fmla="*/ 179388 w 397"/>
                  <a:gd name="T9" fmla="*/ 44450 h 397"/>
                  <a:gd name="T10" fmla="*/ 179388 w 397"/>
                  <a:gd name="T11" fmla="*/ 179387 h 397"/>
                  <a:gd name="T12" fmla="*/ 0 w 397"/>
                  <a:gd name="T13" fmla="*/ 314325 h 397"/>
                  <a:gd name="T14" fmla="*/ 44450 w 397"/>
                  <a:gd name="T15" fmla="*/ 360362 h 397"/>
                  <a:gd name="T16" fmla="*/ 225425 w 397"/>
                  <a:gd name="T17" fmla="*/ 314325 h 397"/>
                  <a:gd name="T18" fmla="*/ 269875 w 397"/>
                  <a:gd name="T19" fmla="*/ 269875 h 397"/>
                  <a:gd name="T20" fmla="*/ 360363 w 397"/>
                  <a:gd name="T21" fmla="*/ 450850 h 397"/>
                  <a:gd name="T22" fmla="*/ 360363 w 397"/>
                  <a:gd name="T23" fmla="*/ 539750 h 397"/>
                  <a:gd name="T24" fmla="*/ 449263 w 397"/>
                  <a:gd name="T25" fmla="*/ 585787 h 397"/>
                  <a:gd name="T26" fmla="*/ 495300 w 397"/>
                  <a:gd name="T27" fmla="*/ 585787 h 397"/>
                  <a:gd name="T28" fmla="*/ 539750 w 397"/>
                  <a:gd name="T29" fmla="*/ 630237 h 397"/>
                  <a:gd name="T30" fmla="*/ 630238 w 397"/>
                  <a:gd name="T31" fmla="*/ 404812 h 39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7" h="397">
                    <a:moveTo>
                      <a:pt x="397" y="255"/>
                    </a:moveTo>
                    <a:lnTo>
                      <a:pt x="283" y="28"/>
                    </a:lnTo>
                    <a:lnTo>
                      <a:pt x="227" y="57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28" y="227"/>
                    </a:lnTo>
                    <a:lnTo>
                      <a:pt x="142" y="198"/>
                    </a:lnTo>
                    <a:lnTo>
                      <a:pt x="170" y="170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40" y="397"/>
                    </a:lnTo>
                    <a:lnTo>
                      <a:pt x="397" y="25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" name="Freeform 62"/>
              <p:cNvSpPr>
                <a:spLocks/>
              </p:cNvSpPr>
              <p:nvPr/>
            </p:nvSpPr>
            <p:spPr bwMode="auto">
              <a:xfrm>
                <a:off x="5500688" y="4800600"/>
                <a:ext cx="179387" cy="269875"/>
              </a:xfrm>
              <a:custGeom>
                <a:avLst/>
                <a:gdLst>
                  <a:gd name="T0" fmla="*/ 0 w 113"/>
                  <a:gd name="T1" fmla="*/ 0 h 170"/>
                  <a:gd name="T2" fmla="*/ 90487 w 113"/>
                  <a:gd name="T3" fmla="*/ 44450 h 170"/>
                  <a:gd name="T4" fmla="*/ 179387 w 113"/>
                  <a:gd name="T5" fmla="*/ 134938 h 170"/>
                  <a:gd name="T6" fmla="*/ 179387 w 113"/>
                  <a:gd name="T7" fmla="*/ 269875 h 170"/>
                  <a:gd name="T8" fmla="*/ 44450 w 113"/>
                  <a:gd name="T9" fmla="*/ 269875 h 170"/>
                  <a:gd name="T10" fmla="*/ 0 w 113"/>
                  <a:gd name="T11" fmla="*/ 225425 h 170"/>
                  <a:gd name="T12" fmla="*/ 0 w 113"/>
                  <a:gd name="T13" fmla="*/ 0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57" y="28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70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" name="Freeform 63"/>
              <p:cNvSpPr>
                <a:spLocks/>
              </p:cNvSpPr>
              <p:nvPr/>
            </p:nvSpPr>
            <p:spPr bwMode="auto">
              <a:xfrm>
                <a:off x="5456238" y="4395788"/>
                <a:ext cx="944562" cy="539750"/>
              </a:xfrm>
              <a:custGeom>
                <a:avLst/>
                <a:gdLst>
                  <a:gd name="T0" fmla="*/ 134937 w 595"/>
                  <a:gd name="T1" fmla="*/ 449263 h 340"/>
                  <a:gd name="T2" fmla="*/ 44450 w 595"/>
                  <a:gd name="T3" fmla="*/ 404813 h 340"/>
                  <a:gd name="T4" fmla="*/ 44450 w 595"/>
                  <a:gd name="T5" fmla="*/ 360363 h 340"/>
                  <a:gd name="T6" fmla="*/ 0 w 595"/>
                  <a:gd name="T7" fmla="*/ 269875 h 340"/>
                  <a:gd name="T8" fmla="*/ 44450 w 595"/>
                  <a:gd name="T9" fmla="*/ 134938 h 340"/>
                  <a:gd name="T10" fmla="*/ 134937 w 595"/>
                  <a:gd name="T11" fmla="*/ 90488 h 340"/>
                  <a:gd name="T12" fmla="*/ 134937 w 595"/>
                  <a:gd name="T13" fmla="*/ 44450 h 340"/>
                  <a:gd name="T14" fmla="*/ 269875 w 595"/>
                  <a:gd name="T15" fmla="*/ 134938 h 340"/>
                  <a:gd name="T16" fmla="*/ 358775 w 595"/>
                  <a:gd name="T17" fmla="*/ 90488 h 340"/>
                  <a:gd name="T18" fmla="*/ 539750 w 595"/>
                  <a:gd name="T19" fmla="*/ 90488 h 340"/>
                  <a:gd name="T20" fmla="*/ 719137 w 595"/>
                  <a:gd name="T21" fmla="*/ 134938 h 340"/>
                  <a:gd name="T22" fmla="*/ 900112 w 595"/>
                  <a:gd name="T23" fmla="*/ 90488 h 340"/>
                  <a:gd name="T24" fmla="*/ 944562 w 595"/>
                  <a:gd name="T25" fmla="*/ 0 h 340"/>
                  <a:gd name="T26" fmla="*/ 944562 w 595"/>
                  <a:gd name="T27" fmla="*/ 225425 h 340"/>
                  <a:gd name="T28" fmla="*/ 854075 w 595"/>
                  <a:gd name="T29" fmla="*/ 179388 h 340"/>
                  <a:gd name="T30" fmla="*/ 854075 w 595"/>
                  <a:gd name="T31" fmla="*/ 314325 h 340"/>
                  <a:gd name="T32" fmla="*/ 765175 w 595"/>
                  <a:gd name="T33" fmla="*/ 269875 h 340"/>
                  <a:gd name="T34" fmla="*/ 584200 w 595"/>
                  <a:gd name="T35" fmla="*/ 539750 h 340"/>
                  <a:gd name="T36" fmla="*/ 449262 w 595"/>
                  <a:gd name="T37" fmla="*/ 449263 h 340"/>
                  <a:gd name="T38" fmla="*/ 449262 w 595"/>
                  <a:gd name="T39" fmla="*/ 360363 h 340"/>
                  <a:gd name="T40" fmla="*/ 223837 w 595"/>
                  <a:gd name="T41" fmla="*/ 314325 h 340"/>
                  <a:gd name="T42" fmla="*/ 179387 w 595"/>
                  <a:gd name="T43" fmla="*/ 314325 h 340"/>
                  <a:gd name="T44" fmla="*/ 134937 w 595"/>
                  <a:gd name="T45" fmla="*/ 314325 h 340"/>
                  <a:gd name="T46" fmla="*/ 134937 w 595"/>
                  <a:gd name="T47" fmla="*/ 449263 h 34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95" h="340">
                    <a:moveTo>
                      <a:pt x="85" y="283"/>
                    </a:moveTo>
                    <a:lnTo>
                      <a:pt x="28" y="255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170" y="85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453" y="85"/>
                    </a:lnTo>
                    <a:lnTo>
                      <a:pt x="567" y="57"/>
                    </a:lnTo>
                    <a:lnTo>
                      <a:pt x="595" y="0"/>
                    </a:lnTo>
                    <a:lnTo>
                      <a:pt x="595" y="142"/>
                    </a:lnTo>
                    <a:lnTo>
                      <a:pt x="538" y="113"/>
                    </a:lnTo>
                    <a:lnTo>
                      <a:pt x="538" y="198"/>
                    </a:lnTo>
                    <a:lnTo>
                      <a:pt x="482" y="170"/>
                    </a:lnTo>
                    <a:lnTo>
                      <a:pt x="368" y="340"/>
                    </a:lnTo>
                    <a:lnTo>
                      <a:pt x="283" y="283"/>
                    </a:lnTo>
                    <a:lnTo>
                      <a:pt x="283" y="227"/>
                    </a:lnTo>
                    <a:lnTo>
                      <a:pt x="141" y="198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85" y="28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" name="Freeform 64"/>
              <p:cNvSpPr>
                <a:spLocks/>
              </p:cNvSpPr>
              <p:nvPr/>
            </p:nvSpPr>
            <p:spPr bwMode="auto">
              <a:xfrm>
                <a:off x="5591175" y="4710113"/>
                <a:ext cx="449263" cy="360362"/>
              </a:xfrm>
              <a:custGeom>
                <a:avLst/>
                <a:gdLst>
                  <a:gd name="T0" fmla="*/ 88900 w 283"/>
                  <a:gd name="T1" fmla="*/ 360362 h 227"/>
                  <a:gd name="T2" fmla="*/ 88900 w 283"/>
                  <a:gd name="T3" fmla="*/ 225425 h 227"/>
                  <a:gd name="T4" fmla="*/ 0 w 283"/>
                  <a:gd name="T5" fmla="*/ 134937 h 227"/>
                  <a:gd name="T6" fmla="*/ 0 w 283"/>
                  <a:gd name="T7" fmla="*/ 0 h 227"/>
                  <a:gd name="T8" fmla="*/ 88900 w 283"/>
                  <a:gd name="T9" fmla="*/ 0 h 227"/>
                  <a:gd name="T10" fmla="*/ 314325 w 283"/>
                  <a:gd name="T11" fmla="*/ 46037 h 227"/>
                  <a:gd name="T12" fmla="*/ 314325 w 283"/>
                  <a:gd name="T13" fmla="*/ 134937 h 227"/>
                  <a:gd name="T14" fmla="*/ 449263 w 283"/>
                  <a:gd name="T15" fmla="*/ 225425 h 227"/>
                  <a:gd name="T16" fmla="*/ 404813 w 283"/>
                  <a:gd name="T17" fmla="*/ 269875 h 227"/>
                  <a:gd name="T18" fmla="*/ 269875 w 283"/>
                  <a:gd name="T19" fmla="*/ 315912 h 227"/>
                  <a:gd name="T20" fmla="*/ 223838 w 283"/>
                  <a:gd name="T21" fmla="*/ 360362 h 227"/>
                  <a:gd name="T22" fmla="*/ 88900 w 283"/>
                  <a:gd name="T23" fmla="*/ 360362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83" h="227">
                    <a:moveTo>
                      <a:pt x="56" y="227"/>
                    </a:moveTo>
                    <a:lnTo>
                      <a:pt x="56" y="142"/>
                    </a:lnTo>
                    <a:lnTo>
                      <a:pt x="0" y="85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198" y="29"/>
                    </a:lnTo>
                    <a:lnTo>
                      <a:pt x="198" y="85"/>
                    </a:lnTo>
                    <a:lnTo>
                      <a:pt x="283" y="142"/>
                    </a:lnTo>
                    <a:lnTo>
                      <a:pt x="255" y="170"/>
                    </a:lnTo>
                    <a:lnTo>
                      <a:pt x="170" y="199"/>
                    </a:lnTo>
                    <a:lnTo>
                      <a:pt x="141" y="227"/>
                    </a:lnTo>
                    <a:lnTo>
                      <a:pt x="56" y="22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" name="Freeform 65"/>
              <p:cNvSpPr>
                <a:spLocks/>
              </p:cNvSpPr>
              <p:nvPr/>
            </p:nvSpPr>
            <p:spPr bwMode="auto">
              <a:xfrm>
                <a:off x="5410200" y="4935538"/>
                <a:ext cx="630238" cy="585787"/>
              </a:xfrm>
              <a:custGeom>
                <a:avLst/>
                <a:gdLst>
                  <a:gd name="T0" fmla="*/ 630238 w 397"/>
                  <a:gd name="T1" fmla="*/ 0 h 369"/>
                  <a:gd name="T2" fmla="*/ 541338 w 397"/>
                  <a:gd name="T3" fmla="*/ 179387 h 369"/>
                  <a:gd name="T4" fmla="*/ 630238 w 397"/>
                  <a:gd name="T5" fmla="*/ 269875 h 369"/>
                  <a:gd name="T6" fmla="*/ 630238 w 397"/>
                  <a:gd name="T7" fmla="*/ 314325 h 369"/>
                  <a:gd name="T8" fmla="*/ 585788 w 397"/>
                  <a:gd name="T9" fmla="*/ 360362 h 369"/>
                  <a:gd name="T10" fmla="*/ 630238 w 397"/>
                  <a:gd name="T11" fmla="*/ 404812 h 369"/>
                  <a:gd name="T12" fmla="*/ 495300 w 397"/>
                  <a:gd name="T13" fmla="*/ 450850 h 369"/>
                  <a:gd name="T14" fmla="*/ 450850 w 397"/>
                  <a:gd name="T15" fmla="*/ 539750 h 369"/>
                  <a:gd name="T16" fmla="*/ 360363 w 397"/>
                  <a:gd name="T17" fmla="*/ 495300 h 369"/>
                  <a:gd name="T18" fmla="*/ 315913 w 397"/>
                  <a:gd name="T19" fmla="*/ 539750 h 369"/>
                  <a:gd name="T20" fmla="*/ 269875 w 397"/>
                  <a:gd name="T21" fmla="*/ 539750 h 369"/>
                  <a:gd name="T22" fmla="*/ 225425 w 397"/>
                  <a:gd name="T23" fmla="*/ 450850 h 369"/>
                  <a:gd name="T24" fmla="*/ 180975 w 397"/>
                  <a:gd name="T25" fmla="*/ 450850 h 369"/>
                  <a:gd name="T26" fmla="*/ 180975 w 397"/>
                  <a:gd name="T27" fmla="*/ 495300 h 369"/>
                  <a:gd name="T28" fmla="*/ 90488 w 397"/>
                  <a:gd name="T29" fmla="*/ 585787 h 369"/>
                  <a:gd name="T30" fmla="*/ 46038 w 397"/>
                  <a:gd name="T31" fmla="*/ 539750 h 369"/>
                  <a:gd name="T32" fmla="*/ 46038 w 397"/>
                  <a:gd name="T33" fmla="*/ 450850 h 369"/>
                  <a:gd name="T34" fmla="*/ 0 w 397"/>
                  <a:gd name="T35" fmla="*/ 450850 h 369"/>
                  <a:gd name="T36" fmla="*/ 0 w 397"/>
                  <a:gd name="T37" fmla="*/ 404812 h 369"/>
                  <a:gd name="T38" fmla="*/ 0 w 397"/>
                  <a:gd name="T39" fmla="*/ 269875 h 369"/>
                  <a:gd name="T40" fmla="*/ 0 w 397"/>
                  <a:gd name="T41" fmla="*/ 225425 h 369"/>
                  <a:gd name="T42" fmla="*/ 46038 w 397"/>
                  <a:gd name="T43" fmla="*/ 225425 h 369"/>
                  <a:gd name="T44" fmla="*/ 46038 w 397"/>
                  <a:gd name="T45" fmla="*/ 134937 h 369"/>
                  <a:gd name="T46" fmla="*/ 90488 w 397"/>
                  <a:gd name="T47" fmla="*/ 90487 h 369"/>
                  <a:gd name="T48" fmla="*/ 134938 w 397"/>
                  <a:gd name="T49" fmla="*/ 134937 h 369"/>
                  <a:gd name="T50" fmla="*/ 404813 w 397"/>
                  <a:gd name="T51" fmla="*/ 134937 h 369"/>
                  <a:gd name="T52" fmla="*/ 450850 w 397"/>
                  <a:gd name="T53" fmla="*/ 90487 h 369"/>
                  <a:gd name="T54" fmla="*/ 585788 w 397"/>
                  <a:gd name="T55" fmla="*/ 44450 h 369"/>
                  <a:gd name="T56" fmla="*/ 630238 w 397"/>
                  <a:gd name="T57" fmla="*/ 0 h 36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97" h="369">
                    <a:moveTo>
                      <a:pt x="397" y="0"/>
                    </a:moveTo>
                    <a:lnTo>
                      <a:pt x="341" y="113"/>
                    </a:lnTo>
                    <a:lnTo>
                      <a:pt x="397" y="170"/>
                    </a:lnTo>
                    <a:lnTo>
                      <a:pt x="397" y="198"/>
                    </a:lnTo>
                    <a:lnTo>
                      <a:pt x="369" y="227"/>
                    </a:lnTo>
                    <a:lnTo>
                      <a:pt x="397" y="255"/>
                    </a:lnTo>
                    <a:lnTo>
                      <a:pt x="312" y="284"/>
                    </a:lnTo>
                    <a:lnTo>
                      <a:pt x="284" y="340"/>
                    </a:lnTo>
                    <a:lnTo>
                      <a:pt x="227" y="312"/>
                    </a:lnTo>
                    <a:lnTo>
                      <a:pt x="199" y="340"/>
                    </a:lnTo>
                    <a:lnTo>
                      <a:pt x="170" y="340"/>
                    </a:lnTo>
                    <a:lnTo>
                      <a:pt x="142" y="284"/>
                    </a:lnTo>
                    <a:lnTo>
                      <a:pt x="114" y="284"/>
                    </a:lnTo>
                    <a:lnTo>
                      <a:pt x="114" y="312"/>
                    </a:lnTo>
                    <a:lnTo>
                      <a:pt x="57" y="369"/>
                    </a:lnTo>
                    <a:lnTo>
                      <a:pt x="29" y="340"/>
                    </a:lnTo>
                    <a:lnTo>
                      <a:pt x="29" y="284"/>
                    </a:lnTo>
                    <a:lnTo>
                      <a:pt x="0" y="284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142"/>
                    </a:lnTo>
                    <a:lnTo>
                      <a:pt x="29" y="85"/>
                    </a:lnTo>
                    <a:lnTo>
                      <a:pt x="57" y="57"/>
                    </a:lnTo>
                    <a:lnTo>
                      <a:pt x="85" y="85"/>
                    </a:lnTo>
                    <a:lnTo>
                      <a:pt x="255" y="85"/>
                    </a:lnTo>
                    <a:lnTo>
                      <a:pt x="284" y="57"/>
                    </a:lnTo>
                    <a:lnTo>
                      <a:pt x="369" y="28"/>
                    </a:lnTo>
                    <a:lnTo>
                      <a:pt x="39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3" name="Freeform 66"/>
              <p:cNvSpPr>
                <a:spLocks/>
              </p:cNvSpPr>
              <p:nvPr/>
            </p:nvSpPr>
            <p:spPr bwMode="auto">
              <a:xfrm>
                <a:off x="5365750" y="4935538"/>
                <a:ext cx="809625" cy="900112"/>
              </a:xfrm>
              <a:custGeom>
                <a:avLst/>
                <a:gdLst>
                  <a:gd name="T0" fmla="*/ 44450 w 510"/>
                  <a:gd name="T1" fmla="*/ 450850 h 567"/>
                  <a:gd name="T2" fmla="*/ 90488 w 510"/>
                  <a:gd name="T3" fmla="*/ 450850 h 567"/>
                  <a:gd name="T4" fmla="*/ 90488 w 510"/>
                  <a:gd name="T5" fmla="*/ 539750 h 567"/>
                  <a:gd name="T6" fmla="*/ 134938 w 510"/>
                  <a:gd name="T7" fmla="*/ 585787 h 567"/>
                  <a:gd name="T8" fmla="*/ 225425 w 510"/>
                  <a:gd name="T9" fmla="*/ 495300 h 567"/>
                  <a:gd name="T10" fmla="*/ 225425 w 510"/>
                  <a:gd name="T11" fmla="*/ 450850 h 567"/>
                  <a:gd name="T12" fmla="*/ 269875 w 510"/>
                  <a:gd name="T13" fmla="*/ 450850 h 567"/>
                  <a:gd name="T14" fmla="*/ 314325 w 510"/>
                  <a:gd name="T15" fmla="*/ 539750 h 567"/>
                  <a:gd name="T16" fmla="*/ 360363 w 510"/>
                  <a:gd name="T17" fmla="*/ 539750 h 567"/>
                  <a:gd name="T18" fmla="*/ 404813 w 510"/>
                  <a:gd name="T19" fmla="*/ 495300 h 567"/>
                  <a:gd name="T20" fmla="*/ 495300 w 510"/>
                  <a:gd name="T21" fmla="*/ 539750 h 567"/>
                  <a:gd name="T22" fmla="*/ 539750 w 510"/>
                  <a:gd name="T23" fmla="*/ 450850 h 567"/>
                  <a:gd name="T24" fmla="*/ 674688 w 510"/>
                  <a:gd name="T25" fmla="*/ 404812 h 567"/>
                  <a:gd name="T26" fmla="*/ 630238 w 510"/>
                  <a:gd name="T27" fmla="*/ 360362 h 567"/>
                  <a:gd name="T28" fmla="*/ 674688 w 510"/>
                  <a:gd name="T29" fmla="*/ 314325 h 567"/>
                  <a:gd name="T30" fmla="*/ 674688 w 510"/>
                  <a:gd name="T31" fmla="*/ 269875 h 567"/>
                  <a:gd name="T32" fmla="*/ 585788 w 510"/>
                  <a:gd name="T33" fmla="*/ 179387 h 567"/>
                  <a:gd name="T34" fmla="*/ 674688 w 510"/>
                  <a:gd name="T35" fmla="*/ 0 h 567"/>
                  <a:gd name="T36" fmla="*/ 765175 w 510"/>
                  <a:gd name="T37" fmla="*/ 179387 h 567"/>
                  <a:gd name="T38" fmla="*/ 765175 w 510"/>
                  <a:gd name="T39" fmla="*/ 225425 h 567"/>
                  <a:gd name="T40" fmla="*/ 765175 w 510"/>
                  <a:gd name="T41" fmla="*/ 450850 h 567"/>
                  <a:gd name="T42" fmla="*/ 809625 w 510"/>
                  <a:gd name="T43" fmla="*/ 539750 h 567"/>
                  <a:gd name="T44" fmla="*/ 765175 w 510"/>
                  <a:gd name="T45" fmla="*/ 674687 h 567"/>
                  <a:gd name="T46" fmla="*/ 765175 w 510"/>
                  <a:gd name="T47" fmla="*/ 765175 h 567"/>
                  <a:gd name="T48" fmla="*/ 809625 w 510"/>
                  <a:gd name="T49" fmla="*/ 809625 h 567"/>
                  <a:gd name="T50" fmla="*/ 765175 w 510"/>
                  <a:gd name="T51" fmla="*/ 900112 h 567"/>
                  <a:gd name="T52" fmla="*/ 674688 w 510"/>
                  <a:gd name="T53" fmla="*/ 855662 h 567"/>
                  <a:gd name="T54" fmla="*/ 539750 w 510"/>
                  <a:gd name="T55" fmla="*/ 720725 h 567"/>
                  <a:gd name="T56" fmla="*/ 404813 w 510"/>
                  <a:gd name="T57" fmla="*/ 630237 h 567"/>
                  <a:gd name="T58" fmla="*/ 360363 w 510"/>
                  <a:gd name="T59" fmla="*/ 720725 h 567"/>
                  <a:gd name="T60" fmla="*/ 269875 w 510"/>
                  <a:gd name="T61" fmla="*/ 765175 h 567"/>
                  <a:gd name="T62" fmla="*/ 134938 w 510"/>
                  <a:gd name="T63" fmla="*/ 720725 h 567"/>
                  <a:gd name="T64" fmla="*/ 134938 w 510"/>
                  <a:gd name="T65" fmla="*/ 855662 h 567"/>
                  <a:gd name="T66" fmla="*/ 44450 w 510"/>
                  <a:gd name="T67" fmla="*/ 809625 h 567"/>
                  <a:gd name="T68" fmla="*/ 0 w 510"/>
                  <a:gd name="T69" fmla="*/ 674687 h 567"/>
                  <a:gd name="T70" fmla="*/ 44450 w 510"/>
                  <a:gd name="T71" fmla="*/ 450850 h 56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10" h="567">
                    <a:moveTo>
                      <a:pt x="28" y="284"/>
                    </a:moveTo>
                    <a:lnTo>
                      <a:pt x="57" y="284"/>
                    </a:lnTo>
                    <a:lnTo>
                      <a:pt x="57" y="340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42" y="284"/>
                    </a:lnTo>
                    <a:lnTo>
                      <a:pt x="170" y="284"/>
                    </a:lnTo>
                    <a:lnTo>
                      <a:pt x="198" y="340"/>
                    </a:lnTo>
                    <a:lnTo>
                      <a:pt x="227" y="340"/>
                    </a:lnTo>
                    <a:lnTo>
                      <a:pt x="255" y="312"/>
                    </a:lnTo>
                    <a:lnTo>
                      <a:pt x="312" y="340"/>
                    </a:lnTo>
                    <a:lnTo>
                      <a:pt x="340" y="284"/>
                    </a:lnTo>
                    <a:lnTo>
                      <a:pt x="425" y="255"/>
                    </a:lnTo>
                    <a:lnTo>
                      <a:pt x="397" y="227"/>
                    </a:lnTo>
                    <a:lnTo>
                      <a:pt x="425" y="198"/>
                    </a:lnTo>
                    <a:lnTo>
                      <a:pt x="425" y="170"/>
                    </a:lnTo>
                    <a:lnTo>
                      <a:pt x="369" y="113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482" y="142"/>
                    </a:lnTo>
                    <a:lnTo>
                      <a:pt x="482" y="284"/>
                    </a:lnTo>
                    <a:lnTo>
                      <a:pt x="510" y="340"/>
                    </a:lnTo>
                    <a:lnTo>
                      <a:pt x="482" y="425"/>
                    </a:lnTo>
                    <a:lnTo>
                      <a:pt x="482" y="482"/>
                    </a:lnTo>
                    <a:lnTo>
                      <a:pt x="510" y="510"/>
                    </a:lnTo>
                    <a:lnTo>
                      <a:pt x="482" y="567"/>
                    </a:lnTo>
                    <a:lnTo>
                      <a:pt x="425" y="539"/>
                    </a:lnTo>
                    <a:lnTo>
                      <a:pt x="340" y="454"/>
                    </a:lnTo>
                    <a:lnTo>
                      <a:pt x="255" y="397"/>
                    </a:lnTo>
                    <a:lnTo>
                      <a:pt x="227" y="454"/>
                    </a:lnTo>
                    <a:lnTo>
                      <a:pt x="170" y="482"/>
                    </a:lnTo>
                    <a:lnTo>
                      <a:pt x="85" y="454"/>
                    </a:lnTo>
                    <a:lnTo>
                      <a:pt x="85" y="539"/>
                    </a:lnTo>
                    <a:lnTo>
                      <a:pt x="28" y="510"/>
                    </a:lnTo>
                    <a:lnTo>
                      <a:pt x="0" y="425"/>
                    </a:lnTo>
                    <a:lnTo>
                      <a:pt x="28" y="28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4" name="Freeform 67"/>
              <p:cNvSpPr>
                <a:spLocks/>
              </p:cNvSpPr>
              <p:nvPr/>
            </p:nvSpPr>
            <p:spPr bwMode="auto">
              <a:xfrm>
                <a:off x="5365750" y="5565775"/>
                <a:ext cx="765175" cy="539750"/>
              </a:xfrm>
              <a:custGeom>
                <a:avLst/>
                <a:gdLst>
                  <a:gd name="T0" fmla="*/ 134938 w 482"/>
                  <a:gd name="T1" fmla="*/ 225425 h 340"/>
                  <a:gd name="T2" fmla="*/ 134938 w 482"/>
                  <a:gd name="T3" fmla="*/ 90488 h 340"/>
                  <a:gd name="T4" fmla="*/ 269875 w 482"/>
                  <a:gd name="T5" fmla="*/ 134938 h 340"/>
                  <a:gd name="T6" fmla="*/ 360363 w 482"/>
                  <a:gd name="T7" fmla="*/ 90488 h 340"/>
                  <a:gd name="T8" fmla="*/ 404813 w 482"/>
                  <a:gd name="T9" fmla="*/ 0 h 340"/>
                  <a:gd name="T10" fmla="*/ 539750 w 482"/>
                  <a:gd name="T11" fmla="*/ 90488 h 340"/>
                  <a:gd name="T12" fmla="*/ 674688 w 482"/>
                  <a:gd name="T13" fmla="*/ 225425 h 340"/>
                  <a:gd name="T14" fmla="*/ 765175 w 482"/>
                  <a:gd name="T15" fmla="*/ 269875 h 340"/>
                  <a:gd name="T16" fmla="*/ 539750 w 482"/>
                  <a:gd name="T17" fmla="*/ 360363 h 340"/>
                  <a:gd name="T18" fmla="*/ 495300 w 482"/>
                  <a:gd name="T19" fmla="*/ 404813 h 340"/>
                  <a:gd name="T20" fmla="*/ 495300 w 482"/>
                  <a:gd name="T21" fmla="*/ 495300 h 340"/>
                  <a:gd name="T22" fmla="*/ 449263 w 482"/>
                  <a:gd name="T23" fmla="*/ 539750 h 340"/>
                  <a:gd name="T24" fmla="*/ 404813 w 482"/>
                  <a:gd name="T25" fmla="*/ 495300 h 340"/>
                  <a:gd name="T26" fmla="*/ 269875 w 482"/>
                  <a:gd name="T27" fmla="*/ 495300 h 340"/>
                  <a:gd name="T28" fmla="*/ 225425 w 482"/>
                  <a:gd name="T29" fmla="*/ 449263 h 340"/>
                  <a:gd name="T30" fmla="*/ 179388 w 482"/>
                  <a:gd name="T31" fmla="*/ 539750 h 340"/>
                  <a:gd name="T32" fmla="*/ 90488 w 482"/>
                  <a:gd name="T33" fmla="*/ 539750 h 340"/>
                  <a:gd name="T34" fmla="*/ 134938 w 482"/>
                  <a:gd name="T35" fmla="*/ 495300 h 340"/>
                  <a:gd name="T36" fmla="*/ 44450 w 482"/>
                  <a:gd name="T37" fmla="*/ 404813 h 340"/>
                  <a:gd name="T38" fmla="*/ 0 w 482"/>
                  <a:gd name="T39" fmla="*/ 404813 h 340"/>
                  <a:gd name="T40" fmla="*/ 44450 w 482"/>
                  <a:gd name="T41" fmla="*/ 314325 h 340"/>
                  <a:gd name="T42" fmla="*/ 44450 w 482"/>
                  <a:gd name="T43" fmla="*/ 269875 h 340"/>
                  <a:gd name="T44" fmla="*/ 134938 w 482"/>
                  <a:gd name="T45" fmla="*/ 225425 h 34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82" h="340">
                    <a:moveTo>
                      <a:pt x="85" y="142"/>
                    </a:moveTo>
                    <a:lnTo>
                      <a:pt x="85" y="57"/>
                    </a:lnTo>
                    <a:lnTo>
                      <a:pt x="170" y="85"/>
                    </a:lnTo>
                    <a:lnTo>
                      <a:pt x="227" y="57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425" y="142"/>
                    </a:lnTo>
                    <a:lnTo>
                      <a:pt x="482" y="170"/>
                    </a:lnTo>
                    <a:lnTo>
                      <a:pt x="340" y="227"/>
                    </a:lnTo>
                    <a:lnTo>
                      <a:pt x="312" y="255"/>
                    </a:lnTo>
                    <a:lnTo>
                      <a:pt x="312" y="312"/>
                    </a:lnTo>
                    <a:lnTo>
                      <a:pt x="283" y="340"/>
                    </a:lnTo>
                    <a:lnTo>
                      <a:pt x="255" y="312"/>
                    </a:lnTo>
                    <a:lnTo>
                      <a:pt x="170" y="312"/>
                    </a:lnTo>
                    <a:lnTo>
                      <a:pt x="142" y="283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85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85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" name="Freeform 68"/>
              <p:cNvSpPr>
                <a:spLocks/>
              </p:cNvSpPr>
              <p:nvPr/>
            </p:nvSpPr>
            <p:spPr bwMode="auto">
              <a:xfrm>
                <a:off x="5545138" y="5835650"/>
                <a:ext cx="676275" cy="585788"/>
              </a:xfrm>
              <a:custGeom>
                <a:avLst/>
                <a:gdLst>
                  <a:gd name="T0" fmla="*/ 585788 w 426"/>
                  <a:gd name="T1" fmla="*/ 0 h 369"/>
                  <a:gd name="T2" fmla="*/ 360363 w 426"/>
                  <a:gd name="T3" fmla="*/ 90488 h 369"/>
                  <a:gd name="T4" fmla="*/ 315913 w 426"/>
                  <a:gd name="T5" fmla="*/ 134938 h 369"/>
                  <a:gd name="T6" fmla="*/ 315913 w 426"/>
                  <a:gd name="T7" fmla="*/ 225425 h 369"/>
                  <a:gd name="T8" fmla="*/ 269875 w 426"/>
                  <a:gd name="T9" fmla="*/ 269875 h 369"/>
                  <a:gd name="T10" fmla="*/ 225425 w 426"/>
                  <a:gd name="T11" fmla="*/ 225425 h 369"/>
                  <a:gd name="T12" fmla="*/ 90488 w 426"/>
                  <a:gd name="T13" fmla="*/ 225425 h 369"/>
                  <a:gd name="T14" fmla="*/ 46038 w 426"/>
                  <a:gd name="T15" fmla="*/ 179388 h 369"/>
                  <a:gd name="T16" fmla="*/ 0 w 426"/>
                  <a:gd name="T17" fmla="*/ 269875 h 369"/>
                  <a:gd name="T18" fmla="*/ 0 w 426"/>
                  <a:gd name="T19" fmla="*/ 360363 h 369"/>
                  <a:gd name="T20" fmla="*/ 46038 w 426"/>
                  <a:gd name="T21" fmla="*/ 360363 h 369"/>
                  <a:gd name="T22" fmla="*/ 0 w 426"/>
                  <a:gd name="T23" fmla="*/ 495300 h 369"/>
                  <a:gd name="T24" fmla="*/ 134938 w 426"/>
                  <a:gd name="T25" fmla="*/ 539750 h 369"/>
                  <a:gd name="T26" fmla="*/ 315913 w 426"/>
                  <a:gd name="T27" fmla="*/ 495300 h 369"/>
                  <a:gd name="T28" fmla="*/ 495300 w 426"/>
                  <a:gd name="T29" fmla="*/ 585788 h 369"/>
                  <a:gd name="T30" fmla="*/ 585788 w 426"/>
                  <a:gd name="T31" fmla="*/ 539750 h 369"/>
                  <a:gd name="T32" fmla="*/ 585788 w 426"/>
                  <a:gd name="T33" fmla="*/ 360363 h 369"/>
                  <a:gd name="T34" fmla="*/ 676275 w 426"/>
                  <a:gd name="T35" fmla="*/ 314325 h 369"/>
                  <a:gd name="T36" fmla="*/ 630238 w 426"/>
                  <a:gd name="T37" fmla="*/ 314325 h 369"/>
                  <a:gd name="T38" fmla="*/ 630238 w 426"/>
                  <a:gd name="T39" fmla="*/ 269875 h 369"/>
                  <a:gd name="T40" fmla="*/ 676275 w 426"/>
                  <a:gd name="T41" fmla="*/ 179388 h 369"/>
                  <a:gd name="T42" fmla="*/ 630238 w 426"/>
                  <a:gd name="T43" fmla="*/ 179388 h 369"/>
                  <a:gd name="T44" fmla="*/ 585788 w 426"/>
                  <a:gd name="T45" fmla="*/ 134938 h 369"/>
                  <a:gd name="T46" fmla="*/ 630238 w 426"/>
                  <a:gd name="T47" fmla="*/ 44450 h 369"/>
                  <a:gd name="T48" fmla="*/ 585788 w 426"/>
                  <a:gd name="T49" fmla="*/ 0 h 36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26" h="369">
                    <a:moveTo>
                      <a:pt x="369" y="0"/>
                    </a:moveTo>
                    <a:lnTo>
                      <a:pt x="227" y="57"/>
                    </a:lnTo>
                    <a:lnTo>
                      <a:pt x="199" y="85"/>
                    </a:lnTo>
                    <a:lnTo>
                      <a:pt x="199" y="142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57" y="142"/>
                    </a:lnTo>
                    <a:lnTo>
                      <a:pt x="29" y="113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29" y="227"/>
                    </a:lnTo>
                    <a:lnTo>
                      <a:pt x="0" y="312"/>
                    </a:lnTo>
                    <a:lnTo>
                      <a:pt x="85" y="340"/>
                    </a:lnTo>
                    <a:lnTo>
                      <a:pt x="199" y="312"/>
                    </a:lnTo>
                    <a:lnTo>
                      <a:pt x="312" y="369"/>
                    </a:lnTo>
                    <a:lnTo>
                      <a:pt x="369" y="340"/>
                    </a:lnTo>
                    <a:lnTo>
                      <a:pt x="369" y="227"/>
                    </a:lnTo>
                    <a:lnTo>
                      <a:pt x="426" y="198"/>
                    </a:lnTo>
                    <a:lnTo>
                      <a:pt x="397" y="198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397" y="28"/>
                    </a:lnTo>
                    <a:lnTo>
                      <a:pt x="36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" name="Freeform 69"/>
              <p:cNvSpPr>
                <a:spLocks/>
              </p:cNvSpPr>
              <p:nvPr/>
            </p:nvSpPr>
            <p:spPr bwMode="auto">
              <a:xfrm>
                <a:off x="6130925" y="5791200"/>
                <a:ext cx="630238" cy="674688"/>
              </a:xfrm>
              <a:custGeom>
                <a:avLst/>
                <a:gdLst>
                  <a:gd name="T0" fmla="*/ 630238 w 397"/>
                  <a:gd name="T1" fmla="*/ 88900 h 425"/>
                  <a:gd name="T2" fmla="*/ 630238 w 397"/>
                  <a:gd name="T3" fmla="*/ 179388 h 425"/>
                  <a:gd name="T4" fmla="*/ 584200 w 397"/>
                  <a:gd name="T5" fmla="*/ 179388 h 425"/>
                  <a:gd name="T6" fmla="*/ 630238 w 397"/>
                  <a:gd name="T7" fmla="*/ 314325 h 425"/>
                  <a:gd name="T8" fmla="*/ 539750 w 397"/>
                  <a:gd name="T9" fmla="*/ 495300 h 425"/>
                  <a:gd name="T10" fmla="*/ 314325 w 397"/>
                  <a:gd name="T11" fmla="*/ 674688 h 425"/>
                  <a:gd name="T12" fmla="*/ 269875 w 397"/>
                  <a:gd name="T13" fmla="*/ 674688 h 425"/>
                  <a:gd name="T14" fmla="*/ 225425 w 397"/>
                  <a:gd name="T15" fmla="*/ 630238 h 425"/>
                  <a:gd name="T16" fmla="*/ 134938 w 397"/>
                  <a:gd name="T17" fmla="*/ 584200 h 425"/>
                  <a:gd name="T18" fmla="*/ 0 w 397"/>
                  <a:gd name="T19" fmla="*/ 584200 h 425"/>
                  <a:gd name="T20" fmla="*/ 0 w 397"/>
                  <a:gd name="T21" fmla="*/ 404813 h 425"/>
                  <a:gd name="T22" fmla="*/ 90488 w 397"/>
                  <a:gd name="T23" fmla="*/ 358775 h 425"/>
                  <a:gd name="T24" fmla="*/ 314325 w 397"/>
                  <a:gd name="T25" fmla="*/ 449263 h 425"/>
                  <a:gd name="T26" fmla="*/ 360363 w 397"/>
                  <a:gd name="T27" fmla="*/ 404813 h 425"/>
                  <a:gd name="T28" fmla="*/ 314325 w 397"/>
                  <a:gd name="T29" fmla="*/ 358775 h 425"/>
                  <a:gd name="T30" fmla="*/ 360363 w 397"/>
                  <a:gd name="T31" fmla="*/ 314325 h 425"/>
                  <a:gd name="T32" fmla="*/ 360363 w 397"/>
                  <a:gd name="T33" fmla="*/ 223838 h 425"/>
                  <a:gd name="T34" fmla="*/ 404813 w 397"/>
                  <a:gd name="T35" fmla="*/ 223838 h 425"/>
                  <a:gd name="T36" fmla="*/ 360363 w 397"/>
                  <a:gd name="T37" fmla="*/ 134938 h 425"/>
                  <a:gd name="T38" fmla="*/ 404813 w 397"/>
                  <a:gd name="T39" fmla="*/ 134938 h 425"/>
                  <a:gd name="T40" fmla="*/ 404813 w 397"/>
                  <a:gd name="T41" fmla="*/ 44450 h 425"/>
                  <a:gd name="T42" fmla="*/ 449263 w 397"/>
                  <a:gd name="T43" fmla="*/ 44450 h 425"/>
                  <a:gd name="T44" fmla="*/ 449263 w 397"/>
                  <a:gd name="T45" fmla="*/ 0 h 425"/>
                  <a:gd name="T46" fmla="*/ 630238 w 397"/>
                  <a:gd name="T47" fmla="*/ 88900 h 4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97" h="425">
                    <a:moveTo>
                      <a:pt x="397" y="56"/>
                    </a:moveTo>
                    <a:lnTo>
                      <a:pt x="397" y="113"/>
                    </a:lnTo>
                    <a:lnTo>
                      <a:pt x="368" y="113"/>
                    </a:lnTo>
                    <a:lnTo>
                      <a:pt x="397" y="198"/>
                    </a:lnTo>
                    <a:lnTo>
                      <a:pt x="340" y="312"/>
                    </a:lnTo>
                    <a:lnTo>
                      <a:pt x="198" y="425"/>
                    </a:lnTo>
                    <a:lnTo>
                      <a:pt x="170" y="425"/>
                    </a:lnTo>
                    <a:lnTo>
                      <a:pt x="142" y="397"/>
                    </a:lnTo>
                    <a:lnTo>
                      <a:pt x="85" y="368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57" y="226"/>
                    </a:lnTo>
                    <a:lnTo>
                      <a:pt x="198" y="283"/>
                    </a:lnTo>
                    <a:lnTo>
                      <a:pt x="227" y="255"/>
                    </a:lnTo>
                    <a:lnTo>
                      <a:pt x="198" y="226"/>
                    </a:lnTo>
                    <a:lnTo>
                      <a:pt x="227" y="198"/>
                    </a:lnTo>
                    <a:lnTo>
                      <a:pt x="227" y="141"/>
                    </a:lnTo>
                    <a:lnTo>
                      <a:pt x="255" y="141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55" y="28"/>
                    </a:lnTo>
                    <a:lnTo>
                      <a:pt x="283" y="28"/>
                    </a:lnTo>
                    <a:lnTo>
                      <a:pt x="283" y="0"/>
                    </a:lnTo>
                    <a:lnTo>
                      <a:pt x="397" y="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" name="Freeform 70"/>
              <p:cNvSpPr>
                <a:spLocks/>
              </p:cNvSpPr>
              <p:nvPr/>
            </p:nvSpPr>
            <p:spPr bwMode="auto">
              <a:xfrm>
                <a:off x="3114675" y="5386388"/>
                <a:ext cx="541338" cy="314325"/>
              </a:xfrm>
              <a:custGeom>
                <a:avLst/>
                <a:gdLst>
                  <a:gd name="T0" fmla="*/ 0 w 341"/>
                  <a:gd name="T1" fmla="*/ 44450 h 198"/>
                  <a:gd name="T2" fmla="*/ 180975 w 341"/>
                  <a:gd name="T3" fmla="*/ 0 h 198"/>
                  <a:gd name="T4" fmla="*/ 541338 w 341"/>
                  <a:gd name="T5" fmla="*/ 179388 h 198"/>
                  <a:gd name="T6" fmla="*/ 495300 w 341"/>
                  <a:gd name="T7" fmla="*/ 269875 h 198"/>
                  <a:gd name="T8" fmla="*/ 450850 w 341"/>
                  <a:gd name="T9" fmla="*/ 269875 h 198"/>
                  <a:gd name="T10" fmla="*/ 450850 w 341"/>
                  <a:gd name="T11" fmla="*/ 223838 h 198"/>
                  <a:gd name="T12" fmla="*/ 360363 w 341"/>
                  <a:gd name="T13" fmla="*/ 179388 h 198"/>
                  <a:gd name="T14" fmla="*/ 315913 w 341"/>
                  <a:gd name="T15" fmla="*/ 223838 h 198"/>
                  <a:gd name="T16" fmla="*/ 271463 w 341"/>
                  <a:gd name="T17" fmla="*/ 314325 h 198"/>
                  <a:gd name="T18" fmla="*/ 225425 w 341"/>
                  <a:gd name="T19" fmla="*/ 179388 h 198"/>
                  <a:gd name="T20" fmla="*/ 136525 w 341"/>
                  <a:gd name="T21" fmla="*/ 179388 h 198"/>
                  <a:gd name="T22" fmla="*/ 136525 w 341"/>
                  <a:gd name="T23" fmla="*/ 134938 h 198"/>
                  <a:gd name="T24" fmla="*/ 0 w 341"/>
                  <a:gd name="T25" fmla="*/ 44450 h 1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1" h="198">
                    <a:moveTo>
                      <a:pt x="0" y="28"/>
                    </a:moveTo>
                    <a:lnTo>
                      <a:pt x="114" y="0"/>
                    </a:lnTo>
                    <a:lnTo>
                      <a:pt x="341" y="113"/>
                    </a:lnTo>
                    <a:lnTo>
                      <a:pt x="312" y="170"/>
                    </a:lnTo>
                    <a:lnTo>
                      <a:pt x="284" y="170"/>
                    </a:lnTo>
                    <a:lnTo>
                      <a:pt x="284" y="141"/>
                    </a:lnTo>
                    <a:lnTo>
                      <a:pt x="227" y="113"/>
                    </a:lnTo>
                    <a:lnTo>
                      <a:pt x="199" y="141"/>
                    </a:lnTo>
                    <a:lnTo>
                      <a:pt x="171" y="198"/>
                    </a:lnTo>
                    <a:lnTo>
                      <a:pt x="142" y="113"/>
                    </a:lnTo>
                    <a:lnTo>
                      <a:pt x="86" y="113"/>
                    </a:lnTo>
                    <a:lnTo>
                      <a:pt x="86" y="85"/>
                    </a:lnTo>
                    <a:lnTo>
                      <a:pt x="0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" name="Freeform 71"/>
              <p:cNvSpPr>
                <a:spLocks/>
              </p:cNvSpPr>
              <p:nvPr/>
            </p:nvSpPr>
            <p:spPr bwMode="auto">
              <a:xfrm>
                <a:off x="3025775" y="6105525"/>
                <a:ext cx="495300" cy="360363"/>
              </a:xfrm>
              <a:custGeom>
                <a:avLst/>
                <a:gdLst>
                  <a:gd name="T0" fmla="*/ 314325 w 312"/>
                  <a:gd name="T1" fmla="*/ 360363 h 227"/>
                  <a:gd name="T2" fmla="*/ 179388 w 312"/>
                  <a:gd name="T3" fmla="*/ 225425 h 227"/>
                  <a:gd name="T4" fmla="*/ 0 w 312"/>
                  <a:gd name="T5" fmla="*/ 134938 h 227"/>
                  <a:gd name="T6" fmla="*/ 269875 w 312"/>
                  <a:gd name="T7" fmla="*/ 180975 h 227"/>
                  <a:gd name="T8" fmla="*/ 314325 w 312"/>
                  <a:gd name="T9" fmla="*/ 90488 h 227"/>
                  <a:gd name="T10" fmla="*/ 404813 w 312"/>
                  <a:gd name="T11" fmla="*/ 0 h 227"/>
                  <a:gd name="T12" fmla="*/ 495300 w 312"/>
                  <a:gd name="T13" fmla="*/ 0 h 227"/>
                  <a:gd name="T14" fmla="*/ 449263 w 312"/>
                  <a:gd name="T15" fmla="*/ 134938 h 227"/>
                  <a:gd name="T16" fmla="*/ 449263 w 312"/>
                  <a:gd name="T17" fmla="*/ 315913 h 227"/>
                  <a:gd name="T18" fmla="*/ 404813 w 312"/>
                  <a:gd name="T19" fmla="*/ 360363 h 227"/>
                  <a:gd name="T20" fmla="*/ 314325 w 312"/>
                  <a:gd name="T21" fmla="*/ 360363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12" h="227">
                    <a:moveTo>
                      <a:pt x="198" y="227"/>
                    </a:moveTo>
                    <a:lnTo>
                      <a:pt x="113" y="142"/>
                    </a:lnTo>
                    <a:lnTo>
                      <a:pt x="0" y="85"/>
                    </a:lnTo>
                    <a:lnTo>
                      <a:pt x="170" y="114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283" y="85"/>
                    </a:lnTo>
                    <a:lnTo>
                      <a:pt x="283" y="199"/>
                    </a:lnTo>
                    <a:lnTo>
                      <a:pt x="255" y="227"/>
                    </a:lnTo>
                    <a:lnTo>
                      <a:pt x="198" y="22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" name="Freeform 72"/>
              <p:cNvSpPr>
                <a:spLocks/>
              </p:cNvSpPr>
              <p:nvPr/>
            </p:nvSpPr>
            <p:spPr bwMode="auto">
              <a:xfrm>
                <a:off x="3025775" y="5880100"/>
                <a:ext cx="404813" cy="406400"/>
              </a:xfrm>
              <a:custGeom>
                <a:avLst/>
                <a:gdLst>
                  <a:gd name="T0" fmla="*/ 0 w 255"/>
                  <a:gd name="T1" fmla="*/ 360363 h 256"/>
                  <a:gd name="T2" fmla="*/ 88900 w 255"/>
                  <a:gd name="T3" fmla="*/ 225425 h 256"/>
                  <a:gd name="T4" fmla="*/ 88900 w 255"/>
                  <a:gd name="T5" fmla="*/ 134938 h 256"/>
                  <a:gd name="T6" fmla="*/ 179388 w 255"/>
                  <a:gd name="T7" fmla="*/ 90488 h 256"/>
                  <a:gd name="T8" fmla="*/ 225425 w 255"/>
                  <a:gd name="T9" fmla="*/ 0 h 256"/>
                  <a:gd name="T10" fmla="*/ 314325 w 255"/>
                  <a:gd name="T11" fmla="*/ 0 h 256"/>
                  <a:gd name="T12" fmla="*/ 314325 w 255"/>
                  <a:gd name="T13" fmla="*/ 46038 h 256"/>
                  <a:gd name="T14" fmla="*/ 404813 w 255"/>
                  <a:gd name="T15" fmla="*/ 90488 h 256"/>
                  <a:gd name="T16" fmla="*/ 360363 w 255"/>
                  <a:gd name="T17" fmla="*/ 134938 h 256"/>
                  <a:gd name="T18" fmla="*/ 404813 w 255"/>
                  <a:gd name="T19" fmla="*/ 225425 h 256"/>
                  <a:gd name="T20" fmla="*/ 314325 w 255"/>
                  <a:gd name="T21" fmla="*/ 315913 h 256"/>
                  <a:gd name="T22" fmla="*/ 269875 w 255"/>
                  <a:gd name="T23" fmla="*/ 406400 h 256"/>
                  <a:gd name="T24" fmla="*/ 0 w 255"/>
                  <a:gd name="T25" fmla="*/ 360363 h 2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55" h="256">
                    <a:moveTo>
                      <a:pt x="0" y="227"/>
                    </a:moveTo>
                    <a:lnTo>
                      <a:pt x="56" y="142"/>
                    </a:lnTo>
                    <a:lnTo>
                      <a:pt x="56" y="85"/>
                    </a:lnTo>
                    <a:lnTo>
                      <a:pt x="113" y="57"/>
                    </a:lnTo>
                    <a:lnTo>
                      <a:pt x="142" y="0"/>
                    </a:lnTo>
                    <a:lnTo>
                      <a:pt x="198" y="0"/>
                    </a:lnTo>
                    <a:lnTo>
                      <a:pt x="198" y="29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255" y="142"/>
                    </a:lnTo>
                    <a:lnTo>
                      <a:pt x="198" y="199"/>
                    </a:lnTo>
                    <a:lnTo>
                      <a:pt x="170" y="256"/>
                    </a:lnTo>
                    <a:lnTo>
                      <a:pt x="0" y="22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" name="Freeform 73"/>
              <p:cNvSpPr>
                <a:spLocks/>
              </p:cNvSpPr>
              <p:nvPr/>
            </p:nvSpPr>
            <p:spPr bwMode="auto">
              <a:xfrm>
                <a:off x="3295650" y="6826250"/>
                <a:ext cx="404813" cy="449263"/>
              </a:xfrm>
              <a:custGeom>
                <a:avLst/>
                <a:gdLst>
                  <a:gd name="T0" fmla="*/ 404813 w 255"/>
                  <a:gd name="T1" fmla="*/ 269875 h 283"/>
                  <a:gd name="T2" fmla="*/ 134938 w 255"/>
                  <a:gd name="T3" fmla="*/ 449263 h 283"/>
                  <a:gd name="T4" fmla="*/ 44450 w 255"/>
                  <a:gd name="T5" fmla="*/ 269875 h 283"/>
                  <a:gd name="T6" fmla="*/ 0 w 255"/>
                  <a:gd name="T7" fmla="*/ 134938 h 283"/>
                  <a:gd name="T8" fmla="*/ 90488 w 255"/>
                  <a:gd name="T9" fmla="*/ 88900 h 283"/>
                  <a:gd name="T10" fmla="*/ 179388 w 255"/>
                  <a:gd name="T11" fmla="*/ 0 h 283"/>
                  <a:gd name="T12" fmla="*/ 314325 w 255"/>
                  <a:gd name="T13" fmla="*/ 88900 h 283"/>
                  <a:gd name="T14" fmla="*/ 314325 w 255"/>
                  <a:gd name="T15" fmla="*/ 179388 h 283"/>
                  <a:gd name="T16" fmla="*/ 404813 w 255"/>
                  <a:gd name="T17" fmla="*/ 269875 h 2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283">
                    <a:moveTo>
                      <a:pt x="255" y="170"/>
                    </a:moveTo>
                    <a:lnTo>
                      <a:pt x="85" y="283"/>
                    </a:lnTo>
                    <a:lnTo>
                      <a:pt x="28" y="170"/>
                    </a:lnTo>
                    <a:lnTo>
                      <a:pt x="0" y="85"/>
                    </a:lnTo>
                    <a:lnTo>
                      <a:pt x="57" y="56"/>
                    </a:lnTo>
                    <a:lnTo>
                      <a:pt x="113" y="0"/>
                    </a:lnTo>
                    <a:lnTo>
                      <a:pt x="198" y="56"/>
                    </a:lnTo>
                    <a:lnTo>
                      <a:pt x="198" y="113"/>
                    </a:lnTo>
                    <a:lnTo>
                      <a:pt x="255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" name="Freeform 74"/>
              <p:cNvSpPr>
                <a:spLocks/>
              </p:cNvSpPr>
              <p:nvPr/>
            </p:nvSpPr>
            <p:spPr bwMode="auto">
              <a:xfrm>
                <a:off x="2979738" y="6330950"/>
                <a:ext cx="360362" cy="269875"/>
              </a:xfrm>
              <a:custGeom>
                <a:avLst/>
                <a:gdLst>
                  <a:gd name="T0" fmla="*/ 225425 w 227"/>
                  <a:gd name="T1" fmla="*/ 0 h 170"/>
                  <a:gd name="T2" fmla="*/ 90487 w 227"/>
                  <a:gd name="T3" fmla="*/ 44450 h 170"/>
                  <a:gd name="T4" fmla="*/ 90487 w 227"/>
                  <a:gd name="T5" fmla="*/ 134938 h 170"/>
                  <a:gd name="T6" fmla="*/ 0 w 227"/>
                  <a:gd name="T7" fmla="*/ 179388 h 170"/>
                  <a:gd name="T8" fmla="*/ 0 w 227"/>
                  <a:gd name="T9" fmla="*/ 269875 h 170"/>
                  <a:gd name="T10" fmla="*/ 90487 w 227"/>
                  <a:gd name="T11" fmla="*/ 225425 h 170"/>
                  <a:gd name="T12" fmla="*/ 134937 w 227"/>
                  <a:gd name="T13" fmla="*/ 179388 h 170"/>
                  <a:gd name="T14" fmla="*/ 225425 w 227"/>
                  <a:gd name="T15" fmla="*/ 225425 h 170"/>
                  <a:gd name="T16" fmla="*/ 271462 w 227"/>
                  <a:gd name="T17" fmla="*/ 179388 h 170"/>
                  <a:gd name="T18" fmla="*/ 315912 w 227"/>
                  <a:gd name="T19" fmla="*/ 225425 h 170"/>
                  <a:gd name="T20" fmla="*/ 360362 w 227"/>
                  <a:gd name="T21" fmla="*/ 134938 h 170"/>
                  <a:gd name="T22" fmla="*/ 225425 w 227"/>
                  <a:gd name="T23" fmla="*/ 0 h 17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170">
                    <a:moveTo>
                      <a:pt x="142" y="0"/>
                    </a:moveTo>
                    <a:lnTo>
                      <a:pt x="57" y="28"/>
                    </a:lnTo>
                    <a:lnTo>
                      <a:pt x="57" y="85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42"/>
                    </a:lnTo>
                    <a:lnTo>
                      <a:pt x="85" y="113"/>
                    </a:lnTo>
                    <a:lnTo>
                      <a:pt x="142" y="142"/>
                    </a:lnTo>
                    <a:lnTo>
                      <a:pt x="171" y="113"/>
                    </a:lnTo>
                    <a:lnTo>
                      <a:pt x="199" y="142"/>
                    </a:lnTo>
                    <a:lnTo>
                      <a:pt x="227" y="85"/>
                    </a:lnTo>
                    <a:lnTo>
                      <a:pt x="142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" name="Freeform 75"/>
              <p:cNvSpPr>
                <a:spLocks/>
              </p:cNvSpPr>
              <p:nvPr/>
            </p:nvSpPr>
            <p:spPr bwMode="auto">
              <a:xfrm>
                <a:off x="2935288" y="6240463"/>
                <a:ext cx="269875" cy="269875"/>
              </a:xfrm>
              <a:custGeom>
                <a:avLst/>
                <a:gdLst>
                  <a:gd name="T0" fmla="*/ 44450 w 170"/>
                  <a:gd name="T1" fmla="*/ 269875 h 170"/>
                  <a:gd name="T2" fmla="*/ 0 w 170"/>
                  <a:gd name="T3" fmla="*/ 134938 h 170"/>
                  <a:gd name="T4" fmla="*/ 90488 w 170"/>
                  <a:gd name="T5" fmla="*/ 0 h 170"/>
                  <a:gd name="T6" fmla="*/ 269875 w 170"/>
                  <a:gd name="T7" fmla="*/ 90488 h 170"/>
                  <a:gd name="T8" fmla="*/ 134938 w 170"/>
                  <a:gd name="T9" fmla="*/ 134938 h 170"/>
                  <a:gd name="T10" fmla="*/ 134938 w 170"/>
                  <a:gd name="T11" fmla="*/ 225425 h 170"/>
                  <a:gd name="T12" fmla="*/ 44450 w 170"/>
                  <a:gd name="T13" fmla="*/ 269875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28" y="170"/>
                    </a:moveTo>
                    <a:lnTo>
                      <a:pt x="0" y="85"/>
                    </a:lnTo>
                    <a:lnTo>
                      <a:pt x="57" y="0"/>
                    </a:lnTo>
                    <a:lnTo>
                      <a:pt x="170" y="57"/>
                    </a:lnTo>
                    <a:lnTo>
                      <a:pt x="85" y="85"/>
                    </a:lnTo>
                    <a:lnTo>
                      <a:pt x="85" y="142"/>
                    </a:lnTo>
                    <a:lnTo>
                      <a:pt x="28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3" name="Freeform 76"/>
              <p:cNvSpPr>
                <a:spLocks/>
              </p:cNvSpPr>
              <p:nvPr/>
            </p:nvSpPr>
            <p:spPr bwMode="auto">
              <a:xfrm>
                <a:off x="2305050" y="6015038"/>
                <a:ext cx="450850" cy="630237"/>
              </a:xfrm>
              <a:custGeom>
                <a:avLst/>
                <a:gdLst>
                  <a:gd name="T0" fmla="*/ 0 w 284"/>
                  <a:gd name="T1" fmla="*/ 46037 h 397"/>
                  <a:gd name="T2" fmla="*/ 90488 w 284"/>
                  <a:gd name="T3" fmla="*/ 0 h 397"/>
                  <a:gd name="T4" fmla="*/ 180975 w 284"/>
                  <a:gd name="T5" fmla="*/ 46037 h 397"/>
                  <a:gd name="T6" fmla="*/ 315913 w 284"/>
                  <a:gd name="T7" fmla="*/ 46037 h 397"/>
                  <a:gd name="T8" fmla="*/ 360363 w 284"/>
                  <a:gd name="T9" fmla="*/ 46037 h 397"/>
                  <a:gd name="T10" fmla="*/ 404813 w 284"/>
                  <a:gd name="T11" fmla="*/ 90487 h 397"/>
                  <a:gd name="T12" fmla="*/ 450850 w 284"/>
                  <a:gd name="T13" fmla="*/ 90487 h 397"/>
                  <a:gd name="T14" fmla="*/ 450850 w 284"/>
                  <a:gd name="T15" fmla="*/ 271462 h 397"/>
                  <a:gd name="T16" fmla="*/ 404813 w 284"/>
                  <a:gd name="T17" fmla="*/ 271462 h 397"/>
                  <a:gd name="T18" fmla="*/ 360363 w 284"/>
                  <a:gd name="T19" fmla="*/ 450850 h 397"/>
                  <a:gd name="T20" fmla="*/ 360363 w 284"/>
                  <a:gd name="T21" fmla="*/ 541337 h 397"/>
                  <a:gd name="T22" fmla="*/ 315913 w 284"/>
                  <a:gd name="T23" fmla="*/ 630237 h 397"/>
                  <a:gd name="T24" fmla="*/ 269875 w 284"/>
                  <a:gd name="T25" fmla="*/ 450850 h 397"/>
                  <a:gd name="T26" fmla="*/ 180975 w 284"/>
                  <a:gd name="T27" fmla="*/ 495300 h 397"/>
                  <a:gd name="T28" fmla="*/ 46038 w 284"/>
                  <a:gd name="T29" fmla="*/ 450850 h 397"/>
                  <a:gd name="T30" fmla="*/ 46038 w 284"/>
                  <a:gd name="T31" fmla="*/ 360362 h 397"/>
                  <a:gd name="T32" fmla="*/ 90488 w 284"/>
                  <a:gd name="T33" fmla="*/ 315912 h 397"/>
                  <a:gd name="T34" fmla="*/ 0 w 284"/>
                  <a:gd name="T35" fmla="*/ 4603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4" h="397">
                    <a:moveTo>
                      <a:pt x="0" y="29"/>
                    </a:moveTo>
                    <a:lnTo>
                      <a:pt x="57" y="0"/>
                    </a:lnTo>
                    <a:lnTo>
                      <a:pt x="114" y="29"/>
                    </a:lnTo>
                    <a:lnTo>
                      <a:pt x="199" y="29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171"/>
                    </a:lnTo>
                    <a:lnTo>
                      <a:pt x="255" y="171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99" y="397"/>
                    </a:lnTo>
                    <a:lnTo>
                      <a:pt x="170" y="284"/>
                    </a:lnTo>
                    <a:lnTo>
                      <a:pt x="114" y="312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57" y="199"/>
                    </a:lnTo>
                    <a:lnTo>
                      <a:pt x="0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" name="Freeform 77"/>
              <p:cNvSpPr>
                <a:spLocks/>
              </p:cNvSpPr>
              <p:nvPr/>
            </p:nvSpPr>
            <p:spPr bwMode="auto">
              <a:xfrm>
                <a:off x="2665413" y="6105525"/>
                <a:ext cx="360362" cy="495300"/>
              </a:xfrm>
              <a:custGeom>
                <a:avLst/>
                <a:gdLst>
                  <a:gd name="T0" fmla="*/ 90487 w 227"/>
                  <a:gd name="T1" fmla="*/ 0 h 312"/>
                  <a:gd name="T2" fmla="*/ 225425 w 227"/>
                  <a:gd name="T3" fmla="*/ 134938 h 312"/>
                  <a:gd name="T4" fmla="*/ 269875 w 227"/>
                  <a:gd name="T5" fmla="*/ 90488 h 312"/>
                  <a:gd name="T6" fmla="*/ 360362 w 227"/>
                  <a:gd name="T7" fmla="*/ 134938 h 312"/>
                  <a:gd name="T8" fmla="*/ 269875 w 227"/>
                  <a:gd name="T9" fmla="*/ 269875 h 312"/>
                  <a:gd name="T10" fmla="*/ 314325 w 227"/>
                  <a:gd name="T11" fmla="*/ 404813 h 312"/>
                  <a:gd name="T12" fmla="*/ 314325 w 227"/>
                  <a:gd name="T13" fmla="*/ 495300 h 312"/>
                  <a:gd name="T14" fmla="*/ 269875 w 227"/>
                  <a:gd name="T15" fmla="*/ 360363 h 312"/>
                  <a:gd name="T16" fmla="*/ 179387 w 227"/>
                  <a:gd name="T17" fmla="*/ 360363 h 312"/>
                  <a:gd name="T18" fmla="*/ 134937 w 227"/>
                  <a:gd name="T19" fmla="*/ 404813 h 312"/>
                  <a:gd name="T20" fmla="*/ 0 w 227"/>
                  <a:gd name="T21" fmla="*/ 360363 h 312"/>
                  <a:gd name="T22" fmla="*/ 44450 w 227"/>
                  <a:gd name="T23" fmla="*/ 180975 h 312"/>
                  <a:gd name="T24" fmla="*/ 90487 w 227"/>
                  <a:gd name="T25" fmla="*/ 180975 h 312"/>
                  <a:gd name="T26" fmla="*/ 90487 w 227"/>
                  <a:gd name="T27" fmla="*/ 0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312">
                    <a:moveTo>
                      <a:pt x="57" y="0"/>
                    </a:moveTo>
                    <a:lnTo>
                      <a:pt x="142" y="85"/>
                    </a:lnTo>
                    <a:lnTo>
                      <a:pt x="170" y="57"/>
                    </a:lnTo>
                    <a:lnTo>
                      <a:pt x="227" y="85"/>
                    </a:lnTo>
                    <a:lnTo>
                      <a:pt x="170" y="170"/>
                    </a:lnTo>
                    <a:lnTo>
                      <a:pt x="198" y="255"/>
                    </a:lnTo>
                    <a:lnTo>
                      <a:pt x="198" y="312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85" y="255"/>
                    </a:lnTo>
                    <a:lnTo>
                      <a:pt x="0" y="227"/>
                    </a:lnTo>
                    <a:lnTo>
                      <a:pt x="28" y="114"/>
                    </a:lnTo>
                    <a:lnTo>
                      <a:pt x="57" y="114"/>
                    </a:lnTo>
                    <a:lnTo>
                      <a:pt x="5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5" name="Freeform 78"/>
              <p:cNvSpPr>
                <a:spLocks/>
              </p:cNvSpPr>
              <p:nvPr/>
            </p:nvSpPr>
            <p:spPr bwMode="auto">
              <a:xfrm>
                <a:off x="2395538" y="5791200"/>
                <a:ext cx="225425" cy="269875"/>
              </a:xfrm>
              <a:custGeom>
                <a:avLst/>
                <a:gdLst>
                  <a:gd name="T0" fmla="*/ 0 w 142"/>
                  <a:gd name="T1" fmla="*/ 223838 h 170"/>
                  <a:gd name="T2" fmla="*/ 134938 w 142"/>
                  <a:gd name="T3" fmla="*/ 134938 h 170"/>
                  <a:gd name="T4" fmla="*/ 179388 w 142"/>
                  <a:gd name="T5" fmla="*/ 0 h 170"/>
                  <a:gd name="T6" fmla="*/ 225425 w 142"/>
                  <a:gd name="T7" fmla="*/ 179388 h 170"/>
                  <a:gd name="T8" fmla="*/ 225425 w 142"/>
                  <a:gd name="T9" fmla="*/ 269875 h 170"/>
                  <a:gd name="T10" fmla="*/ 90488 w 142"/>
                  <a:gd name="T11" fmla="*/ 269875 h 170"/>
                  <a:gd name="T12" fmla="*/ 0 w 142"/>
                  <a:gd name="T13" fmla="*/ 2238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0" y="141"/>
                    </a:moveTo>
                    <a:lnTo>
                      <a:pt x="85" y="85"/>
                    </a:lnTo>
                    <a:lnTo>
                      <a:pt x="113" y="0"/>
                    </a:lnTo>
                    <a:lnTo>
                      <a:pt x="142" y="113"/>
                    </a:lnTo>
                    <a:lnTo>
                      <a:pt x="142" y="170"/>
                    </a:lnTo>
                    <a:lnTo>
                      <a:pt x="57" y="170"/>
                    </a:lnTo>
                    <a:lnTo>
                      <a:pt x="0" y="14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" name="Freeform 79"/>
              <p:cNvSpPr>
                <a:spLocks/>
              </p:cNvSpPr>
              <p:nvPr/>
            </p:nvSpPr>
            <p:spPr bwMode="auto">
              <a:xfrm>
                <a:off x="2755900" y="5835650"/>
                <a:ext cx="449263" cy="404813"/>
              </a:xfrm>
              <a:custGeom>
                <a:avLst/>
                <a:gdLst>
                  <a:gd name="T0" fmla="*/ 0 w 283"/>
                  <a:gd name="T1" fmla="*/ 269875 h 255"/>
                  <a:gd name="T2" fmla="*/ 0 w 283"/>
                  <a:gd name="T3" fmla="*/ 179388 h 255"/>
                  <a:gd name="T4" fmla="*/ 134938 w 283"/>
                  <a:gd name="T5" fmla="*/ 179388 h 255"/>
                  <a:gd name="T6" fmla="*/ 223838 w 283"/>
                  <a:gd name="T7" fmla="*/ 0 h 255"/>
                  <a:gd name="T8" fmla="*/ 314325 w 283"/>
                  <a:gd name="T9" fmla="*/ 0 h 255"/>
                  <a:gd name="T10" fmla="*/ 404813 w 283"/>
                  <a:gd name="T11" fmla="*/ 44450 h 255"/>
                  <a:gd name="T12" fmla="*/ 449263 w 283"/>
                  <a:gd name="T13" fmla="*/ 134938 h 255"/>
                  <a:gd name="T14" fmla="*/ 358775 w 283"/>
                  <a:gd name="T15" fmla="*/ 179388 h 255"/>
                  <a:gd name="T16" fmla="*/ 358775 w 283"/>
                  <a:gd name="T17" fmla="*/ 269875 h 255"/>
                  <a:gd name="T18" fmla="*/ 269875 w 283"/>
                  <a:gd name="T19" fmla="*/ 404813 h 255"/>
                  <a:gd name="T20" fmla="*/ 179388 w 283"/>
                  <a:gd name="T21" fmla="*/ 360363 h 255"/>
                  <a:gd name="T22" fmla="*/ 134938 w 283"/>
                  <a:gd name="T23" fmla="*/ 404813 h 255"/>
                  <a:gd name="T24" fmla="*/ 0 w 283"/>
                  <a:gd name="T25" fmla="*/ 269875 h 25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3" h="255">
                    <a:moveTo>
                      <a:pt x="0" y="170"/>
                    </a:moveTo>
                    <a:lnTo>
                      <a:pt x="0" y="113"/>
                    </a:lnTo>
                    <a:lnTo>
                      <a:pt x="85" y="113"/>
                    </a:lnTo>
                    <a:lnTo>
                      <a:pt x="141" y="0"/>
                    </a:lnTo>
                    <a:lnTo>
                      <a:pt x="198" y="0"/>
                    </a:lnTo>
                    <a:lnTo>
                      <a:pt x="255" y="28"/>
                    </a:lnTo>
                    <a:lnTo>
                      <a:pt x="283" y="85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170" y="255"/>
                    </a:lnTo>
                    <a:lnTo>
                      <a:pt x="113" y="227"/>
                    </a:lnTo>
                    <a:lnTo>
                      <a:pt x="85" y="255"/>
                    </a:lnTo>
                    <a:lnTo>
                      <a:pt x="0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7" name="Freeform 80"/>
              <p:cNvSpPr>
                <a:spLocks/>
              </p:cNvSpPr>
              <p:nvPr/>
            </p:nvSpPr>
            <p:spPr bwMode="auto">
              <a:xfrm>
                <a:off x="2979738" y="5565775"/>
                <a:ext cx="406400" cy="404813"/>
              </a:xfrm>
              <a:custGeom>
                <a:avLst/>
                <a:gdLst>
                  <a:gd name="T0" fmla="*/ 406400 w 256"/>
                  <a:gd name="T1" fmla="*/ 134938 h 255"/>
                  <a:gd name="T2" fmla="*/ 360363 w 256"/>
                  <a:gd name="T3" fmla="*/ 269875 h 255"/>
                  <a:gd name="T4" fmla="*/ 360363 w 256"/>
                  <a:gd name="T5" fmla="*/ 314325 h 255"/>
                  <a:gd name="T6" fmla="*/ 271463 w 256"/>
                  <a:gd name="T7" fmla="*/ 314325 h 255"/>
                  <a:gd name="T8" fmla="*/ 225425 w 256"/>
                  <a:gd name="T9" fmla="*/ 404813 h 255"/>
                  <a:gd name="T10" fmla="*/ 180975 w 256"/>
                  <a:gd name="T11" fmla="*/ 314325 h 255"/>
                  <a:gd name="T12" fmla="*/ 90488 w 256"/>
                  <a:gd name="T13" fmla="*/ 269875 h 255"/>
                  <a:gd name="T14" fmla="*/ 90488 w 256"/>
                  <a:gd name="T15" fmla="*/ 225425 h 255"/>
                  <a:gd name="T16" fmla="*/ 0 w 256"/>
                  <a:gd name="T17" fmla="*/ 134938 h 255"/>
                  <a:gd name="T18" fmla="*/ 0 w 256"/>
                  <a:gd name="T19" fmla="*/ 44450 h 255"/>
                  <a:gd name="T20" fmla="*/ 90488 w 256"/>
                  <a:gd name="T21" fmla="*/ 0 h 255"/>
                  <a:gd name="T22" fmla="*/ 134938 w 256"/>
                  <a:gd name="T23" fmla="*/ 44450 h 255"/>
                  <a:gd name="T24" fmla="*/ 225425 w 256"/>
                  <a:gd name="T25" fmla="*/ 0 h 255"/>
                  <a:gd name="T26" fmla="*/ 360363 w 256"/>
                  <a:gd name="T27" fmla="*/ 0 h 255"/>
                  <a:gd name="T28" fmla="*/ 406400 w 256"/>
                  <a:gd name="T29" fmla="*/ 134938 h 2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6" h="255">
                    <a:moveTo>
                      <a:pt x="256" y="85"/>
                    </a:moveTo>
                    <a:lnTo>
                      <a:pt x="227" y="170"/>
                    </a:lnTo>
                    <a:lnTo>
                      <a:pt x="227" y="198"/>
                    </a:lnTo>
                    <a:lnTo>
                      <a:pt x="171" y="198"/>
                    </a:lnTo>
                    <a:lnTo>
                      <a:pt x="142" y="255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227" y="0"/>
                    </a:lnTo>
                    <a:lnTo>
                      <a:pt x="256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8" name="Freeform 81"/>
              <p:cNvSpPr>
                <a:spLocks/>
              </p:cNvSpPr>
              <p:nvPr/>
            </p:nvSpPr>
            <p:spPr bwMode="auto">
              <a:xfrm>
                <a:off x="2755900" y="5475288"/>
                <a:ext cx="314325" cy="360362"/>
              </a:xfrm>
              <a:custGeom>
                <a:avLst/>
                <a:gdLst>
                  <a:gd name="T0" fmla="*/ 223838 w 198"/>
                  <a:gd name="T1" fmla="*/ 360362 h 227"/>
                  <a:gd name="T2" fmla="*/ 314325 w 198"/>
                  <a:gd name="T3" fmla="*/ 360362 h 227"/>
                  <a:gd name="T4" fmla="*/ 314325 w 198"/>
                  <a:gd name="T5" fmla="*/ 315912 h 227"/>
                  <a:gd name="T6" fmla="*/ 223838 w 198"/>
                  <a:gd name="T7" fmla="*/ 225425 h 227"/>
                  <a:gd name="T8" fmla="*/ 223838 w 198"/>
                  <a:gd name="T9" fmla="*/ 134937 h 227"/>
                  <a:gd name="T10" fmla="*/ 314325 w 198"/>
                  <a:gd name="T11" fmla="*/ 90487 h 227"/>
                  <a:gd name="T12" fmla="*/ 269875 w 198"/>
                  <a:gd name="T13" fmla="*/ 46037 h 227"/>
                  <a:gd name="T14" fmla="*/ 179388 w 198"/>
                  <a:gd name="T15" fmla="*/ 0 h 227"/>
                  <a:gd name="T16" fmla="*/ 134938 w 198"/>
                  <a:gd name="T17" fmla="*/ 46037 h 227"/>
                  <a:gd name="T18" fmla="*/ 44450 w 198"/>
                  <a:gd name="T19" fmla="*/ 46037 h 227"/>
                  <a:gd name="T20" fmla="*/ 44450 w 198"/>
                  <a:gd name="T21" fmla="*/ 134937 h 227"/>
                  <a:gd name="T22" fmla="*/ 0 w 198"/>
                  <a:gd name="T23" fmla="*/ 180975 h 227"/>
                  <a:gd name="T24" fmla="*/ 88900 w 198"/>
                  <a:gd name="T25" fmla="*/ 225425 h 227"/>
                  <a:gd name="T26" fmla="*/ 179388 w 198"/>
                  <a:gd name="T27" fmla="*/ 360362 h 227"/>
                  <a:gd name="T28" fmla="*/ 223838 w 198"/>
                  <a:gd name="T29" fmla="*/ 360362 h 2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98" h="227">
                    <a:moveTo>
                      <a:pt x="141" y="227"/>
                    </a:moveTo>
                    <a:lnTo>
                      <a:pt x="198" y="227"/>
                    </a:lnTo>
                    <a:lnTo>
                      <a:pt x="198" y="199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198" y="57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28" y="85"/>
                    </a:lnTo>
                    <a:lnTo>
                      <a:pt x="0" y="114"/>
                    </a:lnTo>
                    <a:lnTo>
                      <a:pt x="56" y="142"/>
                    </a:lnTo>
                    <a:lnTo>
                      <a:pt x="113" y="227"/>
                    </a:lnTo>
                    <a:lnTo>
                      <a:pt x="141" y="22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9" name="Freeform 82"/>
              <p:cNvSpPr>
                <a:spLocks/>
              </p:cNvSpPr>
              <p:nvPr/>
            </p:nvSpPr>
            <p:spPr bwMode="auto">
              <a:xfrm>
                <a:off x="2574925" y="5656263"/>
                <a:ext cx="404813" cy="449262"/>
              </a:xfrm>
              <a:custGeom>
                <a:avLst/>
                <a:gdLst>
                  <a:gd name="T0" fmla="*/ 180975 w 255"/>
                  <a:gd name="T1" fmla="*/ 0 h 283"/>
                  <a:gd name="T2" fmla="*/ 134938 w 255"/>
                  <a:gd name="T3" fmla="*/ 0 h 283"/>
                  <a:gd name="T4" fmla="*/ 46038 w 255"/>
                  <a:gd name="T5" fmla="*/ 44450 h 283"/>
                  <a:gd name="T6" fmla="*/ 0 w 255"/>
                  <a:gd name="T7" fmla="*/ 134937 h 283"/>
                  <a:gd name="T8" fmla="*/ 46038 w 255"/>
                  <a:gd name="T9" fmla="*/ 314325 h 283"/>
                  <a:gd name="T10" fmla="*/ 46038 w 255"/>
                  <a:gd name="T11" fmla="*/ 404812 h 283"/>
                  <a:gd name="T12" fmla="*/ 90488 w 255"/>
                  <a:gd name="T13" fmla="*/ 404812 h 283"/>
                  <a:gd name="T14" fmla="*/ 134938 w 255"/>
                  <a:gd name="T15" fmla="*/ 449262 h 283"/>
                  <a:gd name="T16" fmla="*/ 180975 w 255"/>
                  <a:gd name="T17" fmla="*/ 449262 h 283"/>
                  <a:gd name="T18" fmla="*/ 180975 w 255"/>
                  <a:gd name="T19" fmla="*/ 358775 h 283"/>
                  <a:gd name="T20" fmla="*/ 315913 w 255"/>
                  <a:gd name="T21" fmla="*/ 358775 h 283"/>
                  <a:gd name="T22" fmla="*/ 404813 w 255"/>
                  <a:gd name="T23" fmla="*/ 179387 h 283"/>
                  <a:gd name="T24" fmla="*/ 360363 w 255"/>
                  <a:gd name="T25" fmla="*/ 179387 h 283"/>
                  <a:gd name="T26" fmla="*/ 269875 w 255"/>
                  <a:gd name="T27" fmla="*/ 44450 h 283"/>
                  <a:gd name="T28" fmla="*/ 180975 w 255"/>
                  <a:gd name="T29" fmla="*/ 0 h 2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5" h="283">
                    <a:moveTo>
                      <a:pt x="114" y="0"/>
                    </a:moveTo>
                    <a:lnTo>
                      <a:pt x="85" y="0"/>
                    </a:lnTo>
                    <a:lnTo>
                      <a:pt x="29" y="28"/>
                    </a:lnTo>
                    <a:lnTo>
                      <a:pt x="0" y="85"/>
                    </a:lnTo>
                    <a:lnTo>
                      <a:pt x="29" y="198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199" y="226"/>
                    </a:lnTo>
                    <a:lnTo>
                      <a:pt x="255" y="113"/>
                    </a:lnTo>
                    <a:lnTo>
                      <a:pt x="227" y="113"/>
                    </a:lnTo>
                    <a:lnTo>
                      <a:pt x="170" y="28"/>
                    </a:lnTo>
                    <a:lnTo>
                      <a:pt x="114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0" name="Freeform 83"/>
              <p:cNvSpPr>
                <a:spLocks/>
              </p:cNvSpPr>
              <p:nvPr/>
            </p:nvSpPr>
            <p:spPr bwMode="auto">
              <a:xfrm>
                <a:off x="2439988" y="5430838"/>
                <a:ext cx="269875" cy="360362"/>
              </a:xfrm>
              <a:custGeom>
                <a:avLst/>
                <a:gdLst>
                  <a:gd name="T0" fmla="*/ 269875 w 170"/>
                  <a:gd name="T1" fmla="*/ 225425 h 227"/>
                  <a:gd name="T2" fmla="*/ 225425 w 170"/>
                  <a:gd name="T3" fmla="*/ 134937 h 227"/>
                  <a:gd name="T4" fmla="*/ 225425 w 170"/>
                  <a:gd name="T5" fmla="*/ 44450 h 227"/>
                  <a:gd name="T6" fmla="*/ 180975 w 170"/>
                  <a:gd name="T7" fmla="*/ 0 h 227"/>
                  <a:gd name="T8" fmla="*/ 134938 w 170"/>
                  <a:gd name="T9" fmla="*/ 90487 h 227"/>
                  <a:gd name="T10" fmla="*/ 46038 w 170"/>
                  <a:gd name="T11" fmla="*/ 90487 h 227"/>
                  <a:gd name="T12" fmla="*/ 0 w 170"/>
                  <a:gd name="T13" fmla="*/ 179387 h 227"/>
                  <a:gd name="T14" fmla="*/ 134938 w 170"/>
                  <a:gd name="T15" fmla="*/ 360362 h 227"/>
                  <a:gd name="T16" fmla="*/ 180975 w 170"/>
                  <a:gd name="T17" fmla="*/ 269875 h 227"/>
                  <a:gd name="T18" fmla="*/ 269875 w 170"/>
                  <a:gd name="T19" fmla="*/ 225425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227">
                    <a:moveTo>
                      <a:pt x="170" y="142"/>
                    </a:moveTo>
                    <a:lnTo>
                      <a:pt x="142" y="85"/>
                    </a:lnTo>
                    <a:lnTo>
                      <a:pt x="142" y="28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lnTo>
                      <a:pt x="0" y="113"/>
                    </a:lnTo>
                    <a:lnTo>
                      <a:pt x="85" y="227"/>
                    </a:lnTo>
                    <a:lnTo>
                      <a:pt x="114" y="170"/>
                    </a:lnTo>
                    <a:lnTo>
                      <a:pt x="170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1" name="Freeform 84"/>
              <p:cNvSpPr>
                <a:spLocks/>
              </p:cNvSpPr>
              <p:nvPr/>
            </p:nvSpPr>
            <p:spPr bwMode="auto">
              <a:xfrm>
                <a:off x="2260600" y="5205413"/>
                <a:ext cx="360363" cy="404812"/>
              </a:xfrm>
              <a:custGeom>
                <a:avLst/>
                <a:gdLst>
                  <a:gd name="T0" fmla="*/ 179388 w 227"/>
                  <a:gd name="T1" fmla="*/ 404812 h 255"/>
                  <a:gd name="T2" fmla="*/ 0 w 227"/>
                  <a:gd name="T3" fmla="*/ 225425 h 255"/>
                  <a:gd name="T4" fmla="*/ 44450 w 227"/>
                  <a:gd name="T5" fmla="*/ 0 h 255"/>
                  <a:gd name="T6" fmla="*/ 90488 w 227"/>
                  <a:gd name="T7" fmla="*/ 90487 h 255"/>
                  <a:gd name="T8" fmla="*/ 179388 w 227"/>
                  <a:gd name="T9" fmla="*/ 134937 h 255"/>
                  <a:gd name="T10" fmla="*/ 269875 w 227"/>
                  <a:gd name="T11" fmla="*/ 90487 h 255"/>
                  <a:gd name="T12" fmla="*/ 314325 w 227"/>
                  <a:gd name="T13" fmla="*/ 180975 h 255"/>
                  <a:gd name="T14" fmla="*/ 360363 w 227"/>
                  <a:gd name="T15" fmla="*/ 180975 h 255"/>
                  <a:gd name="T16" fmla="*/ 360363 w 227"/>
                  <a:gd name="T17" fmla="*/ 225425 h 255"/>
                  <a:gd name="T18" fmla="*/ 314325 w 227"/>
                  <a:gd name="T19" fmla="*/ 315912 h 255"/>
                  <a:gd name="T20" fmla="*/ 225425 w 227"/>
                  <a:gd name="T21" fmla="*/ 315912 h 255"/>
                  <a:gd name="T22" fmla="*/ 179388 w 227"/>
                  <a:gd name="T23" fmla="*/ 404812 h 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255">
                    <a:moveTo>
                      <a:pt x="113" y="255"/>
                    </a:moveTo>
                    <a:lnTo>
                      <a:pt x="0" y="142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113" y="85"/>
                    </a:lnTo>
                    <a:lnTo>
                      <a:pt x="170" y="57"/>
                    </a:lnTo>
                    <a:lnTo>
                      <a:pt x="198" y="114"/>
                    </a:lnTo>
                    <a:lnTo>
                      <a:pt x="227" y="114"/>
                    </a:lnTo>
                    <a:lnTo>
                      <a:pt x="227" y="142"/>
                    </a:lnTo>
                    <a:lnTo>
                      <a:pt x="198" y="199"/>
                    </a:lnTo>
                    <a:lnTo>
                      <a:pt x="142" y="199"/>
                    </a:lnTo>
                    <a:lnTo>
                      <a:pt x="113" y="25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2" name="Freeform 85"/>
              <p:cNvSpPr>
                <a:spLocks/>
              </p:cNvSpPr>
              <p:nvPr/>
            </p:nvSpPr>
            <p:spPr bwMode="auto">
              <a:xfrm>
                <a:off x="2305050" y="5070475"/>
                <a:ext cx="450850" cy="315913"/>
              </a:xfrm>
              <a:custGeom>
                <a:avLst/>
                <a:gdLst>
                  <a:gd name="T0" fmla="*/ 0 w 284"/>
                  <a:gd name="T1" fmla="*/ 134938 h 199"/>
                  <a:gd name="T2" fmla="*/ 0 w 284"/>
                  <a:gd name="T3" fmla="*/ 90488 h 199"/>
                  <a:gd name="T4" fmla="*/ 180975 w 284"/>
                  <a:gd name="T5" fmla="*/ 0 h 199"/>
                  <a:gd name="T6" fmla="*/ 450850 w 284"/>
                  <a:gd name="T7" fmla="*/ 179388 h 199"/>
                  <a:gd name="T8" fmla="*/ 315913 w 284"/>
                  <a:gd name="T9" fmla="*/ 315913 h 199"/>
                  <a:gd name="T10" fmla="*/ 269875 w 284"/>
                  <a:gd name="T11" fmla="*/ 315913 h 199"/>
                  <a:gd name="T12" fmla="*/ 225425 w 284"/>
                  <a:gd name="T13" fmla="*/ 225425 h 199"/>
                  <a:gd name="T14" fmla="*/ 134938 w 284"/>
                  <a:gd name="T15" fmla="*/ 269875 h 199"/>
                  <a:gd name="T16" fmla="*/ 46038 w 284"/>
                  <a:gd name="T17" fmla="*/ 225425 h 199"/>
                  <a:gd name="T18" fmla="*/ 0 w 284"/>
                  <a:gd name="T19" fmla="*/ 134938 h 19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84" h="199">
                    <a:moveTo>
                      <a:pt x="0" y="85"/>
                    </a:moveTo>
                    <a:lnTo>
                      <a:pt x="0" y="57"/>
                    </a:lnTo>
                    <a:lnTo>
                      <a:pt x="114" y="0"/>
                    </a:lnTo>
                    <a:lnTo>
                      <a:pt x="284" y="113"/>
                    </a:lnTo>
                    <a:lnTo>
                      <a:pt x="199" y="199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29" y="142"/>
                    </a:lnTo>
                    <a:lnTo>
                      <a:pt x="0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3" name="Freeform 86"/>
              <p:cNvSpPr>
                <a:spLocks/>
              </p:cNvSpPr>
              <p:nvPr/>
            </p:nvSpPr>
            <p:spPr bwMode="auto">
              <a:xfrm>
                <a:off x="2620963" y="5249863"/>
                <a:ext cx="314325" cy="406400"/>
              </a:xfrm>
              <a:custGeom>
                <a:avLst/>
                <a:gdLst>
                  <a:gd name="T0" fmla="*/ 134938 w 198"/>
                  <a:gd name="T1" fmla="*/ 0 h 256"/>
                  <a:gd name="T2" fmla="*/ 314325 w 198"/>
                  <a:gd name="T3" fmla="*/ 136525 h 256"/>
                  <a:gd name="T4" fmla="*/ 179388 w 198"/>
                  <a:gd name="T5" fmla="*/ 180975 h 256"/>
                  <a:gd name="T6" fmla="*/ 179388 w 198"/>
                  <a:gd name="T7" fmla="*/ 360363 h 256"/>
                  <a:gd name="T8" fmla="*/ 134938 w 198"/>
                  <a:gd name="T9" fmla="*/ 406400 h 256"/>
                  <a:gd name="T10" fmla="*/ 88900 w 198"/>
                  <a:gd name="T11" fmla="*/ 406400 h 256"/>
                  <a:gd name="T12" fmla="*/ 44450 w 198"/>
                  <a:gd name="T13" fmla="*/ 315913 h 256"/>
                  <a:gd name="T14" fmla="*/ 44450 w 198"/>
                  <a:gd name="T15" fmla="*/ 225425 h 256"/>
                  <a:gd name="T16" fmla="*/ 0 w 198"/>
                  <a:gd name="T17" fmla="*/ 180975 h 256"/>
                  <a:gd name="T18" fmla="*/ 0 w 198"/>
                  <a:gd name="T19" fmla="*/ 136525 h 256"/>
                  <a:gd name="T20" fmla="*/ 134938 w 198"/>
                  <a:gd name="T21" fmla="*/ 0 h 2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8" h="256">
                    <a:moveTo>
                      <a:pt x="85" y="0"/>
                    </a:moveTo>
                    <a:lnTo>
                      <a:pt x="198" y="86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85" y="256"/>
                    </a:lnTo>
                    <a:lnTo>
                      <a:pt x="56" y="256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86"/>
                    </a:lnTo>
                    <a:lnTo>
                      <a:pt x="85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4" name="Freeform 87"/>
              <p:cNvSpPr>
                <a:spLocks/>
              </p:cNvSpPr>
              <p:nvPr/>
            </p:nvSpPr>
            <p:spPr bwMode="auto">
              <a:xfrm>
                <a:off x="2800350" y="5386388"/>
                <a:ext cx="450850" cy="223837"/>
              </a:xfrm>
              <a:custGeom>
                <a:avLst/>
                <a:gdLst>
                  <a:gd name="T0" fmla="*/ 314325 w 284"/>
                  <a:gd name="T1" fmla="*/ 44450 h 141"/>
                  <a:gd name="T2" fmla="*/ 225425 w 284"/>
                  <a:gd name="T3" fmla="*/ 44450 h 141"/>
                  <a:gd name="T4" fmla="*/ 134938 w 284"/>
                  <a:gd name="T5" fmla="*/ 0 h 141"/>
                  <a:gd name="T6" fmla="*/ 0 w 284"/>
                  <a:gd name="T7" fmla="*/ 44450 h 141"/>
                  <a:gd name="T8" fmla="*/ 0 w 284"/>
                  <a:gd name="T9" fmla="*/ 134937 h 141"/>
                  <a:gd name="T10" fmla="*/ 90488 w 284"/>
                  <a:gd name="T11" fmla="*/ 134937 h 141"/>
                  <a:gd name="T12" fmla="*/ 134938 w 284"/>
                  <a:gd name="T13" fmla="*/ 88900 h 141"/>
                  <a:gd name="T14" fmla="*/ 225425 w 284"/>
                  <a:gd name="T15" fmla="*/ 134937 h 141"/>
                  <a:gd name="T16" fmla="*/ 314325 w 284"/>
                  <a:gd name="T17" fmla="*/ 223837 h 141"/>
                  <a:gd name="T18" fmla="*/ 404813 w 284"/>
                  <a:gd name="T19" fmla="*/ 179387 h 141"/>
                  <a:gd name="T20" fmla="*/ 450850 w 284"/>
                  <a:gd name="T21" fmla="*/ 179387 h 141"/>
                  <a:gd name="T22" fmla="*/ 450850 w 284"/>
                  <a:gd name="T23" fmla="*/ 134937 h 141"/>
                  <a:gd name="T24" fmla="*/ 314325 w 284"/>
                  <a:gd name="T25" fmla="*/ 44450 h 1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141">
                    <a:moveTo>
                      <a:pt x="198" y="28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198" y="141"/>
                    </a:lnTo>
                    <a:lnTo>
                      <a:pt x="255" y="113"/>
                    </a:lnTo>
                    <a:lnTo>
                      <a:pt x="284" y="113"/>
                    </a:lnTo>
                    <a:lnTo>
                      <a:pt x="284" y="85"/>
                    </a:lnTo>
                    <a:lnTo>
                      <a:pt x="198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5" name="Freeform 88"/>
              <p:cNvSpPr>
                <a:spLocks/>
              </p:cNvSpPr>
              <p:nvPr/>
            </p:nvSpPr>
            <p:spPr bwMode="auto">
              <a:xfrm>
                <a:off x="4779963" y="5340350"/>
                <a:ext cx="720725" cy="855663"/>
              </a:xfrm>
              <a:custGeom>
                <a:avLst/>
                <a:gdLst>
                  <a:gd name="T0" fmla="*/ 630238 w 454"/>
                  <a:gd name="T1" fmla="*/ 539750 h 539"/>
                  <a:gd name="T2" fmla="*/ 495300 w 454"/>
                  <a:gd name="T3" fmla="*/ 630238 h 539"/>
                  <a:gd name="T4" fmla="*/ 406400 w 454"/>
                  <a:gd name="T5" fmla="*/ 630238 h 539"/>
                  <a:gd name="T6" fmla="*/ 315913 w 454"/>
                  <a:gd name="T7" fmla="*/ 809625 h 539"/>
                  <a:gd name="T8" fmla="*/ 225425 w 454"/>
                  <a:gd name="T9" fmla="*/ 855663 h 539"/>
                  <a:gd name="T10" fmla="*/ 90488 w 454"/>
                  <a:gd name="T11" fmla="*/ 720725 h 539"/>
                  <a:gd name="T12" fmla="*/ 134938 w 454"/>
                  <a:gd name="T13" fmla="*/ 674688 h 539"/>
                  <a:gd name="T14" fmla="*/ 46038 w 454"/>
                  <a:gd name="T15" fmla="*/ 495300 h 539"/>
                  <a:gd name="T16" fmla="*/ 0 w 454"/>
                  <a:gd name="T17" fmla="*/ 495300 h 539"/>
                  <a:gd name="T18" fmla="*/ 46038 w 454"/>
                  <a:gd name="T19" fmla="*/ 315913 h 539"/>
                  <a:gd name="T20" fmla="*/ 180975 w 454"/>
                  <a:gd name="T21" fmla="*/ 269875 h 539"/>
                  <a:gd name="T22" fmla="*/ 225425 w 454"/>
                  <a:gd name="T23" fmla="*/ 315913 h 539"/>
                  <a:gd name="T24" fmla="*/ 225425 w 454"/>
                  <a:gd name="T25" fmla="*/ 180975 h 539"/>
                  <a:gd name="T26" fmla="*/ 271463 w 454"/>
                  <a:gd name="T27" fmla="*/ 180975 h 539"/>
                  <a:gd name="T28" fmla="*/ 271463 w 454"/>
                  <a:gd name="T29" fmla="*/ 134938 h 539"/>
                  <a:gd name="T30" fmla="*/ 360363 w 454"/>
                  <a:gd name="T31" fmla="*/ 134938 h 539"/>
                  <a:gd name="T32" fmla="*/ 450850 w 454"/>
                  <a:gd name="T33" fmla="*/ 90488 h 539"/>
                  <a:gd name="T34" fmla="*/ 450850 w 454"/>
                  <a:gd name="T35" fmla="*/ 46038 h 539"/>
                  <a:gd name="T36" fmla="*/ 541338 w 454"/>
                  <a:gd name="T37" fmla="*/ 46038 h 539"/>
                  <a:gd name="T38" fmla="*/ 630238 w 454"/>
                  <a:gd name="T39" fmla="*/ 0 h 539"/>
                  <a:gd name="T40" fmla="*/ 630238 w 454"/>
                  <a:gd name="T41" fmla="*/ 46038 h 539"/>
                  <a:gd name="T42" fmla="*/ 585788 w 454"/>
                  <a:gd name="T43" fmla="*/ 269875 h 539"/>
                  <a:gd name="T44" fmla="*/ 630238 w 454"/>
                  <a:gd name="T45" fmla="*/ 404813 h 539"/>
                  <a:gd name="T46" fmla="*/ 720725 w 454"/>
                  <a:gd name="T47" fmla="*/ 450850 h 539"/>
                  <a:gd name="T48" fmla="*/ 630238 w 454"/>
                  <a:gd name="T49" fmla="*/ 495300 h 539"/>
                  <a:gd name="T50" fmla="*/ 630238 w 454"/>
                  <a:gd name="T51" fmla="*/ 539750 h 53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54" h="539">
                    <a:moveTo>
                      <a:pt x="397" y="340"/>
                    </a:moveTo>
                    <a:lnTo>
                      <a:pt x="312" y="397"/>
                    </a:lnTo>
                    <a:lnTo>
                      <a:pt x="256" y="397"/>
                    </a:lnTo>
                    <a:lnTo>
                      <a:pt x="199" y="510"/>
                    </a:lnTo>
                    <a:lnTo>
                      <a:pt x="142" y="539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29" y="312"/>
                    </a:lnTo>
                    <a:lnTo>
                      <a:pt x="0" y="312"/>
                    </a:lnTo>
                    <a:lnTo>
                      <a:pt x="29" y="199"/>
                    </a:lnTo>
                    <a:lnTo>
                      <a:pt x="114" y="170"/>
                    </a:lnTo>
                    <a:lnTo>
                      <a:pt x="142" y="199"/>
                    </a:lnTo>
                    <a:lnTo>
                      <a:pt x="142" y="114"/>
                    </a:lnTo>
                    <a:lnTo>
                      <a:pt x="171" y="114"/>
                    </a:lnTo>
                    <a:lnTo>
                      <a:pt x="171" y="85"/>
                    </a:lnTo>
                    <a:lnTo>
                      <a:pt x="227" y="85"/>
                    </a:lnTo>
                    <a:lnTo>
                      <a:pt x="284" y="57"/>
                    </a:lnTo>
                    <a:lnTo>
                      <a:pt x="284" y="29"/>
                    </a:lnTo>
                    <a:lnTo>
                      <a:pt x="341" y="29"/>
                    </a:lnTo>
                    <a:lnTo>
                      <a:pt x="397" y="0"/>
                    </a:lnTo>
                    <a:lnTo>
                      <a:pt x="397" y="29"/>
                    </a:lnTo>
                    <a:lnTo>
                      <a:pt x="369" y="170"/>
                    </a:lnTo>
                    <a:lnTo>
                      <a:pt x="397" y="255"/>
                    </a:lnTo>
                    <a:lnTo>
                      <a:pt x="454" y="284"/>
                    </a:lnTo>
                    <a:lnTo>
                      <a:pt x="397" y="312"/>
                    </a:lnTo>
                    <a:lnTo>
                      <a:pt x="397" y="34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6" name="Freeform 89"/>
              <p:cNvSpPr>
                <a:spLocks/>
              </p:cNvSpPr>
              <p:nvPr/>
            </p:nvSpPr>
            <p:spPr bwMode="auto">
              <a:xfrm>
                <a:off x="4600575" y="5070475"/>
                <a:ext cx="630238" cy="450850"/>
              </a:xfrm>
              <a:custGeom>
                <a:avLst/>
                <a:gdLst>
                  <a:gd name="T0" fmla="*/ 630238 w 397"/>
                  <a:gd name="T1" fmla="*/ 315913 h 284"/>
                  <a:gd name="T2" fmla="*/ 585788 w 397"/>
                  <a:gd name="T3" fmla="*/ 269875 h 284"/>
                  <a:gd name="T4" fmla="*/ 495300 w 397"/>
                  <a:gd name="T5" fmla="*/ 269875 h 284"/>
                  <a:gd name="T6" fmla="*/ 450850 w 397"/>
                  <a:gd name="T7" fmla="*/ 134938 h 284"/>
                  <a:gd name="T8" fmla="*/ 404813 w 397"/>
                  <a:gd name="T9" fmla="*/ 90488 h 284"/>
                  <a:gd name="T10" fmla="*/ 450850 w 397"/>
                  <a:gd name="T11" fmla="*/ 0 h 284"/>
                  <a:gd name="T12" fmla="*/ 360363 w 397"/>
                  <a:gd name="T13" fmla="*/ 0 h 284"/>
                  <a:gd name="T14" fmla="*/ 314325 w 397"/>
                  <a:gd name="T15" fmla="*/ 134938 h 284"/>
                  <a:gd name="T16" fmla="*/ 179388 w 397"/>
                  <a:gd name="T17" fmla="*/ 134938 h 284"/>
                  <a:gd name="T18" fmla="*/ 134938 w 397"/>
                  <a:gd name="T19" fmla="*/ 225425 h 284"/>
                  <a:gd name="T20" fmla="*/ 44450 w 397"/>
                  <a:gd name="T21" fmla="*/ 225425 h 284"/>
                  <a:gd name="T22" fmla="*/ 0 w 397"/>
                  <a:gd name="T23" fmla="*/ 269875 h 284"/>
                  <a:gd name="T24" fmla="*/ 90488 w 397"/>
                  <a:gd name="T25" fmla="*/ 269875 h 284"/>
                  <a:gd name="T26" fmla="*/ 44450 w 397"/>
                  <a:gd name="T27" fmla="*/ 360363 h 284"/>
                  <a:gd name="T28" fmla="*/ 179388 w 397"/>
                  <a:gd name="T29" fmla="*/ 360363 h 284"/>
                  <a:gd name="T30" fmla="*/ 225425 w 397"/>
                  <a:gd name="T31" fmla="*/ 315913 h 284"/>
                  <a:gd name="T32" fmla="*/ 404813 w 397"/>
                  <a:gd name="T33" fmla="*/ 404813 h 284"/>
                  <a:gd name="T34" fmla="*/ 404813 w 397"/>
                  <a:gd name="T35" fmla="*/ 450850 h 284"/>
                  <a:gd name="T36" fmla="*/ 450850 w 397"/>
                  <a:gd name="T37" fmla="*/ 450850 h 284"/>
                  <a:gd name="T38" fmla="*/ 450850 w 397"/>
                  <a:gd name="T39" fmla="*/ 404813 h 284"/>
                  <a:gd name="T40" fmla="*/ 539750 w 397"/>
                  <a:gd name="T41" fmla="*/ 404813 h 284"/>
                  <a:gd name="T42" fmla="*/ 630238 w 397"/>
                  <a:gd name="T43" fmla="*/ 360363 h 284"/>
                  <a:gd name="T44" fmla="*/ 630238 w 397"/>
                  <a:gd name="T45" fmla="*/ 315913 h 28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284">
                    <a:moveTo>
                      <a:pt x="397" y="199"/>
                    </a:moveTo>
                    <a:lnTo>
                      <a:pt x="369" y="170"/>
                    </a:lnTo>
                    <a:lnTo>
                      <a:pt x="312" y="170"/>
                    </a:lnTo>
                    <a:lnTo>
                      <a:pt x="284" y="85"/>
                    </a:lnTo>
                    <a:lnTo>
                      <a:pt x="255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198" y="85"/>
                    </a:lnTo>
                    <a:lnTo>
                      <a:pt x="113" y="85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113" y="227"/>
                    </a:lnTo>
                    <a:lnTo>
                      <a:pt x="142" y="199"/>
                    </a:lnTo>
                    <a:lnTo>
                      <a:pt x="255" y="255"/>
                    </a:lnTo>
                    <a:lnTo>
                      <a:pt x="255" y="284"/>
                    </a:lnTo>
                    <a:lnTo>
                      <a:pt x="284" y="284"/>
                    </a:lnTo>
                    <a:lnTo>
                      <a:pt x="284" y="255"/>
                    </a:lnTo>
                    <a:lnTo>
                      <a:pt x="340" y="255"/>
                    </a:lnTo>
                    <a:lnTo>
                      <a:pt x="397" y="227"/>
                    </a:lnTo>
                    <a:lnTo>
                      <a:pt x="397" y="19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7" name="Freeform 90"/>
              <p:cNvSpPr>
                <a:spLocks/>
              </p:cNvSpPr>
              <p:nvPr/>
            </p:nvSpPr>
            <p:spPr bwMode="auto">
              <a:xfrm>
                <a:off x="4330700" y="5160963"/>
                <a:ext cx="674688" cy="539750"/>
              </a:xfrm>
              <a:custGeom>
                <a:avLst/>
                <a:gdLst>
                  <a:gd name="T0" fmla="*/ 314325 w 425"/>
                  <a:gd name="T1" fmla="*/ 134938 h 340"/>
                  <a:gd name="T2" fmla="*/ 179388 w 425"/>
                  <a:gd name="T3" fmla="*/ 0 h 340"/>
                  <a:gd name="T4" fmla="*/ 134938 w 425"/>
                  <a:gd name="T5" fmla="*/ 0 h 340"/>
                  <a:gd name="T6" fmla="*/ 90488 w 425"/>
                  <a:gd name="T7" fmla="*/ 44450 h 340"/>
                  <a:gd name="T8" fmla="*/ 44450 w 425"/>
                  <a:gd name="T9" fmla="*/ 134938 h 340"/>
                  <a:gd name="T10" fmla="*/ 90488 w 425"/>
                  <a:gd name="T11" fmla="*/ 134938 h 340"/>
                  <a:gd name="T12" fmla="*/ 90488 w 425"/>
                  <a:gd name="T13" fmla="*/ 225425 h 340"/>
                  <a:gd name="T14" fmla="*/ 0 w 425"/>
                  <a:gd name="T15" fmla="*/ 360363 h 340"/>
                  <a:gd name="T16" fmla="*/ 44450 w 425"/>
                  <a:gd name="T17" fmla="*/ 360363 h 340"/>
                  <a:gd name="T18" fmla="*/ 90488 w 425"/>
                  <a:gd name="T19" fmla="*/ 449263 h 340"/>
                  <a:gd name="T20" fmla="*/ 134938 w 425"/>
                  <a:gd name="T21" fmla="*/ 539750 h 340"/>
                  <a:gd name="T22" fmla="*/ 225425 w 425"/>
                  <a:gd name="T23" fmla="*/ 539750 h 340"/>
                  <a:gd name="T24" fmla="*/ 404813 w 425"/>
                  <a:gd name="T25" fmla="*/ 404813 h 340"/>
                  <a:gd name="T26" fmla="*/ 495300 w 425"/>
                  <a:gd name="T27" fmla="*/ 495300 h 340"/>
                  <a:gd name="T28" fmla="*/ 630238 w 425"/>
                  <a:gd name="T29" fmla="*/ 449263 h 340"/>
                  <a:gd name="T30" fmla="*/ 674688 w 425"/>
                  <a:gd name="T31" fmla="*/ 495300 h 340"/>
                  <a:gd name="T32" fmla="*/ 674688 w 425"/>
                  <a:gd name="T33" fmla="*/ 314325 h 340"/>
                  <a:gd name="T34" fmla="*/ 495300 w 425"/>
                  <a:gd name="T35" fmla="*/ 225425 h 340"/>
                  <a:gd name="T36" fmla="*/ 449263 w 425"/>
                  <a:gd name="T37" fmla="*/ 269875 h 340"/>
                  <a:gd name="T38" fmla="*/ 314325 w 425"/>
                  <a:gd name="T39" fmla="*/ 269875 h 340"/>
                  <a:gd name="T40" fmla="*/ 360363 w 425"/>
                  <a:gd name="T41" fmla="*/ 179388 h 340"/>
                  <a:gd name="T42" fmla="*/ 269875 w 425"/>
                  <a:gd name="T43" fmla="*/ 179388 h 340"/>
                  <a:gd name="T44" fmla="*/ 314325 w 425"/>
                  <a:gd name="T45" fmla="*/ 134938 h 34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25" h="340">
                    <a:moveTo>
                      <a:pt x="198" y="85"/>
                    </a:moveTo>
                    <a:lnTo>
                      <a:pt x="113" y="0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8" y="85"/>
                    </a:lnTo>
                    <a:lnTo>
                      <a:pt x="57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28" y="227"/>
                    </a:lnTo>
                    <a:lnTo>
                      <a:pt x="57" y="283"/>
                    </a:lnTo>
                    <a:lnTo>
                      <a:pt x="85" y="340"/>
                    </a:lnTo>
                    <a:lnTo>
                      <a:pt x="142" y="340"/>
                    </a:lnTo>
                    <a:lnTo>
                      <a:pt x="255" y="255"/>
                    </a:lnTo>
                    <a:lnTo>
                      <a:pt x="312" y="312"/>
                    </a:lnTo>
                    <a:lnTo>
                      <a:pt x="397" y="283"/>
                    </a:lnTo>
                    <a:lnTo>
                      <a:pt x="425" y="312"/>
                    </a:lnTo>
                    <a:lnTo>
                      <a:pt x="425" y="198"/>
                    </a:lnTo>
                    <a:lnTo>
                      <a:pt x="312" y="142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98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8" name="Freeform 91"/>
              <p:cNvSpPr>
                <a:spLocks/>
              </p:cNvSpPr>
              <p:nvPr/>
            </p:nvSpPr>
            <p:spPr bwMode="auto">
              <a:xfrm>
                <a:off x="4465638" y="4979988"/>
                <a:ext cx="585787" cy="315912"/>
              </a:xfrm>
              <a:custGeom>
                <a:avLst/>
                <a:gdLst>
                  <a:gd name="T0" fmla="*/ 585787 w 369"/>
                  <a:gd name="T1" fmla="*/ 90487 h 199"/>
                  <a:gd name="T2" fmla="*/ 539750 w 369"/>
                  <a:gd name="T3" fmla="*/ 0 h 199"/>
                  <a:gd name="T4" fmla="*/ 404812 w 369"/>
                  <a:gd name="T5" fmla="*/ 90487 h 199"/>
                  <a:gd name="T6" fmla="*/ 360362 w 369"/>
                  <a:gd name="T7" fmla="*/ 46037 h 199"/>
                  <a:gd name="T8" fmla="*/ 269875 w 369"/>
                  <a:gd name="T9" fmla="*/ 0 h 199"/>
                  <a:gd name="T10" fmla="*/ 179387 w 369"/>
                  <a:gd name="T11" fmla="*/ 46037 h 199"/>
                  <a:gd name="T12" fmla="*/ 90487 w 369"/>
                  <a:gd name="T13" fmla="*/ 46037 h 199"/>
                  <a:gd name="T14" fmla="*/ 90487 w 369"/>
                  <a:gd name="T15" fmla="*/ 134937 h 199"/>
                  <a:gd name="T16" fmla="*/ 0 w 369"/>
                  <a:gd name="T17" fmla="*/ 134937 h 199"/>
                  <a:gd name="T18" fmla="*/ 0 w 369"/>
                  <a:gd name="T19" fmla="*/ 180975 h 199"/>
                  <a:gd name="T20" fmla="*/ 44450 w 369"/>
                  <a:gd name="T21" fmla="*/ 180975 h 199"/>
                  <a:gd name="T22" fmla="*/ 179387 w 369"/>
                  <a:gd name="T23" fmla="*/ 315912 h 199"/>
                  <a:gd name="T24" fmla="*/ 269875 w 369"/>
                  <a:gd name="T25" fmla="*/ 315912 h 199"/>
                  <a:gd name="T26" fmla="*/ 314325 w 369"/>
                  <a:gd name="T27" fmla="*/ 225425 h 199"/>
                  <a:gd name="T28" fmla="*/ 449262 w 369"/>
                  <a:gd name="T29" fmla="*/ 225425 h 199"/>
                  <a:gd name="T30" fmla="*/ 495300 w 369"/>
                  <a:gd name="T31" fmla="*/ 90487 h 199"/>
                  <a:gd name="T32" fmla="*/ 585787 w 369"/>
                  <a:gd name="T33" fmla="*/ 90487 h 19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9" h="199">
                    <a:moveTo>
                      <a:pt x="369" y="57"/>
                    </a:moveTo>
                    <a:lnTo>
                      <a:pt x="340" y="0"/>
                    </a:lnTo>
                    <a:lnTo>
                      <a:pt x="255" y="57"/>
                    </a:lnTo>
                    <a:lnTo>
                      <a:pt x="227" y="29"/>
                    </a:lnTo>
                    <a:lnTo>
                      <a:pt x="170" y="0"/>
                    </a:lnTo>
                    <a:lnTo>
                      <a:pt x="113" y="29"/>
                    </a:lnTo>
                    <a:lnTo>
                      <a:pt x="57" y="29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114"/>
                    </a:lnTo>
                    <a:lnTo>
                      <a:pt x="28" y="114"/>
                    </a:lnTo>
                    <a:lnTo>
                      <a:pt x="113" y="199"/>
                    </a:lnTo>
                    <a:lnTo>
                      <a:pt x="170" y="199"/>
                    </a:lnTo>
                    <a:lnTo>
                      <a:pt x="198" y="142"/>
                    </a:lnTo>
                    <a:lnTo>
                      <a:pt x="283" y="142"/>
                    </a:lnTo>
                    <a:lnTo>
                      <a:pt x="312" y="57"/>
                    </a:lnTo>
                    <a:lnTo>
                      <a:pt x="369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9" name="Freeform 92"/>
              <p:cNvSpPr>
                <a:spLocks/>
              </p:cNvSpPr>
              <p:nvPr/>
            </p:nvSpPr>
            <p:spPr bwMode="auto">
              <a:xfrm>
                <a:off x="4556125" y="5565775"/>
                <a:ext cx="449263" cy="630238"/>
              </a:xfrm>
              <a:custGeom>
                <a:avLst/>
                <a:gdLst>
                  <a:gd name="T0" fmla="*/ 179388 w 283"/>
                  <a:gd name="T1" fmla="*/ 0 h 397"/>
                  <a:gd name="T2" fmla="*/ 0 w 283"/>
                  <a:gd name="T3" fmla="*/ 134938 h 397"/>
                  <a:gd name="T4" fmla="*/ 0 w 283"/>
                  <a:gd name="T5" fmla="*/ 225425 h 397"/>
                  <a:gd name="T6" fmla="*/ 134938 w 283"/>
                  <a:gd name="T7" fmla="*/ 269875 h 397"/>
                  <a:gd name="T8" fmla="*/ 179388 w 283"/>
                  <a:gd name="T9" fmla="*/ 495300 h 397"/>
                  <a:gd name="T10" fmla="*/ 269875 w 283"/>
                  <a:gd name="T11" fmla="*/ 539750 h 397"/>
                  <a:gd name="T12" fmla="*/ 358775 w 283"/>
                  <a:gd name="T13" fmla="*/ 630238 h 397"/>
                  <a:gd name="T14" fmla="*/ 449263 w 283"/>
                  <a:gd name="T15" fmla="*/ 630238 h 397"/>
                  <a:gd name="T16" fmla="*/ 314325 w 283"/>
                  <a:gd name="T17" fmla="*/ 495300 h 397"/>
                  <a:gd name="T18" fmla="*/ 358775 w 283"/>
                  <a:gd name="T19" fmla="*/ 449263 h 397"/>
                  <a:gd name="T20" fmla="*/ 269875 w 283"/>
                  <a:gd name="T21" fmla="*/ 269875 h 397"/>
                  <a:gd name="T22" fmla="*/ 223838 w 283"/>
                  <a:gd name="T23" fmla="*/ 269875 h 397"/>
                  <a:gd name="T24" fmla="*/ 269875 w 283"/>
                  <a:gd name="T25" fmla="*/ 90488 h 397"/>
                  <a:gd name="T26" fmla="*/ 179388 w 283"/>
                  <a:gd name="T27" fmla="*/ 0 h 39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397">
                    <a:moveTo>
                      <a:pt x="113" y="0"/>
                    </a:moveTo>
                    <a:lnTo>
                      <a:pt x="0" y="85"/>
                    </a:lnTo>
                    <a:lnTo>
                      <a:pt x="0" y="142"/>
                    </a:lnTo>
                    <a:lnTo>
                      <a:pt x="85" y="170"/>
                    </a:lnTo>
                    <a:lnTo>
                      <a:pt x="113" y="312"/>
                    </a:lnTo>
                    <a:lnTo>
                      <a:pt x="170" y="340"/>
                    </a:lnTo>
                    <a:lnTo>
                      <a:pt x="226" y="397"/>
                    </a:lnTo>
                    <a:lnTo>
                      <a:pt x="283" y="397"/>
                    </a:lnTo>
                    <a:lnTo>
                      <a:pt x="198" y="312"/>
                    </a:lnTo>
                    <a:lnTo>
                      <a:pt x="226" y="283"/>
                    </a:lnTo>
                    <a:lnTo>
                      <a:pt x="170" y="170"/>
                    </a:lnTo>
                    <a:lnTo>
                      <a:pt x="141" y="170"/>
                    </a:lnTo>
                    <a:lnTo>
                      <a:pt x="170" y="57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0" name="Freeform 93"/>
              <p:cNvSpPr>
                <a:spLocks/>
              </p:cNvSpPr>
              <p:nvPr/>
            </p:nvSpPr>
            <p:spPr bwMode="auto">
              <a:xfrm>
                <a:off x="4735513" y="5880100"/>
                <a:ext cx="765175" cy="1081088"/>
              </a:xfrm>
              <a:custGeom>
                <a:avLst/>
                <a:gdLst>
                  <a:gd name="T0" fmla="*/ 0 w 482"/>
                  <a:gd name="T1" fmla="*/ 946150 h 681"/>
                  <a:gd name="T2" fmla="*/ 44450 w 482"/>
                  <a:gd name="T3" fmla="*/ 855663 h 681"/>
                  <a:gd name="T4" fmla="*/ 179388 w 482"/>
                  <a:gd name="T5" fmla="*/ 765175 h 681"/>
                  <a:gd name="T6" fmla="*/ 225425 w 482"/>
                  <a:gd name="T7" fmla="*/ 811213 h 681"/>
                  <a:gd name="T8" fmla="*/ 225425 w 482"/>
                  <a:gd name="T9" fmla="*/ 630238 h 681"/>
                  <a:gd name="T10" fmla="*/ 315913 w 482"/>
                  <a:gd name="T11" fmla="*/ 585788 h 681"/>
                  <a:gd name="T12" fmla="*/ 404813 w 482"/>
                  <a:gd name="T13" fmla="*/ 406400 h 681"/>
                  <a:gd name="T14" fmla="*/ 360363 w 482"/>
                  <a:gd name="T15" fmla="*/ 269875 h 681"/>
                  <a:gd name="T16" fmla="*/ 450850 w 482"/>
                  <a:gd name="T17" fmla="*/ 90488 h 681"/>
                  <a:gd name="T18" fmla="*/ 539750 w 482"/>
                  <a:gd name="T19" fmla="*/ 90488 h 681"/>
                  <a:gd name="T20" fmla="*/ 674688 w 482"/>
                  <a:gd name="T21" fmla="*/ 0 h 681"/>
                  <a:gd name="T22" fmla="*/ 630238 w 482"/>
                  <a:gd name="T23" fmla="*/ 90488 h 681"/>
                  <a:gd name="T24" fmla="*/ 674688 w 482"/>
                  <a:gd name="T25" fmla="*/ 90488 h 681"/>
                  <a:gd name="T26" fmla="*/ 765175 w 482"/>
                  <a:gd name="T27" fmla="*/ 180975 h 681"/>
                  <a:gd name="T28" fmla="*/ 720725 w 482"/>
                  <a:gd name="T29" fmla="*/ 225425 h 681"/>
                  <a:gd name="T30" fmla="*/ 720725 w 482"/>
                  <a:gd name="T31" fmla="*/ 406400 h 681"/>
                  <a:gd name="T32" fmla="*/ 674688 w 482"/>
                  <a:gd name="T33" fmla="*/ 495300 h 681"/>
                  <a:gd name="T34" fmla="*/ 585788 w 482"/>
                  <a:gd name="T35" fmla="*/ 541338 h 681"/>
                  <a:gd name="T36" fmla="*/ 495300 w 482"/>
                  <a:gd name="T37" fmla="*/ 630238 h 681"/>
                  <a:gd name="T38" fmla="*/ 404813 w 482"/>
                  <a:gd name="T39" fmla="*/ 765175 h 681"/>
                  <a:gd name="T40" fmla="*/ 404813 w 482"/>
                  <a:gd name="T41" fmla="*/ 855663 h 681"/>
                  <a:gd name="T42" fmla="*/ 315913 w 482"/>
                  <a:gd name="T43" fmla="*/ 946150 h 681"/>
                  <a:gd name="T44" fmla="*/ 134938 w 482"/>
                  <a:gd name="T45" fmla="*/ 1081088 h 681"/>
                  <a:gd name="T46" fmla="*/ 0 w 482"/>
                  <a:gd name="T47" fmla="*/ 946150 h 6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2" h="681">
                    <a:moveTo>
                      <a:pt x="0" y="596"/>
                    </a:moveTo>
                    <a:lnTo>
                      <a:pt x="28" y="539"/>
                    </a:lnTo>
                    <a:lnTo>
                      <a:pt x="113" y="482"/>
                    </a:lnTo>
                    <a:lnTo>
                      <a:pt x="142" y="511"/>
                    </a:lnTo>
                    <a:lnTo>
                      <a:pt x="142" y="397"/>
                    </a:lnTo>
                    <a:lnTo>
                      <a:pt x="199" y="369"/>
                    </a:lnTo>
                    <a:lnTo>
                      <a:pt x="255" y="256"/>
                    </a:lnTo>
                    <a:lnTo>
                      <a:pt x="227" y="17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425" y="0"/>
                    </a:lnTo>
                    <a:lnTo>
                      <a:pt x="397" y="57"/>
                    </a:lnTo>
                    <a:lnTo>
                      <a:pt x="425" y="57"/>
                    </a:lnTo>
                    <a:lnTo>
                      <a:pt x="482" y="114"/>
                    </a:lnTo>
                    <a:lnTo>
                      <a:pt x="454" y="142"/>
                    </a:lnTo>
                    <a:lnTo>
                      <a:pt x="454" y="256"/>
                    </a:lnTo>
                    <a:lnTo>
                      <a:pt x="425" y="312"/>
                    </a:lnTo>
                    <a:lnTo>
                      <a:pt x="369" y="341"/>
                    </a:lnTo>
                    <a:lnTo>
                      <a:pt x="312" y="397"/>
                    </a:lnTo>
                    <a:lnTo>
                      <a:pt x="255" y="482"/>
                    </a:lnTo>
                    <a:lnTo>
                      <a:pt x="255" y="539"/>
                    </a:lnTo>
                    <a:lnTo>
                      <a:pt x="199" y="596"/>
                    </a:lnTo>
                    <a:lnTo>
                      <a:pt x="85" y="681"/>
                    </a:lnTo>
                    <a:lnTo>
                      <a:pt x="0" y="59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1" name="Freeform 94"/>
              <p:cNvSpPr>
                <a:spLocks/>
              </p:cNvSpPr>
              <p:nvPr/>
            </p:nvSpPr>
            <p:spPr bwMode="auto">
              <a:xfrm>
                <a:off x="4870450" y="6691313"/>
                <a:ext cx="855663" cy="495300"/>
              </a:xfrm>
              <a:custGeom>
                <a:avLst/>
                <a:gdLst>
                  <a:gd name="T0" fmla="*/ 0 w 539"/>
                  <a:gd name="T1" fmla="*/ 269875 h 312"/>
                  <a:gd name="T2" fmla="*/ 180975 w 539"/>
                  <a:gd name="T3" fmla="*/ 134938 h 312"/>
                  <a:gd name="T4" fmla="*/ 269875 w 539"/>
                  <a:gd name="T5" fmla="*/ 269875 h 312"/>
                  <a:gd name="T6" fmla="*/ 450850 w 539"/>
                  <a:gd name="T7" fmla="*/ 44450 h 312"/>
                  <a:gd name="T8" fmla="*/ 539750 w 539"/>
                  <a:gd name="T9" fmla="*/ 0 h 312"/>
                  <a:gd name="T10" fmla="*/ 855663 w 539"/>
                  <a:gd name="T11" fmla="*/ 44450 h 312"/>
                  <a:gd name="T12" fmla="*/ 855663 w 539"/>
                  <a:gd name="T13" fmla="*/ 134938 h 312"/>
                  <a:gd name="T14" fmla="*/ 765175 w 539"/>
                  <a:gd name="T15" fmla="*/ 179388 h 312"/>
                  <a:gd name="T16" fmla="*/ 585788 w 539"/>
                  <a:gd name="T17" fmla="*/ 223838 h 312"/>
                  <a:gd name="T18" fmla="*/ 539750 w 539"/>
                  <a:gd name="T19" fmla="*/ 404813 h 312"/>
                  <a:gd name="T20" fmla="*/ 450850 w 539"/>
                  <a:gd name="T21" fmla="*/ 495300 h 312"/>
                  <a:gd name="T22" fmla="*/ 315913 w 539"/>
                  <a:gd name="T23" fmla="*/ 358775 h 312"/>
                  <a:gd name="T24" fmla="*/ 0 w 539"/>
                  <a:gd name="T25" fmla="*/ 269875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9" h="312">
                    <a:moveTo>
                      <a:pt x="0" y="170"/>
                    </a:moveTo>
                    <a:lnTo>
                      <a:pt x="114" y="85"/>
                    </a:lnTo>
                    <a:lnTo>
                      <a:pt x="170" y="17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482" y="113"/>
                    </a:lnTo>
                    <a:lnTo>
                      <a:pt x="369" y="141"/>
                    </a:lnTo>
                    <a:lnTo>
                      <a:pt x="340" y="255"/>
                    </a:lnTo>
                    <a:lnTo>
                      <a:pt x="284" y="312"/>
                    </a:lnTo>
                    <a:lnTo>
                      <a:pt x="199" y="226"/>
                    </a:lnTo>
                    <a:lnTo>
                      <a:pt x="0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2" name="Freeform 95"/>
              <p:cNvSpPr>
                <a:spLocks/>
              </p:cNvSpPr>
              <p:nvPr/>
            </p:nvSpPr>
            <p:spPr bwMode="auto">
              <a:xfrm>
                <a:off x="5051425" y="6105525"/>
                <a:ext cx="989013" cy="855663"/>
              </a:xfrm>
              <a:custGeom>
                <a:avLst/>
                <a:gdLst>
                  <a:gd name="T0" fmla="*/ 674688 w 623"/>
                  <a:gd name="T1" fmla="*/ 630238 h 539"/>
                  <a:gd name="T2" fmla="*/ 763588 w 623"/>
                  <a:gd name="T3" fmla="*/ 585788 h 539"/>
                  <a:gd name="T4" fmla="*/ 763588 w 623"/>
                  <a:gd name="T5" fmla="*/ 495300 h 539"/>
                  <a:gd name="T6" fmla="*/ 854075 w 623"/>
                  <a:gd name="T7" fmla="*/ 360363 h 539"/>
                  <a:gd name="T8" fmla="*/ 944563 w 623"/>
                  <a:gd name="T9" fmla="*/ 404813 h 539"/>
                  <a:gd name="T10" fmla="*/ 989013 w 623"/>
                  <a:gd name="T11" fmla="*/ 360363 h 539"/>
                  <a:gd name="T12" fmla="*/ 989013 w 623"/>
                  <a:gd name="T13" fmla="*/ 315913 h 539"/>
                  <a:gd name="T14" fmla="*/ 809625 w 623"/>
                  <a:gd name="T15" fmla="*/ 225425 h 539"/>
                  <a:gd name="T16" fmla="*/ 628650 w 623"/>
                  <a:gd name="T17" fmla="*/ 269875 h 539"/>
                  <a:gd name="T18" fmla="*/ 493713 w 623"/>
                  <a:gd name="T19" fmla="*/ 225425 h 539"/>
                  <a:gd name="T20" fmla="*/ 539750 w 623"/>
                  <a:gd name="T21" fmla="*/ 90488 h 539"/>
                  <a:gd name="T22" fmla="*/ 493713 w 623"/>
                  <a:gd name="T23" fmla="*/ 90488 h 539"/>
                  <a:gd name="T24" fmla="*/ 493713 w 623"/>
                  <a:gd name="T25" fmla="*/ 0 h 539"/>
                  <a:gd name="T26" fmla="*/ 404813 w 623"/>
                  <a:gd name="T27" fmla="*/ 0 h 539"/>
                  <a:gd name="T28" fmla="*/ 404813 w 623"/>
                  <a:gd name="T29" fmla="*/ 180975 h 539"/>
                  <a:gd name="T30" fmla="*/ 358775 w 623"/>
                  <a:gd name="T31" fmla="*/ 269875 h 539"/>
                  <a:gd name="T32" fmla="*/ 269875 w 623"/>
                  <a:gd name="T33" fmla="*/ 315913 h 539"/>
                  <a:gd name="T34" fmla="*/ 179388 w 623"/>
                  <a:gd name="T35" fmla="*/ 404813 h 539"/>
                  <a:gd name="T36" fmla="*/ 88900 w 623"/>
                  <a:gd name="T37" fmla="*/ 539750 h 539"/>
                  <a:gd name="T38" fmla="*/ 88900 w 623"/>
                  <a:gd name="T39" fmla="*/ 630238 h 539"/>
                  <a:gd name="T40" fmla="*/ 0 w 623"/>
                  <a:gd name="T41" fmla="*/ 720725 h 539"/>
                  <a:gd name="T42" fmla="*/ 88900 w 623"/>
                  <a:gd name="T43" fmla="*/ 855663 h 539"/>
                  <a:gd name="T44" fmla="*/ 269875 w 623"/>
                  <a:gd name="T45" fmla="*/ 630238 h 539"/>
                  <a:gd name="T46" fmla="*/ 358775 w 623"/>
                  <a:gd name="T47" fmla="*/ 585788 h 539"/>
                  <a:gd name="T48" fmla="*/ 674688 w 623"/>
                  <a:gd name="T49" fmla="*/ 630238 h 5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23" h="539">
                    <a:moveTo>
                      <a:pt x="425" y="397"/>
                    </a:moveTo>
                    <a:lnTo>
                      <a:pt x="481" y="369"/>
                    </a:lnTo>
                    <a:lnTo>
                      <a:pt x="481" y="312"/>
                    </a:lnTo>
                    <a:lnTo>
                      <a:pt x="538" y="227"/>
                    </a:lnTo>
                    <a:lnTo>
                      <a:pt x="595" y="255"/>
                    </a:lnTo>
                    <a:lnTo>
                      <a:pt x="623" y="227"/>
                    </a:lnTo>
                    <a:lnTo>
                      <a:pt x="623" y="199"/>
                    </a:lnTo>
                    <a:lnTo>
                      <a:pt x="510" y="142"/>
                    </a:lnTo>
                    <a:lnTo>
                      <a:pt x="396" y="170"/>
                    </a:lnTo>
                    <a:lnTo>
                      <a:pt x="311" y="142"/>
                    </a:lnTo>
                    <a:lnTo>
                      <a:pt x="340" y="57"/>
                    </a:lnTo>
                    <a:lnTo>
                      <a:pt x="311" y="57"/>
                    </a:lnTo>
                    <a:lnTo>
                      <a:pt x="311" y="0"/>
                    </a:lnTo>
                    <a:lnTo>
                      <a:pt x="255" y="0"/>
                    </a:lnTo>
                    <a:lnTo>
                      <a:pt x="255" y="114"/>
                    </a:lnTo>
                    <a:lnTo>
                      <a:pt x="226" y="170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454"/>
                    </a:lnTo>
                    <a:lnTo>
                      <a:pt x="56" y="539"/>
                    </a:lnTo>
                    <a:lnTo>
                      <a:pt x="170" y="397"/>
                    </a:lnTo>
                    <a:lnTo>
                      <a:pt x="226" y="369"/>
                    </a:lnTo>
                    <a:lnTo>
                      <a:pt x="425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3" name="Freeform 96"/>
              <p:cNvSpPr>
                <a:spLocks/>
              </p:cNvSpPr>
              <p:nvPr/>
            </p:nvSpPr>
            <p:spPr bwMode="auto">
              <a:xfrm>
                <a:off x="5500688" y="6600825"/>
                <a:ext cx="900112" cy="990600"/>
              </a:xfrm>
              <a:custGeom>
                <a:avLst/>
                <a:gdLst>
                  <a:gd name="T0" fmla="*/ 495300 w 567"/>
                  <a:gd name="T1" fmla="*/ 990600 h 624"/>
                  <a:gd name="T2" fmla="*/ 179387 w 567"/>
                  <a:gd name="T3" fmla="*/ 900113 h 624"/>
                  <a:gd name="T4" fmla="*/ 0 w 567"/>
                  <a:gd name="T5" fmla="*/ 720725 h 624"/>
                  <a:gd name="T6" fmla="*/ 225425 w 567"/>
                  <a:gd name="T7" fmla="*/ 495300 h 624"/>
                  <a:gd name="T8" fmla="*/ 269875 w 567"/>
                  <a:gd name="T9" fmla="*/ 404813 h 624"/>
                  <a:gd name="T10" fmla="*/ 360362 w 567"/>
                  <a:gd name="T11" fmla="*/ 360363 h 624"/>
                  <a:gd name="T12" fmla="*/ 360362 w 567"/>
                  <a:gd name="T13" fmla="*/ 179388 h 624"/>
                  <a:gd name="T14" fmla="*/ 450850 w 567"/>
                  <a:gd name="T15" fmla="*/ 134938 h 624"/>
                  <a:gd name="T16" fmla="*/ 539750 w 567"/>
                  <a:gd name="T17" fmla="*/ 0 h 624"/>
                  <a:gd name="T18" fmla="*/ 630237 w 567"/>
                  <a:gd name="T19" fmla="*/ 0 h 624"/>
                  <a:gd name="T20" fmla="*/ 765175 w 567"/>
                  <a:gd name="T21" fmla="*/ 225425 h 624"/>
                  <a:gd name="T22" fmla="*/ 855662 w 567"/>
                  <a:gd name="T23" fmla="*/ 314325 h 624"/>
                  <a:gd name="T24" fmla="*/ 900112 w 567"/>
                  <a:gd name="T25" fmla="*/ 449263 h 624"/>
                  <a:gd name="T26" fmla="*/ 674687 w 567"/>
                  <a:gd name="T27" fmla="*/ 539750 h 624"/>
                  <a:gd name="T28" fmla="*/ 720725 w 567"/>
                  <a:gd name="T29" fmla="*/ 674688 h 624"/>
                  <a:gd name="T30" fmla="*/ 585787 w 567"/>
                  <a:gd name="T31" fmla="*/ 944563 h 624"/>
                  <a:gd name="T32" fmla="*/ 495300 w 567"/>
                  <a:gd name="T33" fmla="*/ 990600 h 62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67" h="624">
                    <a:moveTo>
                      <a:pt x="312" y="624"/>
                    </a:moveTo>
                    <a:lnTo>
                      <a:pt x="113" y="567"/>
                    </a:lnTo>
                    <a:lnTo>
                      <a:pt x="0" y="454"/>
                    </a:lnTo>
                    <a:lnTo>
                      <a:pt x="142" y="312"/>
                    </a:lnTo>
                    <a:lnTo>
                      <a:pt x="170" y="255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284" y="85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482" y="142"/>
                    </a:lnTo>
                    <a:lnTo>
                      <a:pt x="539" y="198"/>
                    </a:lnTo>
                    <a:lnTo>
                      <a:pt x="567" y="283"/>
                    </a:lnTo>
                    <a:lnTo>
                      <a:pt x="425" y="340"/>
                    </a:lnTo>
                    <a:lnTo>
                      <a:pt x="454" y="425"/>
                    </a:lnTo>
                    <a:lnTo>
                      <a:pt x="369" y="595"/>
                    </a:lnTo>
                    <a:lnTo>
                      <a:pt x="312" y="62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4" name="Freeform 97"/>
              <p:cNvSpPr>
                <a:spLocks/>
              </p:cNvSpPr>
              <p:nvPr/>
            </p:nvSpPr>
            <p:spPr bwMode="auto">
              <a:xfrm>
                <a:off x="5321300" y="6465888"/>
                <a:ext cx="854075" cy="855662"/>
              </a:xfrm>
              <a:custGeom>
                <a:avLst/>
                <a:gdLst>
                  <a:gd name="T0" fmla="*/ 179388 w 538"/>
                  <a:gd name="T1" fmla="*/ 855662 h 539"/>
                  <a:gd name="T2" fmla="*/ 0 w 538"/>
                  <a:gd name="T3" fmla="*/ 720725 h 539"/>
                  <a:gd name="T4" fmla="*/ 88900 w 538"/>
                  <a:gd name="T5" fmla="*/ 630237 h 539"/>
                  <a:gd name="T6" fmla="*/ 134938 w 538"/>
                  <a:gd name="T7" fmla="*/ 449262 h 539"/>
                  <a:gd name="T8" fmla="*/ 314325 w 538"/>
                  <a:gd name="T9" fmla="*/ 404812 h 539"/>
                  <a:gd name="T10" fmla="*/ 404813 w 538"/>
                  <a:gd name="T11" fmla="*/ 360362 h 539"/>
                  <a:gd name="T12" fmla="*/ 404813 w 538"/>
                  <a:gd name="T13" fmla="*/ 269875 h 539"/>
                  <a:gd name="T14" fmla="*/ 493713 w 538"/>
                  <a:gd name="T15" fmla="*/ 225425 h 539"/>
                  <a:gd name="T16" fmla="*/ 493713 w 538"/>
                  <a:gd name="T17" fmla="*/ 134937 h 539"/>
                  <a:gd name="T18" fmla="*/ 584200 w 538"/>
                  <a:gd name="T19" fmla="*/ 0 h 539"/>
                  <a:gd name="T20" fmla="*/ 674688 w 538"/>
                  <a:gd name="T21" fmla="*/ 44450 h 539"/>
                  <a:gd name="T22" fmla="*/ 719138 w 538"/>
                  <a:gd name="T23" fmla="*/ 0 h 539"/>
                  <a:gd name="T24" fmla="*/ 854075 w 538"/>
                  <a:gd name="T25" fmla="*/ 0 h 539"/>
                  <a:gd name="T26" fmla="*/ 854075 w 538"/>
                  <a:gd name="T27" fmla="*/ 90487 h 539"/>
                  <a:gd name="T28" fmla="*/ 809625 w 538"/>
                  <a:gd name="T29" fmla="*/ 134937 h 539"/>
                  <a:gd name="T30" fmla="*/ 719138 w 538"/>
                  <a:gd name="T31" fmla="*/ 134937 h 539"/>
                  <a:gd name="T32" fmla="*/ 630238 w 538"/>
                  <a:gd name="T33" fmla="*/ 269875 h 539"/>
                  <a:gd name="T34" fmla="*/ 539750 w 538"/>
                  <a:gd name="T35" fmla="*/ 314325 h 539"/>
                  <a:gd name="T36" fmla="*/ 539750 w 538"/>
                  <a:gd name="T37" fmla="*/ 495300 h 539"/>
                  <a:gd name="T38" fmla="*/ 449263 w 538"/>
                  <a:gd name="T39" fmla="*/ 539750 h 539"/>
                  <a:gd name="T40" fmla="*/ 404813 w 538"/>
                  <a:gd name="T41" fmla="*/ 630237 h 539"/>
                  <a:gd name="T42" fmla="*/ 179388 w 538"/>
                  <a:gd name="T43" fmla="*/ 855662 h 53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38" h="539">
                    <a:moveTo>
                      <a:pt x="113" y="539"/>
                    </a:moveTo>
                    <a:lnTo>
                      <a:pt x="0" y="454"/>
                    </a:lnTo>
                    <a:lnTo>
                      <a:pt x="56" y="397"/>
                    </a:lnTo>
                    <a:lnTo>
                      <a:pt x="85" y="283"/>
                    </a:lnTo>
                    <a:lnTo>
                      <a:pt x="198" y="255"/>
                    </a:lnTo>
                    <a:lnTo>
                      <a:pt x="255" y="227"/>
                    </a:lnTo>
                    <a:lnTo>
                      <a:pt x="255" y="170"/>
                    </a:lnTo>
                    <a:lnTo>
                      <a:pt x="311" y="142"/>
                    </a:lnTo>
                    <a:lnTo>
                      <a:pt x="311" y="85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453" y="0"/>
                    </a:lnTo>
                    <a:lnTo>
                      <a:pt x="538" y="0"/>
                    </a:lnTo>
                    <a:lnTo>
                      <a:pt x="538" y="57"/>
                    </a:lnTo>
                    <a:lnTo>
                      <a:pt x="510" y="85"/>
                    </a:lnTo>
                    <a:lnTo>
                      <a:pt x="453" y="85"/>
                    </a:lnTo>
                    <a:lnTo>
                      <a:pt x="397" y="170"/>
                    </a:lnTo>
                    <a:lnTo>
                      <a:pt x="340" y="198"/>
                    </a:lnTo>
                    <a:lnTo>
                      <a:pt x="340" y="312"/>
                    </a:lnTo>
                    <a:lnTo>
                      <a:pt x="283" y="340"/>
                    </a:lnTo>
                    <a:lnTo>
                      <a:pt x="255" y="397"/>
                    </a:lnTo>
                    <a:lnTo>
                      <a:pt x="113" y="53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5" name="Freeform 98"/>
              <p:cNvSpPr>
                <a:spLocks/>
              </p:cNvSpPr>
              <p:nvPr/>
            </p:nvSpPr>
            <p:spPr bwMode="auto">
              <a:xfrm>
                <a:off x="6626225" y="7635875"/>
                <a:ext cx="404813" cy="585788"/>
              </a:xfrm>
              <a:custGeom>
                <a:avLst/>
                <a:gdLst>
                  <a:gd name="T0" fmla="*/ 0 w 255"/>
                  <a:gd name="T1" fmla="*/ 314325 h 369"/>
                  <a:gd name="T2" fmla="*/ 44450 w 255"/>
                  <a:gd name="T3" fmla="*/ 269875 h 369"/>
                  <a:gd name="T4" fmla="*/ 134938 w 255"/>
                  <a:gd name="T5" fmla="*/ 269875 h 369"/>
                  <a:gd name="T6" fmla="*/ 223838 w 255"/>
                  <a:gd name="T7" fmla="*/ 225425 h 369"/>
                  <a:gd name="T8" fmla="*/ 179388 w 255"/>
                  <a:gd name="T9" fmla="*/ 179388 h 369"/>
                  <a:gd name="T10" fmla="*/ 223838 w 255"/>
                  <a:gd name="T11" fmla="*/ 134938 h 369"/>
                  <a:gd name="T12" fmla="*/ 223838 w 255"/>
                  <a:gd name="T13" fmla="*/ 44450 h 369"/>
                  <a:gd name="T14" fmla="*/ 269875 w 255"/>
                  <a:gd name="T15" fmla="*/ 0 h 369"/>
                  <a:gd name="T16" fmla="*/ 404813 w 255"/>
                  <a:gd name="T17" fmla="*/ 90488 h 369"/>
                  <a:gd name="T18" fmla="*/ 314325 w 255"/>
                  <a:gd name="T19" fmla="*/ 585788 h 369"/>
                  <a:gd name="T20" fmla="*/ 0 w 255"/>
                  <a:gd name="T21" fmla="*/ 314325 h 36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369">
                    <a:moveTo>
                      <a:pt x="0" y="198"/>
                    </a:moveTo>
                    <a:lnTo>
                      <a:pt x="28" y="170"/>
                    </a:lnTo>
                    <a:lnTo>
                      <a:pt x="85" y="170"/>
                    </a:lnTo>
                    <a:lnTo>
                      <a:pt x="141" y="142"/>
                    </a:lnTo>
                    <a:lnTo>
                      <a:pt x="113" y="113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198" y="369"/>
                    </a:lnTo>
                    <a:lnTo>
                      <a:pt x="0" y="19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" name="Freeform 99"/>
              <p:cNvSpPr>
                <a:spLocks/>
              </p:cNvSpPr>
              <p:nvPr/>
            </p:nvSpPr>
            <p:spPr bwMode="auto">
              <a:xfrm>
                <a:off x="6535738" y="7096125"/>
                <a:ext cx="674687" cy="630238"/>
              </a:xfrm>
              <a:custGeom>
                <a:avLst/>
                <a:gdLst>
                  <a:gd name="T0" fmla="*/ 495300 w 425"/>
                  <a:gd name="T1" fmla="*/ 630238 h 397"/>
                  <a:gd name="T2" fmla="*/ 495300 w 425"/>
                  <a:gd name="T3" fmla="*/ 495300 h 397"/>
                  <a:gd name="T4" fmla="*/ 674687 w 425"/>
                  <a:gd name="T5" fmla="*/ 449263 h 397"/>
                  <a:gd name="T6" fmla="*/ 539750 w 425"/>
                  <a:gd name="T7" fmla="*/ 225425 h 397"/>
                  <a:gd name="T8" fmla="*/ 630237 w 425"/>
                  <a:gd name="T9" fmla="*/ 44450 h 397"/>
                  <a:gd name="T10" fmla="*/ 450850 w 425"/>
                  <a:gd name="T11" fmla="*/ 0 h 397"/>
                  <a:gd name="T12" fmla="*/ 225425 w 425"/>
                  <a:gd name="T13" fmla="*/ 44450 h 397"/>
                  <a:gd name="T14" fmla="*/ 90487 w 425"/>
                  <a:gd name="T15" fmla="*/ 44450 h 397"/>
                  <a:gd name="T16" fmla="*/ 0 w 425"/>
                  <a:gd name="T17" fmla="*/ 134938 h 397"/>
                  <a:gd name="T18" fmla="*/ 225425 w 425"/>
                  <a:gd name="T19" fmla="*/ 404813 h 397"/>
                  <a:gd name="T20" fmla="*/ 360362 w 425"/>
                  <a:gd name="T21" fmla="*/ 539750 h 397"/>
                  <a:gd name="T22" fmla="*/ 495300 w 425"/>
                  <a:gd name="T23" fmla="*/ 630238 h 39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25" h="397">
                    <a:moveTo>
                      <a:pt x="312" y="397"/>
                    </a:moveTo>
                    <a:lnTo>
                      <a:pt x="312" y="312"/>
                    </a:lnTo>
                    <a:lnTo>
                      <a:pt x="425" y="283"/>
                    </a:lnTo>
                    <a:lnTo>
                      <a:pt x="340" y="142"/>
                    </a:lnTo>
                    <a:lnTo>
                      <a:pt x="397" y="28"/>
                    </a:lnTo>
                    <a:lnTo>
                      <a:pt x="284" y="0"/>
                    </a:lnTo>
                    <a:lnTo>
                      <a:pt x="142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142" y="255"/>
                    </a:lnTo>
                    <a:lnTo>
                      <a:pt x="227" y="340"/>
                    </a:lnTo>
                    <a:lnTo>
                      <a:pt x="312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" name="Freeform 100"/>
              <p:cNvSpPr>
                <a:spLocks/>
              </p:cNvSpPr>
              <p:nvPr/>
            </p:nvSpPr>
            <p:spPr bwMode="auto">
              <a:xfrm>
                <a:off x="6265863" y="6600825"/>
                <a:ext cx="1125537" cy="630238"/>
              </a:xfrm>
              <a:custGeom>
                <a:avLst/>
                <a:gdLst>
                  <a:gd name="T0" fmla="*/ 900112 w 709"/>
                  <a:gd name="T1" fmla="*/ 539750 h 397"/>
                  <a:gd name="T2" fmla="*/ 1125537 w 709"/>
                  <a:gd name="T3" fmla="*/ 179388 h 397"/>
                  <a:gd name="T4" fmla="*/ 944562 w 709"/>
                  <a:gd name="T5" fmla="*/ 0 h 397"/>
                  <a:gd name="T6" fmla="*/ 855662 w 709"/>
                  <a:gd name="T7" fmla="*/ 44450 h 397"/>
                  <a:gd name="T8" fmla="*/ 855662 w 709"/>
                  <a:gd name="T9" fmla="*/ 134938 h 397"/>
                  <a:gd name="T10" fmla="*/ 944562 w 709"/>
                  <a:gd name="T11" fmla="*/ 179388 h 397"/>
                  <a:gd name="T12" fmla="*/ 990600 w 709"/>
                  <a:gd name="T13" fmla="*/ 269875 h 397"/>
                  <a:gd name="T14" fmla="*/ 900112 w 709"/>
                  <a:gd name="T15" fmla="*/ 360363 h 397"/>
                  <a:gd name="T16" fmla="*/ 855662 w 709"/>
                  <a:gd name="T17" fmla="*/ 269875 h 397"/>
                  <a:gd name="T18" fmla="*/ 765175 w 709"/>
                  <a:gd name="T19" fmla="*/ 314325 h 397"/>
                  <a:gd name="T20" fmla="*/ 630237 w 709"/>
                  <a:gd name="T21" fmla="*/ 269875 h 397"/>
                  <a:gd name="T22" fmla="*/ 630237 w 709"/>
                  <a:gd name="T23" fmla="*/ 225425 h 397"/>
                  <a:gd name="T24" fmla="*/ 360362 w 709"/>
                  <a:gd name="T25" fmla="*/ 179388 h 397"/>
                  <a:gd name="T26" fmla="*/ 269875 w 709"/>
                  <a:gd name="T27" fmla="*/ 179388 h 397"/>
                  <a:gd name="T28" fmla="*/ 179387 w 709"/>
                  <a:gd name="T29" fmla="*/ 225425 h 397"/>
                  <a:gd name="T30" fmla="*/ 90487 w 709"/>
                  <a:gd name="T31" fmla="*/ 179388 h 397"/>
                  <a:gd name="T32" fmla="*/ 0 w 709"/>
                  <a:gd name="T33" fmla="*/ 225425 h 397"/>
                  <a:gd name="T34" fmla="*/ 90487 w 709"/>
                  <a:gd name="T35" fmla="*/ 314325 h 397"/>
                  <a:gd name="T36" fmla="*/ 134937 w 709"/>
                  <a:gd name="T37" fmla="*/ 449263 h 397"/>
                  <a:gd name="T38" fmla="*/ 134937 w 709"/>
                  <a:gd name="T39" fmla="*/ 495300 h 397"/>
                  <a:gd name="T40" fmla="*/ 269875 w 709"/>
                  <a:gd name="T41" fmla="*/ 630238 h 397"/>
                  <a:gd name="T42" fmla="*/ 360362 w 709"/>
                  <a:gd name="T43" fmla="*/ 539750 h 397"/>
                  <a:gd name="T44" fmla="*/ 495300 w 709"/>
                  <a:gd name="T45" fmla="*/ 539750 h 397"/>
                  <a:gd name="T46" fmla="*/ 720725 w 709"/>
                  <a:gd name="T47" fmla="*/ 495300 h 397"/>
                  <a:gd name="T48" fmla="*/ 900112 w 709"/>
                  <a:gd name="T49" fmla="*/ 539750 h 39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09" h="397">
                    <a:moveTo>
                      <a:pt x="567" y="340"/>
                    </a:moveTo>
                    <a:lnTo>
                      <a:pt x="709" y="113"/>
                    </a:lnTo>
                    <a:lnTo>
                      <a:pt x="595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595" y="113"/>
                    </a:lnTo>
                    <a:lnTo>
                      <a:pt x="624" y="170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13" y="142"/>
                    </a:lnTo>
                    <a:lnTo>
                      <a:pt x="57" y="113"/>
                    </a:lnTo>
                    <a:lnTo>
                      <a:pt x="0" y="142"/>
                    </a:lnTo>
                    <a:lnTo>
                      <a:pt x="57" y="198"/>
                    </a:lnTo>
                    <a:lnTo>
                      <a:pt x="85" y="283"/>
                    </a:lnTo>
                    <a:lnTo>
                      <a:pt x="85" y="312"/>
                    </a:lnTo>
                    <a:lnTo>
                      <a:pt x="170" y="397"/>
                    </a:lnTo>
                    <a:lnTo>
                      <a:pt x="227" y="340"/>
                    </a:lnTo>
                    <a:lnTo>
                      <a:pt x="312" y="340"/>
                    </a:lnTo>
                    <a:lnTo>
                      <a:pt x="454" y="312"/>
                    </a:lnTo>
                    <a:lnTo>
                      <a:pt x="567" y="34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" name="Freeform 101"/>
              <p:cNvSpPr>
                <a:spLocks/>
              </p:cNvSpPr>
              <p:nvPr/>
            </p:nvSpPr>
            <p:spPr bwMode="auto">
              <a:xfrm>
                <a:off x="6626225" y="6465888"/>
                <a:ext cx="404813" cy="360362"/>
              </a:xfrm>
              <a:custGeom>
                <a:avLst/>
                <a:gdLst>
                  <a:gd name="T0" fmla="*/ 0 w 255"/>
                  <a:gd name="T1" fmla="*/ 314325 h 227"/>
                  <a:gd name="T2" fmla="*/ 134938 w 255"/>
                  <a:gd name="T3" fmla="*/ 269875 h 227"/>
                  <a:gd name="T4" fmla="*/ 223838 w 255"/>
                  <a:gd name="T5" fmla="*/ 44450 h 227"/>
                  <a:gd name="T6" fmla="*/ 314325 w 255"/>
                  <a:gd name="T7" fmla="*/ 44450 h 227"/>
                  <a:gd name="T8" fmla="*/ 314325 w 255"/>
                  <a:gd name="T9" fmla="*/ 0 h 227"/>
                  <a:gd name="T10" fmla="*/ 404813 w 255"/>
                  <a:gd name="T11" fmla="*/ 0 h 227"/>
                  <a:gd name="T12" fmla="*/ 360363 w 255"/>
                  <a:gd name="T13" fmla="*/ 269875 h 227"/>
                  <a:gd name="T14" fmla="*/ 269875 w 255"/>
                  <a:gd name="T15" fmla="*/ 360362 h 227"/>
                  <a:gd name="T16" fmla="*/ 0 w 255"/>
                  <a:gd name="T17" fmla="*/ 314325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227">
                    <a:moveTo>
                      <a:pt x="0" y="198"/>
                    </a:moveTo>
                    <a:lnTo>
                      <a:pt x="85" y="170"/>
                    </a:lnTo>
                    <a:lnTo>
                      <a:pt x="141" y="28"/>
                    </a:lnTo>
                    <a:lnTo>
                      <a:pt x="198" y="28"/>
                    </a:lnTo>
                    <a:lnTo>
                      <a:pt x="198" y="0"/>
                    </a:lnTo>
                    <a:lnTo>
                      <a:pt x="255" y="0"/>
                    </a:lnTo>
                    <a:lnTo>
                      <a:pt x="227" y="170"/>
                    </a:lnTo>
                    <a:lnTo>
                      <a:pt x="170" y="227"/>
                    </a:lnTo>
                    <a:lnTo>
                      <a:pt x="0" y="19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" name="Freeform 102"/>
              <p:cNvSpPr>
                <a:spLocks/>
              </p:cNvSpPr>
              <p:nvPr/>
            </p:nvSpPr>
            <p:spPr bwMode="auto">
              <a:xfrm>
                <a:off x="6040438" y="5970588"/>
                <a:ext cx="946150" cy="720725"/>
              </a:xfrm>
              <a:custGeom>
                <a:avLst/>
                <a:gdLst>
                  <a:gd name="T0" fmla="*/ 134938 w 596"/>
                  <a:gd name="T1" fmla="*/ 585788 h 454"/>
                  <a:gd name="T2" fmla="*/ 269875 w 596"/>
                  <a:gd name="T3" fmla="*/ 585788 h 454"/>
                  <a:gd name="T4" fmla="*/ 315913 w 596"/>
                  <a:gd name="T5" fmla="*/ 720725 h 454"/>
                  <a:gd name="T6" fmla="*/ 495300 w 596"/>
                  <a:gd name="T7" fmla="*/ 720725 h 454"/>
                  <a:gd name="T8" fmla="*/ 585788 w 596"/>
                  <a:gd name="T9" fmla="*/ 674688 h 454"/>
                  <a:gd name="T10" fmla="*/ 630238 w 596"/>
                  <a:gd name="T11" fmla="*/ 585788 h 454"/>
                  <a:gd name="T12" fmla="*/ 630238 w 596"/>
                  <a:gd name="T13" fmla="*/ 539750 h 454"/>
                  <a:gd name="T14" fmla="*/ 674688 w 596"/>
                  <a:gd name="T15" fmla="*/ 495300 h 454"/>
                  <a:gd name="T16" fmla="*/ 809625 w 596"/>
                  <a:gd name="T17" fmla="*/ 495300 h 454"/>
                  <a:gd name="T18" fmla="*/ 809625 w 596"/>
                  <a:gd name="T19" fmla="*/ 539750 h 454"/>
                  <a:gd name="T20" fmla="*/ 900113 w 596"/>
                  <a:gd name="T21" fmla="*/ 539750 h 454"/>
                  <a:gd name="T22" fmla="*/ 900113 w 596"/>
                  <a:gd name="T23" fmla="*/ 495300 h 454"/>
                  <a:gd name="T24" fmla="*/ 946150 w 596"/>
                  <a:gd name="T25" fmla="*/ 404813 h 454"/>
                  <a:gd name="T26" fmla="*/ 855663 w 596"/>
                  <a:gd name="T27" fmla="*/ 269875 h 454"/>
                  <a:gd name="T28" fmla="*/ 900113 w 596"/>
                  <a:gd name="T29" fmla="*/ 134938 h 454"/>
                  <a:gd name="T30" fmla="*/ 855663 w 596"/>
                  <a:gd name="T31" fmla="*/ 90488 h 454"/>
                  <a:gd name="T32" fmla="*/ 900113 w 596"/>
                  <a:gd name="T33" fmla="*/ 44450 h 454"/>
                  <a:gd name="T34" fmla="*/ 900113 w 596"/>
                  <a:gd name="T35" fmla="*/ 0 h 454"/>
                  <a:gd name="T36" fmla="*/ 674688 w 596"/>
                  <a:gd name="T37" fmla="*/ 0 h 454"/>
                  <a:gd name="T38" fmla="*/ 720725 w 596"/>
                  <a:gd name="T39" fmla="*/ 134938 h 454"/>
                  <a:gd name="T40" fmla="*/ 630238 w 596"/>
                  <a:gd name="T41" fmla="*/ 315913 h 454"/>
                  <a:gd name="T42" fmla="*/ 404813 w 596"/>
                  <a:gd name="T43" fmla="*/ 495300 h 454"/>
                  <a:gd name="T44" fmla="*/ 360363 w 596"/>
                  <a:gd name="T45" fmla="*/ 495300 h 454"/>
                  <a:gd name="T46" fmla="*/ 315913 w 596"/>
                  <a:gd name="T47" fmla="*/ 450850 h 454"/>
                  <a:gd name="T48" fmla="*/ 225425 w 596"/>
                  <a:gd name="T49" fmla="*/ 404813 h 454"/>
                  <a:gd name="T50" fmla="*/ 90488 w 596"/>
                  <a:gd name="T51" fmla="*/ 404813 h 454"/>
                  <a:gd name="T52" fmla="*/ 0 w 596"/>
                  <a:gd name="T53" fmla="*/ 450850 h 454"/>
                  <a:gd name="T54" fmla="*/ 0 w 596"/>
                  <a:gd name="T55" fmla="*/ 495300 h 454"/>
                  <a:gd name="T56" fmla="*/ 134938 w 596"/>
                  <a:gd name="T57" fmla="*/ 495300 h 454"/>
                  <a:gd name="T58" fmla="*/ 134938 w 596"/>
                  <a:gd name="T59" fmla="*/ 585788 h 45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596" h="454">
                    <a:moveTo>
                      <a:pt x="85" y="369"/>
                    </a:moveTo>
                    <a:lnTo>
                      <a:pt x="170" y="369"/>
                    </a:lnTo>
                    <a:lnTo>
                      <a:pt x="199" y="454"/>
                    </a:lnTo>
                    <a:lnTo>
                      <a:pt x="312" y="454"/>
                    </a:lnTo>
                    <a:lnTo>
                      <a:pt x="369" y="425"/>
                    </a:lnTo>
                    <a:lnTo>
                      <a:pt x="397" y="369"/>
                    </a:lnTo>
                    <a:lnTo>
                      <a:pt x="397" y="340"/>
                    </a:lnTo>
                    <a:lnTo>
                      <a:pt x="425" y="312"/>
                    </a:lnTo>
                    <a:lnTo>
                      <a:pt x="510" y="312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312"/>
                    </a:lnTo>
                    <a:lnTo>
                      <a:pt x="596" y="255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539" y="57"/>
                    </a:lnTo>
                    <a:lnTo>
                      <a:pt x="567" y="28"/>
                    </a:lnTo>
                    <a:lnTo>
                      <a:pt x="567" y="0"/>
                    </a:lnTo>
                    <a:lnTo>
                      <a:pt x="425" y="0"/>
                    </a:lnTo>
                    <a:lnTo>
                      <a:pt x="454" y="85"/>
                    </a:lnTo>
                    <a:lnTo>
                      <a:pt x="397" y="199"/>
                    </a:lnTo>
                    <a:lnTo>
                      <a:pt x="255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255"/>
                    </a:lnTo>
                    <a:lnTo>
                      <a:pt x="57" y="255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85" y="36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0" name="Freeform 103"/>
              <p:cNvSpPr>
                <a:spLocks/>
              </p:cNvSpPr>
              <p:nvPr/>
            </p:nvSpPr>
            <p:spPr bwMode="auto">
              <a:xfrm>
                <a:off x="6130925" y="6465888"/>
                <a:ext cx="719138" cy="360362"/>
              </a:xfrm>
              <a:custGeom>
                <a:avLst/>
                <a:gdLst>
                  <a:gd name="T0" fmla="*/ 179388 w 453"/>
                  <a:gd name="T1" fmla="*/ 90487 h 227"/>
                  <a:gd name="T2" fmla="*/ 44450 w 453"/>
                  <a:gd name="T3" fmla="*/ 90487 h 227"/>
                  <a:gd name="T4" fmla="*/ 0 w 453"/>
                  <a:gd name="T5" fmla="*/ 134937 h 227"/>
                  <a:gd name="T6" fmla="*/ 134938 w 453"/>
                  <a:gd name="T7" fmla="*/ 360362 h 227"/>
                  <a:gd name="T8" fmla="*/ 225425 w 453"/>
                  <a:gd name="T9" fmla="*/ 314325 h 227"/>
                  <a:gd name="T10" fmla="*/ 314325 w 453"/>
                  <a:gd name="T11" fmla="*/ 360362 h 227"/>
                  <a:gd name="T12" fmla="*/ 404813 w 453"/>
                  <a:gd name="T13" fmla="*/ 314325 h 227"/>
                  <a:gd name="T14" fmla="*/ 495300 w 453"/>
                  <a:gd name="T15" fmla="*/ 314325 h 227"/>
                  <a:gd name="T16" fmla="*/ 630238 w 453"/>
                  <a:gd name="T17" fmla="*/ 269875 h 227"/>
                  <a:gd name="T18" fmla="*/ 719138 w 453"/>
                  <a:gd name="T19" fmla="*/ 44450 h 227"/>
                  <a:gd name="T20" fmla="*/ 719138 w 453"/>
                  <a:gd name="T21" fmla="*/ 0 h 227"/>
                  <a:gd name="T22" fmla="*/ 584200 w 453"/>
                  <a:gd name="T23" fmla="*/ 0 h 227"/>
                  <a:gd name="T24" fmla="*/ 539750 w 453"/>
                  <a:gd name="T25" fmla="*/ 44450 h 227"/>
                  <a:gd name="T26" fmla="*/ 539750 w 453"/>
                  <a:gd name="T27" fmla="*/ 90487 h 227"/>
                  <a:gd name="T28" fmla="*/ 495300 w 453"/>
                  <a:gd name="T29" fmla="*/ 179387 h 227"/>
                  <a:gd name="T30" fmla="*/ 404813 w 453"/>
                  <a:gd name="T31" fmla="*/ 225425 h 227"/>
                  <a:gd name="T32" fmla="*/ 225425 w 453"/>
                  <a:gd name="T33" fmla="*/ 225425 h 227"/>
                  <a:gd name="T34" fmla="*/ 179388 w 453"/>
                  <a:gd name="T35" fmla="*/ 90487 h 22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3" h="227">
                    <a:moveTo>
                      <a:pt x="113" y="57"/>
                    </a:moveTo>
                    <a:lnTo>
                      <a:pt x="28" y="57"/>
                    </a:lnTo>
                    <a:lnTo>
                      <a:pt x="0" y="85"/>
                    </a:lnTo>
                    <a:lnTo>
                      <a:pt x="85" y="227"/>
                    </a:lnTo>
                    <a:lnTo>
                      <a:pt x="142" y="198"/>
                    </a:lnTo>
                    <a:lnTo>
                      <a:pt x="198" y="227"/>
                    </a:lnTo>
                    <a:lnTo>
                      <a:pt x="255" y="198"/>
                    </a:lnTo>
                    <a:lnTo>
                      <a:pt x="312" y="198"/>
                    </a:lnTo>
                    <a:lnTo>
                      <a:pt x="397" y="170"/>
                    </a:lnTo>
                    <a:lnTo>
                      <a:pt x="453" y="28"/>
                    </a:lnTo>
                    <a:lnTo>
                      <a:pt x="453" y="0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340" y="57"/>
                    </a:lnTo>
                    <a:lnTo>
                      <a:pt x="312" y="113"/>
                    </a:lnTo>
                    <a:lnTo>
                      <a:pt x="255" y="142"/>
                    </a:lnTo>
                    <a:lnTo>
                      <a:pt x="142" y="142"/>
                    </a:lnTo>
                    <a:lnTo>
                      <a:pt x="113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1" name="Freeform 104"/>
              <p:cNvSpPr>
                <a:spLocks/>
              </p:cNvSpPr>
              <p:nvPr/>
            </p:nvSpPr>
            <p:spPr bwMode="auto">
              <a:xfrm>
                <a:off x="6896100" y="5970588"/>
                <a:ext cx="360363" cy="990600"/>
              </a:xfrm>
              <a:custGeom>
                <a:avLst/>
                <a:gdLst>
                  <a:gd name="T0" fmla="*/ 134938 w 227"/>
                  <a:gd name="T1" fmla="*/ 90488 h 624"/>
                  <a:gd name="T2" fmla="*/ 179388 w 227"/>
                  <a:gd name="T3" fmla="*/ 0 h 624"/>
                  <a:gd name="T4" fmla="*/ 269875 w 227"/>
                  <a:gd name="T5" fmla="*/ 0 h 624"/>
                  <a:gd name="T6" fmla="*/ 269875 w 227"/>
                  <a:gd name="T7" fmla="*/ 90488 h 624"/>
                  <a:gd name="T8" fmla="*/ 360363 w 227"/>
                  <a:gd name="T9" fmla="*/ 90488 h 624"/>
                  <a:gd name="T10" fmla="*/ 360363 w 227"/>
                  <a:gd name="T11" fmla="*/ 179388 h 624"/>
                  <a:gd name="T12" fmla="*/ 269875 w 227"/>
                  <a:gd name="T13" fmla="*/ 179388 h 624"/>
                  <a:gd name="T14" fmla="*/ 314325 w 227"/>
                  <a:gd name="T15" fmla="*/ 269875 h 624"/>
                  <a:gd name="T16" fmla="*/ 225425 w 227"/>
                  <a:gd name="T17" fmla="*/ 360363 h 624"/>
                  <a:gd name="T18" fmla="*/ 225425 w 227"/>
                  <a:gd name="T19" fmla="*/ 450850 h 624"/>
                  <a:gd name="T20" fmla="*/ 179388 w 227"/>
                  <a:gd name="T21" fmla="*/ 495300 h 624"/>
                  <a:gd name="T22" fmla="*/ 225425 w 227"/>
                  <a:gd name="T23" fmla="*/ 674688 h 624"/>
                  <a:gd name="T24" fmla="*/ 225425 w 227"/>
                  <a:gd name="T25" fmla="*/ 765175 h 624"/>
                  <a:gd name="T26" fmla="*/ 314325 w 227"/>
                  <a:gd name="T27" fmla="*/ 809625 h 624"/>
                  <a:gd name="T28" fmla="*/ 360363 w 227"/>
                  <a:gd name="T29" fmla="*/ 900113 h 624"/>
                  <a:gd name="T30" fmla="*/ 269875 w 227"/>
                  <a:gd name="T31" fmla="*/ 990600 h 624"/>
                  <a:gd name="T32" fmla="*/ 225425 w 227"/>
                  <a:gd name="T33" fmla="*/ 900113 h 624"/>
                  <a:gd name="T34" fmla="*/ 134938 w 227"/>
                  <a:gd name="T35" fmla="*/ 944563 h 624"/>
                  <a:gd name="T36" fmla="*/ 0 w 227"/>
                  <a:gd name="T37" fmla="*/ 900113 h 624"/>
                  <a:gd name="T38" fmla="*/ 0 w 227"/>
                  <a:gd name="T39" fmla="*/ 855663 h 624"/>
                  <a:gd name="T40" fmla="*/ 90488 w 227"/>
                  <a:gd name="T41" fmla="*/ 765175 h 624"/>
                  <a:gd name="T42" fmla="*/ 134938 w 227"/>
                  <a:gd name="T43" fmla="*/ 495300 h 624"/>
                  <a:gd name="T44" fmla="*/ 44450 w 227"/>
                  <a:gd name="T45" fmla="*/ 495300 h 624"/>
                  <a:gd name="T46" fmla="*/ 90488 w 227"/>
                  <a:gd name="T47" fmla="*/ 404813 h 624"/>
                  <a:gd name="T48" fmla="*/ 0 w 227"/>
                  <a:gd name="T49" fmla="*/ 269875 h 624"/>
                  <a:gd name="T50" fmla="*/ 44450 w 227"/>
                  <a:gd name="T51" fmla="*/ 134938 h 624"/>
                  <a:gd name="T52" fmla="*/ 0 w 227"/>
                  <a:gd name="T53" fmla="*/ 90488 h 624"/>
                  <a:gd name="T54" fmla="*/ 44450 w 227"/>
                  <a:gd name="T55" fmla="*/ 44450 h 624"/>
                  <a:gd name="T56" fmla="*/ 90488 w 227"/>
                  <a:gd name="T57" fmla="*/ 44450 h 624"/>
                  <a:gd name="T58" fmla="*/ 134938 w 227"/>
                  <a:gd name="T59" fmla="*/ 90488 h 62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227" h="624">
                    <a:moveTo>
                      <a:pt x="85" y="57"/>
                    </a:move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98" y="170"/>
                    </a:lnTo>
                    <a:lnTo>
                      <a:pt x="142" y="227"/>
                    </a:lnTo>
                    <a:lnTo>
                      <a:pt x="142" y="284"/>
                    </a:lnTo>
                    <a:lnTo>
                      <a:pt x="113" y="312"/>
                    </a:lnTo>
                    <a:lnTo>
                      <a:pt x="142" y="425"/>
                    </a:lnTo>
                    <a:lnTo>
                      <a:pt x="142" y="482"/>
                    </a:lnTo>
                    <a:lnTo>
                      <a:pt x="198" y="510"/>
                    </a:lnTo>
                    <a:lnTo>
                      <a:pt x="227" y="567"/>
                    </a:lnTo>
                    <a:lnTo>
                      <a:pt x="170" y="624"/>
                    </a:lnTo>
                    <a:lnTo>
                      <a:pt x="142" y="567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539"/>
                    </a:lnTo>
                    <a:lnTo>
                      <a:pt x="57" y="482"/>
                    </a:lnTo>
                    <a:lnTo>
                      <a:pt x="85" y="312"/>
                    </a:lnTo>
                    <a:lnTo>
                      <a:pt x="28" y="312"/>
                    </a:lnTo>
                    <a:lnTo>
                      <a:pt x="57" y="255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0" y="57"/>
                    </a:lnTo>
                    <a:lnTo>
                      <a:pt x="28" y="28"/>
                    </a:lnTo>
                    <a:lnTo>
                      <a:pt x="57" y="28"/>
                    </a:lnTo>
                    <a:lnTo>
                      <a:pt x="85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2" name="Freeform 105"/>
              <p:cNvSpPr>
                <a:spLocks/>
              </p:cNvSpPr>
              <p:nvPr/>
            </p:nvSpPr>
            <p:spPr bwMode="auto">
              <a:xfrm>
                <a:off x="7075488" y="5610225"/>
                <a:ext cx="404812" cy="539750"/>
              </a:xfrm>
              <a:custGeom>
                <a:avLst/>
                <a:gdLst>
                  <a:gd name="T0" fmla="*/ 0 w 255"/>
                  <a:gd name="T1" fmla="*/ 90488 h 340"/>
                  <a:gd name="T2" fmla="*/ 90487 w 255"/>
                  <a:gd name="T3" fmla="*/ 46038 h 340"/>
                  <a:gd name="T4" fmla="*/ 134937 w 255"/>
                  <a:gd name="T5" fmla="*/ 0 h 340"/>
                  <a:gd name="T6" fmla="*/ 269875 w 255"/>
                  <a:gd name="T7" fmla="*/ 134938 h 340"/>
                  <a:gd name="T8" fmla="*/ 360362 w 255"/>
                  <a:gd name="T9" fmla="*/ 90488 h 340"/>
                  <a:gd name="T10" fmla="*/ 404812 w 255"/>
                  <a:gd name="T11" fmla="*/ 180975 h 340"/>
                  <a:gd name="T12" fmla="*/ 360362 w 255"/>
                  <a:gd name="T13" fmla="*/ 315913 h 340"/>
                  <a:gd name="T14" fmla="*/ 404812 w 255"/>
                  <a:gd name="T15" fmla="*/ 360363 h 340"/>
                  <a:gd name="T16" fmla="*/ 360362 w 255"/>
                  <a:gd name="T17" fmla="*/ 495300 h 340"/>
                  <a:gd name="T18" fmla="*/ 180975 w 255"/>
                  <a:gd name="T19" fmla="*/ 539750 h 340"/>
                  <a:gd name="T20" fmla="*/ 180975 w 255"/>
                  <a:gd name="T21" fmla="*/ 450850 h 340"/>
                  <a:gd name="T22" fmla="*/ 90487 w 255"/>
                  <a:gd name="T23" fmla="*/ 450850 h 340"/>
                  <a:gd name="T24" fmla="*/ 90487 w 255"/>
                  <a:gd name="T25" fmla="*/ 360363 h 340"/>
                  <a:gd name="T26" fmla="*/ 0 w 255"/>
                  <a:gd name="T27" fmla="*/ 360363 h 340"/>
                  <a:gd name="T28" fmla="*/ 90487 w 255"/>
                  <a:gd name="T29" fmla="*/ 269875 h 340"/>
                  <a:gd name="T30" fmla="*/ 0 w 255"/>
                  <a:gd name="T31" fmla="*/ 90488 h 3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5" h="340">
                    <a:moveTo>
                      <a:pt x="0" y="57"/>
                    </a:moveTo>
                    <a:lnTo>
                      <a:pt x="57" y="29"/>
                    </a:lnTo>
                    <a:lnTo>
                      <a:pt x="85" y="0"/>
                    </a:lnTo>
                    <a:lnTo>
                      <a:pt x="170" y="85"/>
                    </a:lnTo>
                    <a:lnTo>
                      <a:pt x="227" y="57"/>
                    </a:lnTo>
                    <a:lnTo>
                      <a:pt x="255" y="114"/>
                    </a:lnTo>
                    <a:lnTo>
                      <a:pt x="227" y="199"/>
                    </a:lnTo>
                    <a:lnTo>
                      <a:pt x="255" y="227"/>
                    </a:lnTo>
                    <a:lnTo>
                      <a:pt x="227" y="312"/>
                    </a:lnTo>
                    <a:lnTo>
                      <a:pt x="114" y="340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0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3" name="Freeform 106"/>
              <p:cNvSpPr>
                <a:spLocks/>
              </p:cNvSpPr>
              <p:nvPr/>
            </p:nvSpPr>
            <p:spPr bwMode="auto">
              <a:xfrm>
                <a:off x="7075488" y="6105525"/>
                <a:ext cx="450850" cy="674688"/>
              </a:xfrm>
              <a:custGeom>
                <a:avLst/>
                <a:gdLst>
                  <a:gd name="T0" fmla="*/ 360363 w 284"/>
                  <a:gd name="T1" fmla="*/ 0 h 425"/>
                  <a:gd name="T2" fmla="*/ 180975 w 284"/>
                  <a:gd name="T3" fmla="*/ 44450 h 425"/>
                  <a:gd name="T4" fmla="*/ 90488 w 284"/>
                  <a:gd name="T5" fmla="*/ 44450 h 425"/>
                  <a:gd name="T6" fmla="*/ 134938 w 284"/>
                  <a:gd name="T7" fmla="*/ 134938 h 425"/>
                  <a:gd name="T8" fmla="*/ 46038 w 284"/>
                  <a:gd name="T9" fmla="*/ 225425 h 425"/>
                  <a:gd name="T10" fmla="*/ 46038 w 284"/>
                  <a:gd name="T11" fmla="*/ 315913 h 425"/>
                  <a:gd name="T12" fmla="*/ 0 w 284"/>
                  <a:gd name="T13" fmla="*/ 360363 h 425"/>
                  <a:gd name="T14" fmla="*/ 46038 w 284"/>
                  <a:gd name="T15" fmla="*/ 539750 h 425"/>
                  <a:gd name="T16" fmla="*/ 134938 w 284"/>
                  <a:gd name="T17" fmla="*/ 495300 h 425"/>
                  <a:gd name="T18" fmla="*/ 315913 w 284"/>
                  <a:gd name="T19" fmla="*/ 674688 h 425"/>
                  <a:gd name="T20" fmla="*/ 404813 w 284"/>
                  <a:gd name="T21" fmla="*/ 495300 h 425"/>
                  <a:gd name="T22" fmla="*/ 450850 w 284"/>
                  <a:gd name="T23" fmla="*/ 450850 h 425"/>
                  <a:gd name="T24" fmla="*/ 450850 w 284"/>
                  <a:gd name="T25" fmla="*/ 225425 h 425"/>
                  <a:gd name="T26" fmla="*/ 360363 w 284"/>
                  <a:gd name="T27" fmla="*/ 134938 h 425"/>
                  <a:gd name="T28" fmla="*/ 404813 w 284"/>
                  <a:gd name="T29" fmla="*/ 44450 h 425"/>
                  <a:gd name="T30" fmla="*/ 360363 w 284"/>
                  <a:gd name="T31" fmla="*/ 0 h 42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4" h="425">
                    <a:moveTo>
                      <a:pt x="227" y="0"/>
                    </a:moveTo>
                    <a:lnTo>
                      <a:pt x="114" y="28"/>
                    </a:lnTo>
                    <a:lnTo>
                      <a:pt x="57" y="28"/>
                    </a:lnTo>
                    <a:lnTo>
                      <a:pt x="85" y="85"/>
                    </a:lnTo>
                    <a:lnTo>
                      <a:pt x="29" y="142"/>
                    </a:lnTo>
                    <a:lnTo>
                      <a:pt x="29" y="199"/>
                    </a:lnTo>
                    <a:lnTo>
                      <a:pt x="0" y="227"/>
                    </a:lnTo>
                    <a:lnTo>
                      <a:pt x="29" y="340"/>
                    </a:lnTo>
                    <a:lnTo>
                      <a:pt x="85" y="312"/>
                    </a:lnTo>
                    <a:lnTo>
                      <a:pt x="199" y="425"/>
                    </a:lnTo>
                    <a:lnTo>
                      <a:pt x="255" y="312"/>
                    </a:lnTo>
                    <a:lnTo>
                      <a:pt x="284" y="284"/>
                    </a:lnTo>
                    <a:lnTo>
                      <a:pt x="284" y="142"/>
                    </a:lnTo>
                    <a:lnTo>
                      <a:pt x="227" y="85"/>
                    </a:lnTo>
                    <a:lnTo>
                      <a:pt x="255" y="28"/>
                    </a:lnTo>
                    <a:lnTo>
                      <a:pt x="22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4" name="Freeform 107"/>
              <p:cNvSpPr>
                <a:spLocks/>
              </p:cNvSpPr>
              <p:nvPr/>
            </p:nvSpPr>
            <p:spPr bwMode="auto">
              <a:xfrm>
                <a:off x="7435850" y="5475288"/>
                <a:ext cx="495300" cy="1081087"/>
              </a:xfrm>
              <a:custGeom>
                <a:avLst/>
                <a:gdLst>
                  <a:gd name="T0" fmla="*/ 90488 w 312"/>
                  <a:gd name="T1" fmla="*/ 1081087 h 681"/>
                  <a:gd name="T2" fmla="*/ 495300 w 312"/>
                  <a:gd name="T3" fmla="*/ 720725 h 681"/>
                  <a:gd name="T4" fmla="*/ 360363 w 312"/>
                  <a:gd name="T5" fmla="*/ 585787 h 681"/>
                  <a:gd name="T6" fmla="*/ 360363 w 312"/>
                  <a:gd name="T7" fmla="*/ 495300 h 681"/>
                  <a:gd name="T8" fmla="*/ 314325 w 312"/>
                  <a:gd name="T9" fmla="*/ 404812 h 681"/>
                  <a:gd name="T10" fmla="*/ 225425 w 312"/>
                  <a:gd name="T11" fmla="*/ 404812 h 681"/>
                  <a:gd name="T12" fmla="*/ 269875 w 312"/>
                  <a:gd name="T13" fmla="*/ 225425 h 681"/>
                  <a:gd name="T14" fmla="*/ 314325 w 312"/>
                  <a:gd name="T15" fmla="*/ 180975 h 681"/>
                  <a:gd name="T16" fmla="*/ 360363 w 312"/>
                  <a:gd name="T17" fmla="*/ 90487 h 681"/>
                  <a:gd name="T18" fmla="*/ 360363 w 312"/>
                  <a:gd name="T19" fmla="*/ 0 h 681"/>
                  <a:gd name="T20" fmla="*/ 179388 w 312"/>
                  <a:gd name="T21" fmla="*/ 90487 h 681"/>
                  <a:gd name="T22" fmla="*/ 0 w 312"/>
                  <a:gd name="T23" fmla="*/ 225425 h 681"/>
                  <a:gd name="T24" fmla="*/ 44450 w 312"/>
                  <a:gd name="T25" fmla="*/ 315912 h 681"/>
                  <a:gd name="T26" fmla="*/ 0 w 312"/>
                  <a:gd name="T27" fmla="*/ 450850 h 681"/>
                  <a:gd name="T28" fmla="*/ 44450 w 312"/>
                  <a:gd name="T29" fmla="*/ 495300 h 681"/>
                  <a:gd name="T30" fmla="*/ 0 w 312"/>
                  <a:gd name="T31" fmla="*/ 630237 h 681"/>
                  <a:gd name="T32" fmla="*/ 44450 w 312"/>
                  <a:gd name="T33" fmla="*/ 674687 h 681"/>
                  <a:gd name="T34" fmla="*/ 0 w 312"/>
                  <a:gd name="T35" fmla="*/ 765175 h 681"/>
                  <a:gd name="T36" fmla="*/ 90488 w 312"/>
                  <a:gd name="T37" fmla="*/ 855662 h 681"/>
                  <a:gd name="T38" fmla="*/ 90488 w 312"/>
                  <a:gd name="T39" fmla="*/ 1081087 h 68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12" h="681">
                    <a:moveTo>
                      <a:pt x="57" y="681"/>
                    </a:moveTo>
                    <a:lnTo>
                      <a:pt x="312" y="454"/>
                    </a:lnTo>
                    <a:lnTo>
                      <a:pt x="227" y="369"/>
                    </a:lnTo>
                    <a:lnTo>
                      <a:pt x="227" y="312"/>
                    </a:lnTo>
                    <a:lnTo>
                      <a:pt x="198" y="255"/>
                    </a:lnTo>
                    <a:lnTo>
                      <a:pt x="142" y="255"/>
                    </a:lnTo>
                    <a:lnTo>
                      <a:pt x="170" y="142"/>
                    </a:lnTo>
                    <a:lnTo>
                      <a:pt x="198" y="114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57"/>
                    </a:lnTo>
                    <a:lnTo>
                      <a:pt x="0" y="142"/>
                    </a:lnTo>
                    <a:lnTo>
                      <a:pt x="28" y="199"/>
                    </a:lnTo>
                    <a:lnTo>
                      <a:pt x="0" y="284"/>
                    </a:lnTo>
                    <a:lnTo>
                      <a:pt x="28" y="312"/>
                    </a:lnTo>
                    <a:lnTo>
                      <a:pt x="0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57" y="539"/>
                    </a:lnTo>
                    <a:lnTo>
                      <a:pt x="57" y="68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5" name="Freeform 108"/>
              <p:cNvSpPr>
                <a:spLocks/>
              </p:cNvSpPr>
              <p:nvPr/>
            </p:nvSpPr>
            <p:spPr bwMode="auto">
              <a:xfrm>
                <a:off x="7661275" y="5565775"/>
                <a:ext cx="495300" cy="630238"/>
              </a:xfrm>
              <a:custGeom>
                <a:avLst/>
                <a:gdLst>
                  <a:gd name="T0" fmla="*/ 134938 w 312"/>
                  <a:gd name="T1" fmla="*/ 0 h 397"/>
                  <a:gd name="T2" fmla="*/ 179388 w 312"/>
                  <a:gd name="T3" fmla="*/ 0 h 397"/>
                  <a:gd name="T4" fmla="*/ 225425 w 312"/>
                  <a:gd name="T5" fmla="*/ 90488 h 397"/>
                  <a:gd name="T6" fmla="*/ 314325 w 312"/>
                  <a:gd name="T7" fmla="*/ 90488 h 397"/>
                  <a:gd name="T8" fmla="*/ 360363 w 312"/>
                  <a:gd name="T9" fmla="*/ 134938 h 397"/>
                  <a:gd name="T10" fmla="*/ 314325 w 312"/>
                  <a:gd name="T11" fmla="*/ 314325 h 397"/>
                  <a:gd name="T12" fmla="*/ 449263 w 312"/>
                  <a:gd name="T13" fmla="*/ 404813 h 397"/>
                  <a:gd name="T14" fmla="*/ 495300 w 312"/>
                  <a:gd name="T15" fmla="*/ 495300 h 397"/>
                  <a:gd name="T16" fmla="*/ 360363 w 312"/>
                  <a:gd name="T17" fmla="*/ 539750 h 397"/>
                  <a:gd name="T18" fmla="*/ 269875 w 312"/>
                  <a:gd name="T19" fmla="*/ 630238 h 397"/>
                  <a:gd name="T20" fmla="*/ 134938 w 312"/>
                  <a:gd name="T21" fmla="*/ 495300 h 397"/>
                  <a:gd name="T22" fmla="*/ 134938 w 312"/>
                  <a:gd name="T23" fmla="*/ 404813 h 397"/>
                  <a:gd name="T24" fmla="*/ 88900 w 312"/>
                  <a:gd name="T25" fmla="*/ 314325 h 397"/>
                  <a:gd name="T26" fmla="*/ 0 w 312"/>
                  <a:gd name="T27" fmla="*/ 314325 h 397"/>
                  <a:gd name="T28" fmla="*/ 44450 w 312"/>
                  <a:gd name="T29" fmla="*/ 134938 h 397"/>
                  <a:gd name="T30" fmla="*/ 88900 w 312"/>
                  <a:gd name="T31" fmla="*/ 90488 h 397"/>
                  <a:gd name="T32" fmla="*/ 134938 w 312"/>
                  <a:gd name="T33" fmla="*/ 0 h 3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2" h="397">
                    <a:moveTo>
                      <a:pt x="85" y="0"/>
                    </a:moveTo>
                    <a:lnTo>
                      <a:pt x="113" y="0"/>
                    </a:lnTo>
                    <a:lnTo>
                      <a:pt x="142" y="57"/>
                    </a:lnTo>
                    <a:lnTo>
                      <a:pt x="198" y="57"/>
                    </a:lnTo>
                    <a:lnTo>
                      <a:pt x="227" y="85"/>
                    </a:lnTo>
                    <a:lnTo>
                      <a:pt x="198" y="198"/>
                    </a:lnTo>
                    <a:lnTo>
                      <a:pt x="283" y="255"/>
                    </a:lnTo>
                    <a:lnTo>
                      <a:pt x="312" y="312"/>
                    </a:lnTo>
                    <a:lnTo>
                      <a:pt x="227" y="340"/>
                    </a:lnTo>
                    <a:lnTo>
                      <a:pt x="170" y="397"/>
                    </a:lnTo>
                    <a:lnTo>
                      <a:pt x="85" y="312"/>
                    </a:lnTo>
                    <a:lnTo>
                      <a:pt x="85" y="255"/>
                    </a:lnTo>
                    <a:lnTo>
                      <a:pt x="56" y="198"/>
                    </a:lnTo>
                    <a:lnTo>
                      <a:pt x="0" y="198"/>
                    </a:lnTo>
                    <a:lnTo>
                      <a:pt x="28" y="85"/>
                    </a:lnTo>
                    <a:lnTo>
                      <a:pt x="56" y="57"/>
                    </a:lnTo>
                    <a:lnTo>
                      <a:pt x="85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6" name="Freeform 109"/>
              <p:cNvSpPr>
                <a:spLocks/>
              </p:cNvSpPr>
              <p:nvPr/>
            </p:nvSpPr>
            <p:spPr bwMode="auto">
              <a:xfrm>
                <a:off x="7165975" y="5340350"/>
                <a:ext cx="674688" cy="404813"/>
              </a:xfrm>
              <a:custGeom>
                <a:avLst/>
                <a:gdLst>
                  <a:gd name="T0" fmla="*/ 674688 w 425"/>
                  <a:gd name="T1" fmla="*/ 46038 h 255"/>
                  <a:gd name="T2" fmla="*/ 630238 w 425"/>
                  <a:gd name="T3" fmla="*/ 134938 h 255"/>
                  <a:gd name="T4" fmla="*/ 449263 w 425"/>
                  <a:gd name="T5" fmla="*/ 225425 h 255"/>
                  <a:gd name="T6" fmla="*/ 269875 w 425"/>
                  <a:gd name="T7" fmla="*/ 360363 h 255"/>
                  <a:gd name="T8" fmla="*/ 179388 w 425"/>
                  <a:gd name="T9" fmla="*/ 404813 h 255"/>
                  <a:gd name="T10" fmla="*/ 44450 w 425"/>
                  <a:gd name="T11" fmla="*/ 269875 h 255"/>
                  <a:gd name="T12" fmla="*/ 0 w 425"/>
                  <a:gd name="T13" fmla="*/ 180975 h 255"/>
                  <a:gd name="T14" fmla="*/ 44450 w 425"/>
                  <a:gd name="T15" fmla="*/ 90488 h 255"/>
                  <a:gd name="T16" fmla="*/ 44450 w 425"/>
                  <a:gd name="T17" fmla="*/ 0 h 255"/>
                  <a:gd name="T18" fmla="*/ 269875 w 425"/>
                  <a:gd name="T19" fmla="*/ 46038 h 255"/>
                  <a:gd name="T20" fmla="*/ 449263 w 425"/>
                  <a:gd name="T21" fmla="*/ 0 h 255"/>
                  <a:gd name="T22" fmla="*/ 495300 w 425"/>
                  <a:gd name="T23" fmla="*/ 46038 h 255"/>
                  <a:gd name="T24" fmla="*/ 630238 w 425"/>
                  <a:gd name="T25" fmla="*/ 46038 h 255"/>
                  <a:gd name="T26" fmla="*/ 674688 w 425"/>
                  <a:gd name="T27" fmla="*/ 46038 h 2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5" h="255">
                    <a:moveTo>
                      <a:pt x="425" y="29"/>
                    </a:moveTo>
                    <a:lnTo>
                      <a:pt x="397" y="85"/>
                    </a:lnTo>
                    <a:lnTo>
                      <a:pt x="283" y="142"/>
                    </a:lnTo>
                    <a:lnTo>
                      <a:pt x="170" y="227"/>
                    </a:lnTo>
                    <a:lnTo>
                      <a:pt x="113" y="255"/>
                    </a:lnTo>
                    <a:lnTo>
                      <a:pt x="28" y="170"/>
                    </a:lnTo>
                    <a:lnTo>
                      <a:pt x="0" y="114"/>
                    </a:lnTo>
                    <a:lnTo>
                      <a:pt x="28" y="57"/>
                    </a:lnTo>
                    <a:lnTo>
                      <a:pt x="28" y="0"/>
                    </a:lnTo>
                    <a:lnTo>
                      <a:pt x="170" y="29"/>
                    </a:lnTo>
                    <a:lnTo>
                      <a:pt x="283" y="0"/>
                    </a:lnTo>
                    <a:lnTo>
                      <a:pt x="312" y="29"/>
                    </a:lnTo>
                    <a:lnTo>
                      <a:pt x="397" y="29"/>
                    </a:lnTo>
                    <a:lnTo>
                      <a:pt x="425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7" name="Freeform 110"/>
              <p:cNvSpPr>
                <a:spLocks/>
              </p:cNvSpPr>
              <p:nvPr/>
            </p:nvSpPr>
            <p:spPr bwMode="auto">
              <a:xfrm>
                <a:off x="6715125" y="5295900"/>
                <a:ext cx="495300" cy="404813"/>
              </a:xfrm>
              <a:custGeom>
                <a:avLst/>
                <a:gdLst>
                  <a:gd name="T0" fmla="*/ 495300 w 312"/>
                  <a:gd name="T1" fmla="*/ 134938 h 255"/>
                  <a:gd name="T2" fmla="*/ 315913 w 312"/>
                  <a:gd name="T3" fmla="*/ 134938 h 255"/>
                  <a:gd name="T4" fmla="*/ 0 w 312"/>
                  <a:gd name="T5" fmla="*/ 0 h 255"/>
                  <a:gd name="T6" fmla="*/ 0 w 312"/>
                  <a:gd name="T7" fmla="*/ 134938 h 255"/>
                  <a:gd name="T8" fmla="*/ 90488 w 312"/>
                  <a:gd name="T9" fmla="*/ 225425 h 255"/>
                  <a:gd name="T10" fmla="*/ 180975 w 312"/>
                  <a:gd name="T11" fmla="*/ 269875 h 255"/>
                  <a:gd name="T12" fmla="*/ 134938 w 312"/>
                  <a:gd name="T13" fmla="*/ 360363 h 255"/>
                  <a:gd name="T14" fmla="*/ 225425 w 312"/>
                  <a:gd name="T15" fmla="*/ 360363 h 255"/>
                  <a:gd name="T16" fmla="*/ 225425 w 312"/>
                  <a:gd name="T17" fmla="*/ 269875 h 255"/>
                  <a:gd name="T18" fmla="*/ 360363 w 312"/>
                  <a:gd name="T19" fmla="*/ 314325 h 255"/>
                  <a:gd name="T20" fmla="*/ 360363 w 312"/>
                  <a:gd name="T21" fmla="*/ 404813 h 255"/>
                  <a:gd name="T22" fmla="*/ 450850 w 312"/>
                  <a:gd name="T23" fmla="*/ 360363 h 255"/>
                  <a:gd name="T24" fmla="*/ 495300 w 312"/>
                  <a:gd name="T25" fmla="*/ 314325 h 255"/>
                  <a:gd name="T26" fmla="*/ 450850 w 312"/>
                  <a:gd name="T27" fmla="*/ 225425 h 255"/>
                  <a:gd name="T28" fmla="*/ 495300 w 312"/>
                  <a:gd name="T29" fmla="*/ 134938 h 2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2" h="255">
                    <a:moveTo>
                      <a:pt x="312" y="85"/>
                    </a:moveTo>
                    <a:lnTo>
                      <a:pt x="199" y="85"/>
                    </a:lnTo>
                    <a:lnTo>
                      <a:pt x="0" y="0"/>
                    </a:lnTo>
                    <a:lnTo>
                      <a:pt x="0" y="85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70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284" y="227"/>
                    </a:lnTo>
                    <a:lnTo>
                      <a:pt x="312" y="198"/>
                    </a:lnTo>
                    <a:lnTo>
                      <a:pt x="284" y="142"/>
                    </a:lnTo>
                    <a:lnTo>
                      <a:pt x="312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8" name="Freeform 111"/>
              <p:cNvSpPr>
                <a:spLocks/>
              </p:cNvSpPr>
              <p:nvPr/>
            </p:nvSpPr>
            <p:spPr bwMode="auto">
              <a:xfrm>
                <a:off x="6535738" y="4530725"/>
                <a:ext cx="674687" cy="900113"/>
              </a:xfrm>
              <a:custGeom>
                <a:avLst/>
                <a:gdLst>
                  <a:gd name="T0" fmla="*/ 360362 w 425"/>
                  <a:gd name="T1" fmla="*/ 90488 h 567"/>
                  <a:gd name="T2" fmla="*/ 269875 w 425"/>
                  <a:gd name="T3" fmla="*/ 0 h 567"/>
                  <a:gd name="T4" fmla="*/ 225425 w 425"/>
                  <a:gd name="T5" fmla="*/ 0 h 567"/>
                  <a:gd name="T6" fmla="*/ 90487 w 425"/>
                  <a:gd name="T7" fmla="*/ 90488 h 567"/>
                  <a:gd name="T8" fmla="*/ 44450 w 425"/>
                  <a:gd name="T9" fmla="*/ 90488 h 567"/>
                  <a:gd name="T10" fmla="*/ 0 w 425"/>
                  <a:gd name="T11" fmla="*/ 179388 h 567"/>
                  <a:gd name="T12" fmla="*/ 44450 w 425"/>
                  <a:gd name="T13" fmla="*/ 179388 h 567"/>
                  <a:gd name="T14" fmla="*/ 90487 w 425"/>
                  <a:gd name="T15" fmla="*/ 269875 h 567"/>
                  <a:gd name="T16" fmla="*/ 44450 w 425"/>
                  <a:gd name="T17" fmla="*/ 360363 h 567"/>
                  <a:gd name="T18" fmla="*/ 44450 w 425"/>
                  <a:gd name="T19" fmla="*/ 495300 h 567"/>
                  <a:gd name="T20" fmla="*/ 134937 w 425"/>
                  <a:gd name="T21" fmla="*/ 495300 h 567"/>
                  <a:gd name="T22" fmla="*/ 269875 w 425"/>
                  <a:gd name="T23" fmla="*/ 630238 h 567"/>
                  <a:gd name="T24" fmla="*/ 134937 w 425"/>
                  <a:gd name="T25" fmla="*/ 719138 h 567"/>
                  <a:gd name="T26" fmla="*/ 179387 w 425"/>
                  <a:gd name="T27" fmla="*/ 765175 h 567"/>
                  <a:gd name="T28" fmla="*/ 495300 w 425"/>
                  <a:gd name="T29" fmla="*/ 900113 h 567"/>
                  <a:gd name="T30" fmla="*/ 674687 w 425"/>
                  <a:gd name="T31" fmla="*/ 900113 h 567"/>
                  <a:gd name="T32" fmla="*/ 674687 w 425"/>
                  <a:gd name="T33" fmla="*/ 719138 h 567"/>
                  <a:gd name="T34" fmla="*/ 495300 w 425"/>
                  <a:gd name="T35" fmla="*/ 630238 h 567"/>
                  <a:gd name="T36" fmla="*/ 495300 w 425"/>
                  <a:gd name="T37" fmla="*/ 584200 h 567"/>
                  <a:gd name="T38" fmla="*/ 314325 w 425"/>
                  <a:gd name="T39" fmla="*/ 360363 h 567"/>
                  <a:gd name="T40" fmla="*/ 360362 w 425"/>
                  <a:gd name="T41" fmla="*/ 269875 h 567"/>
                  <a:gd name="T42" fmla="*/ 360362 w 425"/>
                  <a:gd name="T43" fmla="*/ 90488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25" h="567">
                    <a:moveTo>
                      <a:pt x="227" y="57"/>
                    </a:moveTo>
                    <a:lnTo>
                      <a:pt x="170" y="0"/>
                    </a:lnTo>
                    <a:lnTo>
                      <a:pt x="142" y="0"/>
                    </a:lnTo>
                    <a:lnTo>
                      <a:pt x="57" y="57"/>
                    </a:lnTo>
                    <a:lnTo>
                      <a:pt x="28" y="57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170" y="397"/>
                    </a:lnTo>
                    <a:lnTo>
                      <a:pt x="85" y="453"/>
                    </a:lnTo>
                    <a:lnTo>
                      <a:pt x="113" y="482"/>
                    </a:lnTo>
                    <a:lnTo>
                      <a:pt x="312" y="567"/>
                    </a:lnTo>
                    <a:lnTo>
                      <a:pt x="425" y="567"/>
                    </a:lnTo>
                    <a:lnTo>
                      <a:pt x="425" y="453"/>
                    </a:lnTo>
                    <a:lnTo>
                      <a:pt x="312" y="397"/>
                    </a:lnTo>
                    <a:lnTo>
                      <a:pt x="312" y="368"/>
                    </a:lnTo>
                    <a:lnTo>
                      <a:pt x="198" y="227"/>
                    </a:lnTo>
                    <a:lnTo>
                      <a:pt x="227" y="170"/>
                    </a:lnTo>
                    <a:lnTo>
                      <a:pt x="227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9" name="Freeform 112"/>
              <p:cNvSpPr>
                <a:spLocks/>
              </p:cNvSpPr>
              <p:nvPr/>
            </p:nvSpPr>
            <p:spPr bwMode="auto">
              <a:xfrm>
                <a:off x="7570788" y="4079875"/>
                <a:ext cx="315912" cy="406400"/>
              </a:xfrm>
              <a:custGeom>
                <a:avLst/>
                <a:gdLst>
                  <a:gd name="T0" fmla="*/ 225425 w 199"/>
                  <a:gd name="T1" fmla="*/ 0 h 256"/>
                  <a:gd name="T2" fmla="*/ 0 w 199"/>
                  <a:gd name="T3" fmla="*/ 90488 h 256"/>
                  <a:gd name="T4" fmla="*/ 44450 w 199"/>
                  <a:gd name="T5" fmla="*/ 271463 h 256"/>
                  <a:gd name="T6" fmla="*/ 0 w 199"/>
                  <a:gd name="T7" fmla="*/ 360363 h 256"/>
                  <a:gd name="T8" fmla="*/ 44450 w 199"/>
                  <a:gd name="T9" fmla="*/ 406400 h 256"/>
                  <a:gd name="T10" fmla="*/ 90487 w 199"/>
                  <a:gd name="T11" fmla="*/ 360363 h 256"/>
                  <a:gd name="T12" fmla="*/ 134937 w 199"/>
                  <a:gd name="T13" fmla="*/ 360363 h 256"/>
                  <a:gd name="T14" fmla="*/ 134937 w 199"/>
                  <a:gd name="T15" fmla="*/ 406400 h 256"/>
                  <a:gd name="T16" fmla="*/ 179387 w 199"/>
                  <a:gd name="T17" fmla="*/ 406400 h 256"/>
                  <a:gd name="T18" fmla="*/ 179387 w 199"/>
                  <a:gd name="T19" fmla="*/ 360363 h 256"/>
                  <a:gd name="T20" fmla="*/ 315912 w 199"/>
                  <a:gd name="T21" fmla="*/ 360363 h 256"/>
                  <a:gd name="T22" fmla="*/ 225425 w 199"/>
                  <a:gd name="T23" fmla="*/ 225425 h 256"/>
                  <a:gd name="T24" fmla="*/ 225425 w 199"/>
                  <a:gd name="T25" fmla="*/ 0 h 2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99" h="256">
                    <a:moveTo>
                      <a:pt x="142" y="0"/>
                    </a:moveTo>
                    <a:lnTo>
                      <a:pt x="0" y="57"/>
                    </a:lnTo>
                    <a:lnTo>
                      <a:pt x="28" y="171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85" y="256"/>
                    </a:lnTo>
                    <a:lnTo>
                      <a:pt x="113" y="256"/>
                    </a:lnTo>
                    <a:lnTo>
                      <a:pt x="113" y="227"/>
                    </a:lnTo>
                    <a:lnTo>
                      <a:pt x="199" y="227"/>
                    </a:lnTo>
                    <a:lnTo>
                      <a:pt x="142" y="142"/>
                    </a:lnTo>
                    <a:lnTo>
                      <a:pt x="142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0" name="Freeform 113"/>
              <p:cNvSpPr>
                <a:spLocks/>
              </p:cNvSpPr>
              <p:nvPr/>
            </p:nvSpPr>
            <p:spPr bwMode="auto">
              <a:xfrm>
                <a:off x="4421188" y="4079875"/>
                <a:ext cx="179387" cy="180975"/>
              </a:xfrm>
              <a:custGeom>
                <a:avLst/>
                <a:gdLst>
                  <a:gd name="T0" fmla="*/ 44450 w 113"/>
                  <a:gd name="T1" fmla="*/ 0 h 114"/>
                  <a:gd name="T2" fmla="*/ 44450 w 113"/>
                  <a:gd name="T3" fmla="*/ 90488 h 114"/>
                  <a:gd name="T4" fmla="*/ 0 w 113"/>
                  <a:gd name="T5" fmla="*/ 134938 h 114"/>
                  <a:gd name="T6" fmla="*/ 179387 w 113"/>
                  <a:gd name="T7" fmla="*/ 180975 h 114"/>
                  <a:gd name="T8" fmla="*/ 179387 w 113"/>
                  <a:gd name="T9" fmla="*/ 90488 h 114"/>
                  <a:gd name="T10" fmla="*/ 134937 w 113"/>
                  <a:gd name="T11" fmla="*/ 0 h 114"/>
                  <a:gd name="T12" fmla="*/ 44450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28" y="0"/>
                    </a:moveTo>
                    <a:lnTo>
                      <a:pt x="28" y="57"/>
                    </a:lnTo>
                    <a:lnTo>
                      <a:pt x="0" y="85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1" name="Freeform 114"/>
              <p:cNvSpPr>
                <a:spLocks/>
              </p:cNvSpPr>
              <p:nvPr/>
            </p:nvSpPr>
            <p:spPr bwMode="auto">
              <a:xfrm>
                <a:off x="4600575" y="3990975"/>
                <a:ext cx="225425" cy="314325"/>
              </a:xfrm>
              <a:custGeom>
                <a:avLst/>
                <a:gdLst>
                  <a:gd name="T0" fmla="*/ 0 w 142"/>
                  <a:gd name="T1" fmla="*/ 179388 h 198"/>
                  <a:gd name="T2" fmla="*/ 0 w 142"/>
                  <a:gd name="T3" fmla="*/ 269875 h 198"/>
                  <a:gd name="T4" fmla="*/ 44450 w 142"/>
                  <a:gd name="T5" fmla="*/ 314325 h 198"/>
                  <a:gd name="T6" fmla="*/ 179388 w 142"/>
                  <a:gd name="T7" fmla="*/ 314325 h 198"/>
                  <a:gd name="T8" fmla="*/ 225425 w 142"/>
                  <a:gd name="T9" fmla="*/ 223838 h 198"/>
                  <a:gd name="T10" fmla="*/ 179388 w 142"/>
                  <a:gd name="T11" fmla="*/ 179388 h 198"/>
                  <a:gd name="T12" fmla="*/ 134938 w 142"/>
                  <a:gd name="T13" fmla="*/ 88900 h 198"/>
                  <a:gd name="T14" fmla="*/ 179388 w 142"/>
                  <a:gd name="T15" fmla="*/ 44450 h 198"/>
                  <a:gd name="T16" fmla="*/ 134938 w 142"/>
                  <a:gd name="T17" fmla="*/ 0 h 198"/>
                  <a:gd name="T18" fmla="*/ 44450 w 142"/>
                  <a:gd name="T19" fmla="*/ 0 h 198"/>
                  <a:gd name="T20" fmla="*/ 0 w 142"/>
                  <a:gd name="T21" fmla="*/ 179388 h 19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2" h="198">
                    <a:moveTo>
                      <a:pt x="0" y="113"/>
                    </a:moveTo>
                    <a:lnTo>
                      <a:pt x="0" y="170"/>
                    </a:lnTo>
                    <a:lnTo>
                      <a:pt x="28" y="198"/>
                    </a:lnTo>
                    <a:lnTo>
                      <a:pt x="113" y="198"/>
                    </a:lnTo>
                    <a:lnTo>
                      <a:pt x="142" y="141"/>
                    </a:lnTo>
                    <a:lnTo>
                      <a:pt x="113" y="113"/>
                    </a:lnTo>
                    <a:lnTo>
                      <a:pt x="85" y="56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28" y="0"/>
                    </a:lnTo>
                    <a:lnTo>
                      <a:pt x="0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2" name="Freeform 115"/>
              <p:cNvSpPr>
                <a:spLocks/>
              </p:cNvSpPr>
              <p:nvPr/>
            </p:nvSpPr>
            <p:spPr bwMode="auto">
              <a:xfrm>
                <a:off x="4826000" y="4845050"/>
                <a:ext cx="225425" cy="225425"/>
              </a:xfrm>
              <a:custGeom>
                <a:avLst/>
                <a:gdLst>
                  <a:gd name="T0" fmla="*/ 0 w 142"/>
                  <a:gd name="T1" fmla="*/ 180975 h 142"/>
                  <a:gd name="T2" fmla="*/ 134938 w 142"/>
                  <a:gd name="T3" fmla="*/ 0 h 142"/>
                  <a:gd name="T4" fmla="*/ 225425 w 142"/>
                  <a:gd name="T5" fmla="*/ 46038 h 142"/>
                  <a:gd name="T6" fmla="*/ 179388 w 142"/>
                  <a:gd name="T7" fmla="*/ 134938 h 142"/>
                  <a:gd name="T8" fmla="*/ 44450 w 142"/>
                  <a:gd name="T9" fmla="*/ 225425 h 142"/>
                  <a:gd name="T10" fmla="*/ 0 w 142"/>
                  <a:gd name="T11" fmla="*/ 180975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2" h="142">
                    <a:moveTo>
                      <a:pt x="0" y="114"/>
                    </a:moveTo>
                    <a:lnTo>
                      <a:pt x="85" y="0"/>
                    </a:lnTo>
                    <a:lnTo>
                      <a:pt x="142" y="29"/>
                    </a:lnTo>
                    <a:lnTo>
                      <a:pt x="113" y="85"/>
                    </a:lnTo>
                    <a:lnTo>
                      <a:pt x="28" y="142"/>
                    </a:lnTo>
                    <a:lnTo>
                      <a:pt x="0" y="11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3" name="Freeform 116"/>
              <p:cNvSpPr>
                <a:spLocks/>
              </p:cNvSpPr>
              <p:nvPr/>
            </p:nvSpPr>
            <p:spPr bwMode="auto">
              <a:xfrm>
                <a:off x="4645025" y="4800600"/>
                <a:ext cx="315913" cy="225425"/>
              </a:xfrm>
              <a:custGeom>
                <a:avLst/>
                <a:gdLst>
                  <a:gd name="T0" fmla="*/ 315913 w 199"/>
                  <a:gd name="T1" fmla="*/ 44450 h 142"/>
                  <a:gd name="T2" fmla="*/ 269875 w 199"/>
                  <a:gd name="T3" fmla="*/ 0 h 142"/>
                  <a:gd name="T4" fmla="*/ 225425 w 199"/>
                  <a:gd name="T5" fmla="*/ 44450 h 142"/>
                  <a:gd name="T6" fmla="*/ 90488 w 199"/>
                  <a:gd name="T7" fmla="*/ 90488 h 142"/>
                  <a:gd name="T8" fmla="*/ 0 w 199"/>
                  <a:gd name="T9" fmla="*/ 225425 h 142"/>
                  <a:gd name="T10" fmla="*/ 90488 w 199"/>
                  <a:gd name="T11" fmla="*/ 179388 h 142"/>
                  <a:gd name="T12" fmla="*/ 180975 w 199"/>
                  <a:gd name="T13" fmla="*/ 225425 h 142"/>
                  <a:gd name="T14" fmla="*/ 315913 w 199"/>
                  <a:gd name="T15" fmla="*/ 44450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199" y="28"/>
                    </a:moveTo>
                    <a:lnTo>
                      <a:pt x="170" y="0"/>
                    </a:lnTo>
                    <a:lnTo>
                      <a:pt x="142" y="28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57" y="113"/>
                    </a:lnTo>
                    <a:lnTo>
                      <a:pt x="114" y="142"/>
                    </a:lnTo>
                    <a:lnTo>
                      <a:pt x="199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4" name="Freeform 117"/>
              <p:cNvSpPr>
                <a:spLocks/>
              </p:cNvSpPr>
              <p:nvPr/>
            </p:nvSpPr>
            <p:spPr bwMode="auto">
              <a:xfrm>
                <a:off x="4914900" y="4710113"/>
                <a:ext cx="180975" cy="180975"/>
              </a:xfrm>
              <a:custGeom>
                <a:avLst/>
                <a:gdLst>
                  <a:gd name="T0" fmla="*/ 0 w 114"/>
                  <a:gd name="T1" fmla="*/ 90488 h 114"/>
                  <a:gd name="T2" fmla="*/ 0 w 114"/>
                  <a:gd name="T3" fmla="*/ 46038 h 114"/>
                  <a:gd name="T4" fmla="*/ 90488 w 114"/>
                  <a:gd name="T5" fmla="*/ 0 h 114"/>
                  <a:gd name="T6" fmla="*/ 136525 w 114"/>
                  <a:gd name="T7" fmla="*/ 0 h 114"/>
                  <a:gd name="T8" fmla="*/ 180975 w 114"/>
                  <a:gd name="T9" fmla="*/ 90488 h 114"/>
                  <a:gd name="T10" fmla="*/ 136525 w 114"/>
                  <a:gd name="T11" fmla="*/ 180975 h 114"/>
                  <a:gd name="T12" fmla="*/ 46038 w 114"/>
                  <a:gd name="T13" fmla="*/ 134938 h 114"/>
                  <a:gd name="T14" fmla="*/ 0 w 114"/>
                  <a:gd name="T15" fmla="*/ 90488 h 11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14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86" y="0"/>
                    </a:lnTo>
                    <a:lnTo>
                      <a:pt x="114" y="57"/>
                    </a:lnTo>
                    <a:lnTo>
                      <a:pt x="86" y="114"/>
                    </a:lnTo>
                    <a:lnTo>
                      <a:pt x="29" y="85"/>
                    </a:lnTo>
                    <a:lnTo>
                      <a:pt x="0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5" name="Freeform 118"/>
              <p:cNvSpPr>
                <a:spLocks/>
              </p:cNvSpPr>
              <p:nvPr/>
            </p:nvSpPr>
            <p:spPr bwMode="auto">
              <a:xfrm>
                <a:off x="4870450" y="4440238"/>
                <a:ext cx="315913" cy="360362"/>
              </a:xfrm>
              <a:custGeom>
                <a:avLst/>
                <a:gdLst>
                  <a:gd name="T0" fmla="*/ 44450 w 199"/>
                  <a:gd name="T1" fmla="*/ 315912 h 227"/>
                  <a:gd name="T2" fmla="*/ 0 w 199"/>
                  <a:gd name="T3" fmla="*/ 225425 h 227"/>
                  <a:gd name="T4" fmla="*/ 44450 w 199"/>
                  <a:gd name="T5" fmla="*/ 90487 h 227"/>
                  <a:gd name="T6" fmla="*/ 134938 w 199"/>
                  <a:gd name="T7" fmla="*/ 46037 h 227"/>
                  <a:gd name="T8" fmla="*/ 180975 w 199"/>
                  <a:gd name="T9" fmla="*/ 0 h 227"/>
                  <a:gd name="T10" fmla="*/ 269875 w 199"/>
                  <a:gd name="T11" fmla="*/ 46037 h 227"/>
                  <a:gd name="T12" fmla="*/ 269875 w 199"/>
                  <a:gd name="T13" fmla="*/ 180975 h 227"/>
                  <a:gd name="T14" fmla="*/ 225425 w 199"/>
                  <a:gd name="T15" fmla="*/ 225425 h 227"/>
                  <a:gd name="T16" fmla="*/ 315913 w 199"/>
                  <a:gd name="T17" fmla="*/ 225425 h 227"/>
                  <a:gd name="T18" fmla="*/ 315913 w 199"/>
                  <a:gd name="T19" fmla="*/ 269875 h 227"/>
                  <a:gd name="T20" fmla="*/ 225425 w 199"/>
                  <a:gd name="T21" fmla="*/ 360362 h 227"/>
                  <a:gd name="T22" fmla="*/ 180975 w 199"/>
                  <a:gd name="T23" fmla="*/ 269875 h 227"/>
                  <a:gd name="T24" fmla="*/ 134938 w 199"/>
                  <a:gd name="T25" fmla="*/ 269875 h 227"/>
                  <a:gd name="T26" fmla="*/ 44450 w 199"/>
                  <a:gd name="T27" fmla="*/ 315912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9" h="227">
                    <a:moveTo>
                      <a:pt x="28" y="199"/>
                    </a:moveTo>
                    <a:lnTo>
                      <a:pt x="0" y="142"/>
                    </a:lnTo>
                    <a:lnTo>
                      <a:pt x="28" y="57"/>
                    </a:lnTo>
                    <a:lnTo>
                      <a:pt x="85" y="29"/>
                    </a:lnTo>
                    <a:lnTo>
                      <a:pt x="114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42" y="227"/>
                    </a:lnTo>
                    <a:lnTo>
                      <a:pt x="114" y="170"/>
                    </a:lnTo>
                    <a:lnTo>
                      <a:pt x="85" y="170"/>
                    </a:lnTo>
                    <a:lnTo>
                      <a:pt x="28" y="19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6" name="Freeform 119"/>
              <p:cNvSpPr>
                <a:spLocks/>
              </p:cNvSpPr>
              <p:nvPr/>
            </p:nvSpPr>
            <p:spPr bwMode="auto">
              <a:xfrm>
                <a:off x="4735513" y="4665663"/>
                <a:ext cx="179387" cy="225425"/>
              </a:xfrm>
              <a:custGeom>
                <a:avLst/>
                <a:gdLst>
                  <a:gd name="T0" fmla="*/ 44450 w 113"/>
                  <a:gd name="T1" fmla="*/ 0 h 142"/>
                  <a:gd name="T2" fmla="*/ 134937 w 113"/>
                  <a:gd name="T3" fmla="*/ 0 h 142"/>
                  <a:gd name="T4" fmla="*/ 179387 w 113"/>
                  <a:gd name="T5" fmla="*/ 90488 h 142"/>
                  <a:gd name="T6" fmla="*/ 179387 w 113"/>
                  <a:gd name="T7" fmla="*/ 134938 h 142"/>
                  <a:gd name="T8" fmla="*/ 134937 w 113"/>
                  <a:gd name="T9" fmla="*/ 179388 h 142"/>
                  <a:gd name="T10" fmla="*/ 0 w 113"/>
                  <a:gd name="T11" fmla="*/ 225425 h 142"/>
                  <a:gd name="T12" fmla="*/ 0 w 113"/>
                  <a:gd name="T13" fmla="*/ 134938 h 142"/>
                  <a:gd name="T14" fmla="*/ 44450 w 113"/>
                  <a:gd name="T15" fmla="*/ 44450 h 142"/>
                  <a:gd name="T16" fmla="*/ 44450 w 113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3" h="142">
                    <a:moveTo>
                      <a:pt x="28" y="0"/>
                    </a:moveTo>
                    <a:lnTo>
                      <a:pt x="85" y="0"/>
                    </a:lnTo>
                    <a:lnTo>
                      <a:pt x="113" y="57"/>
                    </a:lnTo>
                    <a:lnTo>
                      <a:pt x="113" y="85"/>
                    </a:lnTo>
                    <a:lnTo>
                      <a:pt x="85" y="113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28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7" name="Freeform 120"/>
              <p:cNvSpPr>
                <a:spLocks/>
              </p:cNvSpPr>
              <p:nvPr/>
            </p:nvSpPr>
            <p:spPr bwMode="auto">
              <a:xfrm>
                <a:off x="4779963" y="4395788"/>
                <a:ext cx="225425" cy="269875"/>
              </a:xfrm>
              <a:custGeom>
                <a:avLst/>
                <a:gdLst>
                  <a:gd name="T0" fmla="*/ 225425 w 142"/>
                  <a:gd name="T1" fmla="*/ 90488 h 170"/>
                  <a:gd name="T2" fmla="*/ 134938 w 142"/>
                  <a:gd name="T3" fmla="*/ 0 h 170"/>
                  <a:gd name="T4" fmla="*/ 90488 w 142"/>
                  <a:gd name="T5" fmla="*/ 0 h 170"/>
                  <a:gd name="T6" fmla="*/ 0 w 142"/>
                  <a:gd name="T7" fmla="*/ 90488 h 170"/>
                  <a:gd name="T8" fmla="*/ 0 w 142"/>
                  <a:gd name="T9" fmla="*/ 269875 h 170"/>
                  <a:gd name="T10" fmla="*/ 90488 w 142"/>
                  <a:gd name="T11" fmla="*/ 269875 h 170"/>
                  <a:gd name="T12" fmla="*/ 134938 w 142"/>
                  <a:gd name="T13" fmla="*/ 134938 h 170"/>
                  <a:gd name="T14" fmla="*/ 225425 w 142"/>
                  <a:gd name="T15" fmla="*/ 90488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2" h="170">
                    <a:moveTo>
                      <a:pt x="142" y="57"/>
                    </a:moveTo>
                    <a:lnTo>
                      <a:pt x="85" y="0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85"/>
                    </a:lnTo>
                    <a:lnTo>
                      <a:pt x="142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8" name="Freeform 121"/>
              <p:cNvSpPr>
                <a:spLocks/>
              </p:cNvSpPr>
              <p:nvPr/>
            </p:nvSpPr>
            <p:spPr bwMode="auto">
              <a:xfrm>
                <a:off x="5005388" y="4395788"/>
                <a:ext cx="495300" cy="990600"/>
              </a:xfrm>
              <a:custGeom>
                <a:avLst/>
                <a:gdLst>
                  <a:gd name="T0" fmla="*/ 134938 w 312"/>
                  <a:gd name="T1" fmla="*/ 90488 h 624"/>
                  <a:gd name="T2" fmla="*/ 269875 w 312"/>
                  <a:gd name="T3" fmla="*/ 44450 h 624"/>
                  <a:gd name="T4" fmla="*/ 315913 w 312"/>
                  <a:gd name="T5" fmla="*/ 90488 h 624"/>
                  <a:gd name="T6" fmla="*/ 360363 w 312"/>
                  <a:gd name="T7" fmla="*/ 0 h 624"/>
                  <a:gd name="T8" fmla="*/ 450850 w 312"/>
                  <a:gd name="T9" fmla="*/ 90488 h 624"/>
                  <a:gd name="T10" fmla="*/ 450850 w 312"/>
                  <a:gd name="T11" fmla="*/ 269875 h 624"/>
                  <a:gd name="T12" fmla="*/ 495300 w 312"/>
                  <a:gd name="T13" fmla="*/ 360363 h 624"/>
                  <a:gd name="T14" fmla="*/ 495300 w 312"/>
                  <a:gd name="T15" fmla="*/ 630238 h 624"/>
                  <a:gd name="T16" fmla="*/ 450850 w 312"/>
                  <a:gd name="T17" fmla="*/ 674688 h 624"/>
                  <a:gd name="T18" fmla="*/ 450850 w 312"/>
                  <a:gd name="T19" fmla="*/ 765175 h 624"/>
                  <a:gd name="T20" fmla="*/ 404813 w 312"/>
                  <a:gd name="T21" fmla="*/ 765175 h 624"/>
                  <a:gd name="T22" fmla="*/ 404813 w 312"/>
                  <a:gd name="T23" fmla="*/ 944563 h 624"/>
                  <a:gd name="T24" fmla="*/ 315913 w 312"/>
                  <a:gd name="T25" fmla="*/ 990600 h 624"/>
                  <a:gd name="T26" fmla="*/ 225425 w 312"/>
                  <a:gd name="T27" fmla="*/ 990600 h 624"/>
                  <a:gd name="T28" fmla="*/ 180975 w 312"/>
                  <a:gd name="T29" fmla="*/ 944563 h 624"/>
                  <a:gd name="T30" fmla="*/ 90488 w 312"/>
                  <a:gd name="T31" fmla="*/ 944563 h 624"/>
                  <a:gd name="T32" fmla="*/ 46038 w 312"/>
                  <a:gd name="T33" fmla="*/ 809625 h 624"/>
                  <a:gd name="T34" fmla="*/ 0 w 312"/>
                  <a:gd name="T35" fmla="*/ 765175 h 624"/>
                  <a:gd name="T36" fmla="*/ 46038 w 312"/>
                  <a:gd name="T37" fmla="*/ 674688 h 624"/>
                  <a:gd name="T38" fmla="*/ 0 w 312"/>
                  <a:gd name="T39" fmla="*/ 584200 h 624"/>
                  <a:gd name="T40" fmla="*/ 46038 w 312"/>
                  <a:gd name="T41" fmla="*/ 495300 h 624"/>
                  <a:gd name="T42" fmla="*/ 90488 w 312"/>
                  <a:gd name="T43" fmla="*/ 404813 h 624"/>
                  <a:gd name="T44" fmla="*/ 180975 w 312"/>
                  <a:gd name="T45" fmla="*/ 314325 h 624"/>
                  <a:gd name="T46" fmla="*/ 180975 w 312"/>
                  <a:gd name="T47" fmla="*/ 269875 h 624"/>
                  <a:gd name="T48" fmla="*/ 90488 w 312"/>
                  <a:gd name="T49" fmla="*/ 269875 h 624"/>
                  <a:gd name="T50" fmla="*/ 134938 w 312"/>
                  <a:gd name="T51" fmla="*/ 225425 h 624"/>
                  <a:gd name="T52" fmla="*/ 134938 w 312"/>
                  <a:gd name="T53" fmla="*/ 90488 h 62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12" h="624">
                    <a:moveTo>
                      <a:pt x="85" y="57"/>
                    </a:moveTo>
                    <a:lnTo>
                      <a:pt x="170" y="28"/>
                    </a:lnTo>
                    <a:lnTo>
                      <a:pt x="199" y="57"/>
                    </a:lnTo>
                    <a:lnTo>
                      <a:pt x="227" y="0"/>
                    </a:lnTo>
                    <a:lnTo>
                      <a:pt x="284" y="57"/>
                    </a:lnTo>
                    <a:lnTo>
                      <a:pt x="284" y="170"/>
                    </a:lnTo>
                    <a:lnTo>
                      <a:pt x="312" y="227"/>
                    </a:lnTo>
                    <a:lnTo>
                      <a:pt x="312" y="397"/>
                    </a:lnTo>
                    <a:lnTo>
                      <a:pt x="284" y="425"/>
                    </a:lnTo>
                    <a:lnTo>
                      <a:pt x="284" y="482"/>
                    </a:lnTo>
                    <a:lnTo>
                      <a:pt x="255" y="482"/>
                    </a:lnTo>
                    <a:lnTo>
                      <a:pt x="255" y="595"/>
                    </a:lnTo>
                    <a:lnTo>
                      <a:pt x="199" y="624"/>
                    </a:lnTo>
                    <a:lnTo>
                      <a:pt x="142" y="624"/>
                    </a:lnTo>
                    <a:lnTo>
                      <a:pt x="114" y="595"/>
                    </a:lnTo>
                    <a:lnTo>
                      <a:pt x="57" y="595"/>
                    </a:lnTo>
                    <a:lnTo>
                      <a:pt x="29" y="510"/>
                    </a:lnTo>
                    <a:lnTo>
                      <a:pt x="0" y="482"/>
                    </a:lnTo>
                    <a:lnTo>
                      <a:pt x="29" y="425"/>
                    </a:lnTo>
                    <a:lnTo>
                      <a:pt x="0" y="368"/>
                    </a:lnTo>
                    <a:lnTo>
                      <a:pt x="29" y="312"/>
                    </a:lnTo>
                    <a:lnTo>
                      <a:pt x="57" y="255"/>
                    </a:lnTo>
                    <a:lnTo>
                      <a:pt x="114" y="198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85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9" name="Freeform 122"/>
              <p:cNvSpPr>
                <a:spLocks/>
              </p:cNvSpPr>
              <p:nvPr/>
            </p:nvSpPr>
            <p:spPr bwMode="auto">
              <a:xfrm>
                <a:off x="4510088" y="4756150"/>
                <a:ext cx="225425" cy="269875"/>
              </a:xfrm>
              <a:custGeom>
                <a:avLst/>
                <a:gdLst>
                  <a:gd name="T0" fmla="*/ 225425 w 142"/>
                  <a:gd name="T1" fmla="*/ 44450 h 170"/>
                  <a:gd name="T2" fmla="*/ 225425 w 142"/>
                  <a:gd name="T3" fmla="*/ 134938 h 170"/>
                  <a:gd name="T4" fmla="*/ 134938 w 142"/>
                  <a:gd name="T5" fmla="*/ 269875 h 170"/>
                  <a:gd name="T6" fmla="*/ 46038 w 142"/>
                  <a:gd name="T7" fmla="*/ 269875 h 170"/>
                  <a:gd name="T8" fmla="*/ 0 w 142"/>
                  <a:gd name="T9" fmla="*/ 179388 h 170"/>
                  <a:gd name="T10" fmla="*/ 0 w 142"/>
                  <a:gd name="T11" fmla="*/ 88900 h 170"/>
                  <a:gd name="T12" fmla="*/ 90488 w 142"/>
                  <a:gd name="T13" fmla="*/ 0 h 170"/>
                  <a:gd name="T14" fmla="*/ 134938 w 142"/>
                  <a:gd name="T15" fmla="*/ 88900 h 170"/>
                  <a:gd name="T16" fmla="*/ 225425 w 142"/>
                  <a:gd name="T17" fmla="*/ 4445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85"/>
                    </a:lnTo>
                    <a:lnTo>
                      <a:pt x="85" y="170"/>
                    </a:lnTo>
                    <a:lnTo>
                      <a:pt x="29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0"/>
                    </a:lnTo>
                    <a:lnTo>
                      <a:pt x="85" y="56"/>
                    </a:lnTo>
                    <a:lnTo>
                      <a:pt x="142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0" name="Freeform 123"/>
              <p:cNvSpPr>
                <a:spLocks/>
              </p:cNvSpPr>
              <p:nvPr/>
            </p:nvSpPr>
            <p:spPr bwMode="auto">
              <a:xfrm>
                <a:off x="4286250" y="4845050"/>
                <a:ext cx="269875" cy="360363"/>
              </a:xfrm>
              <a:custGeom>
                <a:avLst/>
                <a:gdLst>
                  <a:gd name="T0" fmla="*/ 223838 w 170"/>
                  <a:gd name="T1" fmla="*/ 0 h 227"/>
                  <a:gd name="T2" fmla="*/ 134938 w 170"/>
                  <a:gd name="T3" fmla="*/ 46038 h 227"/>
                  <a:gd name="T4" fmla="*/ 0 w 170"/>
                  <a:gd name="T5" fmla="*/ 180975 h 227"/>
                  <a:gd name="T6" fmla="*/ 0 w 170"/>
                  <a:gd name="T7" fmla="*/ 269875 h 227"/>
                  <a:gd name="T8" fmla="*/ 44450 w 170"/>
                  <a:gd name="T9" fmla="*/ 360363 h 227"/>
                  <a:gd name="T10" fmla="*/ 134938 w 170"/>
                  <a:gd name="T11" fmla="*/ 360363 h 227"/>
                  <a:gd name="T12" fmla="*/ 179388 w 170"/>
                  <a:gd name="T13" fmla="*/ 315913 h 227"/>
                  <a:gd name="T14" fmla="*/ 179388 w 170"/>
                  <a:gd name="T15" fmla="*/ 269875 h 227"/>
                  <a:gd name="T16" fmla="*/ 269875 w 170"/>
                  <a:gd name="T17" fmla="*/ 269875 h 227"/>
                  <a:gd name="T18" fmla="*/ 269875 w 170"/>
                  <a:gd name="T19" fmla="*/ 180975 h 227"/>
                  <a:gd name="T20" fmla="*/ 223838 w 170"/>
                  <a:gd name="T21" fmla="*/ 90488 h 227"/>
                  <a:gd name="T22" fmla="*/ 223838 w 170"/>
                  <a:gd name="T23" fmla="*/ 0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0" h="227">
                    <a:moveTo>
                      <a:pt x="141" y="0"/>
                    </a:moveTo>
                    <a:lnTo>
                      <a:pt x="85" y="29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28" y="227"/>
                    </a:lnTo>
                    <a:lnTo>
                      <a:pt x="85" y="227"/>
                    </a:lnTo>
                    <a:lnTo>
                      <a:pt x="113" y="199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41" y="57"/>
                    </a:lnTo>
                    <a:lnTo>
                      <a:pt x="141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1" name="Freeform 124"/>
              <p:cNvSpPr>
                <a:spLocks/>
              </p:cNvSpPr>
              <p:nvPr/>
            </p:nvSpPr>
            <p:spPr bwMode="auto">
              <a:xfrm>
                <a:off x="4151313" y="4305300"/>
                <a:ext cx="628650" cy="539750"/>
              </a:xfrm>
              <a:custGeom>
                <a:avLst/>
                <a:gdLst>
                  <a:gd name="T0" fmla="*/ 44450 w 396"/>
                  <a:gd name="T1" fmla="*/ 0 h 340"/>
                  <a:gd name="T2" fmla="*/ 0 w 396"/>
                  <a:gd name="T3" fmla="*/ 46038 h 340"/>
                  <a:gd name="T4" fmla="*/ 179388 w 396"/>
                  <a:gd name="T5" fmla="*/ 269875 h 340"/>
                  <a:gd name="T6" fmla="*/ 134938 w 396"/>
                  <a:gd name="T7" fmla="*/ 315913 h 340"/>
                  <a:gd name="T8" fmla="*/ 223838 w 396"/>
                  <a:gd name="T9" fmla="*/ 450850 h 340"/>
                  <a:gd name="T10" fmla="*/ 314325 w 396"/>
                  <a:gd name="T11" fmla="*/ 450850 h 340"/>
                  <a:gd name="T12" fmla="*/ 358775 w 396"/>
                  <a:gd name="T13" fmla="*/ 539750 h 340"/>
                  <a:gd name="T14" fmla="*/ 449263 w 396"/>
                  <a:gd name="T15" fmla="*/ 450850 h 340"/>
                  <a:gd name="T16" fmla="*/ 493713 w 396"/>
                  <a:gd name="T17" fmla="*/ 539750 h 340"/>
                  <a:gd name="T18" fmla="*/ 584200 w 396"/>
                  <a:gd name="T19" fmla="*/ 495300 h 340"/>
                  <a:gd name="T20" fmla="*/ 628650 w 396"/>
                  <a:gd name="T21" fmla="*/ 404813 h 340"/>
                  <a:gd name="T22" fmla="*/ 628650 w 396"/>
                  <a:gd name="T23" fmla="*/ 180975 h 340"/>
                  <a:gd name="T24" fmla="*/ 539750 w 396"/>
                  <a:gd name="T25" fmla="*/ 90488 h 340"/>
                  <a:gd name="T26" fmla="*/ 449263 w 396"/>
                  <a:gd name="T27" fmla="*/ 90488 h 340"/>
                  <a:gd name="T28" fmla="*/ 358775 w 396"/>
                  <a:gd name="T29" fmla="*/ 46038 h 340"/>
                  <a:gd name="T30" fmla="*/ 314325 w 396"/>
                  <a:gd name="T31" fmla="*/ 90488 h 340"/>
                  <a:gd name="T32" fmla="*/ 179388 w 396"/>
                  <a:gd name="T33" fmla="*/ 134938 h 340"/>
                  <a:gd name="T34" fmla="*/ 44450 w 396"/>
                  <a:gd name="T35" fmla="*/ 0 h 3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96" h="340">
                    <a:moveTo>
                      <a:pt x="28" y="0"/>
                    </a:moveTo>
                    <a:lnTo>
                      <a:pt x="0" y="29"/>
                    </a:lnTo>
                    <a:lnTo>
                      <a:pt x="113" y="170"/>
                    </a:lnTo>
                    <a:lnTo>
                      <a:pt x="85" y="199"/>
                    </a:lnTo>
                    <a:lnTo>
                      <a:pt x="141" y="284"/>
                    </a:lnTo>
                    <a:lnTo>
                      <a:pt x="198" y="284"/>
                    </a:lnTo>
                    <a:lnTo>
                      <a:pt x="226" y="340"/>
                    </a:lnTo>
                    <a:lnTo>
                      <a:pt x="283" y="284"/>
                    </a:lnTo>
                    <a:lnTo>
                      <a:pt x="311" y="340"/>
                    </a:lnTo>
                    <a:lnTo>
                      <a:pt x="368" y="312"/>
                    </a:lnTo>
                    <a:lnTo>
                      <a:pt x="396" y="255"/>
                    </a:lnTo>
                    <a:lnTo>
                      <a:pt x="396" y="114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26" y="29"/>
                    </a:lnTo>
                    <a:lnTo>
                      <a:pt x="198" y="57"/>
                    </a:lnTo>
                    <a:lnTo>
                      <a:pt x="113" y="85"/>
                    </a:lnTo>
                    <a:lnTo>
                      <a:pt x="28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2" name="Freeform 125"/>
              <p:cNvSpPr>
                <a:spLocks/>
              </p:cNvSpPr>
              <p:nvPr/>
            </p:nvSpPr>
            <p:spPr bwMode="auto">
              <a:xfrm>
                <a:off x="4195763" y="4214813"/>
                <a:ext cx="719137" cy="271462"/>
              </a:xfrm>
              <a:custGeom>
                <a:avLst/>
                <a:gdLst>
                  <a:gd name="T0" fmla="*/ 0 w 453"/>
                  <a:gd name="T1" fmla="*/ 90487 h 171"/>
                  <a:gd name="T2" fmla="*/ 225425 w 453"/>
                  <a:gd name="T3" fmla="*/ 0 h 171"/>
                  <a:gd name="T4" fmla="*/ 404812 w 453"/>
                  <a:gd name="T5" fmla="*/ 46037 h 171"/>
                  <a:gd name="T6" fmla="*/ 449262 w 453"/>
                  <a:gd name="T7" fmla="*/ 90487 h 171"/>
                  <a:gd name="T8" fmla="*/ 584200 w 453"/>
                  <a:gd name="T9" fmla="*/ 90487 h 171"/>
                  <a:gd name="T10" fmla="*/ 630237 w 453"/>
                  <a:gd name="T11" fmla="*/ 0 h 171"/>
                  <a:gd name="T12" fmla="*/ 719137 w 453"/>
                  <a:gd name="T13" fmla="*/ 46037 h 171"/>
                  <a:gd name="T14" fmla="*/ 719137 w 453"/>
                  <a:gd name="T15" fmla="*/ 90487 h 171"/>
                  <a:gd name="T16" fmla="*/ 719137 w 453"/>
                  <a:gd name="T17" fmla="*/ 180975 h 171"/>
                  <a:gd name="T18" fmla="*/ 674687 w 453"/>
                  <a:gd name="T19" fmla="*/ 180975 h 171"/>
                  <a:gd name="T20" fmla="*/ 584200 w 453"/>
                  <a:gd name="T21" fmla="*/ 271462 h 171"/>
                  <a:gd name="T22" fmla="*/ 495300 w 453"/>
                  <a:gd name="T23" fmla="*/ 180975 h 171"/>
                  <a:gd name="T24" fmla="*/ 404812 w 453"/>
                  <a:gd name="T25" fmla="*/ 180975 h 171"/>
                  <a:gd name="T26" fmla="*/ 314325 w 453"/>
                  <a:gd name="T27" fmla="*/ 136525 h 171"/>
                  <a:gd name="T28" fmla="*/ 269875 w 453"/>
                  <a:gd name="T29" fmla="*/ 180975 h 171"/>
                  <a:gd name="T30" fmla="*/ 134937 w 453"/>
                  <a:gd name="T31" fmla="*/ 225425 h 171"/>
                  <a:gd name="T32" fmla="*/ 0 w 453"/>
                  <a:gd name="T33" fmla="*/ 90487 h 1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171">
                    <a:moveTo>
                      <a:pt x="0" y="57"/>
                    </a:moveTo>
                    <a:lnTo>
                      <a:pt x="142" y="0"/>
                    </a:lnTo>
                    <a:lnTo>
                      <a:pt x="255" y="29"/>
                    </a:lnTo>
                    <a:lnTo>
                      <a:pt x="283" y="57"/>
                    </a:lnTo>
                    <a:lnTo>
                      <a:pt x="368" y="57"/>
                    </a:lnTo>
                    <a:lnTo>
                      <a:pt x="397" y="0"/>
                    </a:lnTo>
                    <a:lnTo>
                      <a:pt x="453" y="29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425" y="114"/>
                    </a:lnTo>
                    <a:lnTo>
                      <a:pt x="368" y="171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198" y="86"/>
                    </a:lnTo>
                    <a:lnTo>
                      <a:pt x="170" y="114"/>
                    </a:lnTo>
                    <a:lnTo>
                      <a:pt x="85" y="142"/>
                    </a:lnTo>
                    <a:lnTo>
                      <a:pt x="0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3" name="Freeform 126"/>
              <p:cNvSpPr>
                <a:spLocks/>
              </p:cNvSpPr>
              <p:nvPr/>
            </p:nvSpPr>
            <p:spPr bwMode="auto">
              <a:xfrm>
                <a:off x="4735513" y="3586163"/>
                <a:ext cx="360362" cy="674687"/>
              </a:xfrm>
              <a:custGeom>
                <a:avLst/>
                <a:gdLst>
                  <a:gd name="T0" fmla="*/ 179387 w 227"/>
                  <a:gd name="T1" fmla="*/ 674687 h 425"/>
                  <a:gd name="T2" fmla="*/ 225425 w 227"/>
                  <a:gd name="T3" fmla="*/ 584200 h 425"/>
                  <a:gd name="T4" fmla="*/ 225425 w 227"/>
                  <a:gd name="T5" fmla="*/ 449262 h 425"/>
                  <a:gd name="T6" fmla="*/ 315912 w 227"/>
                  <a:gd name="T7" fmla="*/ 404812 h 425"/>
                  <a:gd name="T8" fmla="*/ 360362 w 227"/>
                  <a:gd name="T9" fmla="*/ 358775 h 425"/>
                  <a:gd name="T10" fmla="*/ 269875 w 227"/>
                  <a:gd name="T11" fmla="*/ 269875 h 425"/>
                  <a:gd name="T12" fmla="*/ 269875 w 227"/>
                  <a:gd name="T13" fmla="*/ 0 h 425"/>
                  <a:gd name="T14" fmla="*/ 134937 w 227"/>
                  <a:gd name="T15" fmla="*/ 88900 h 425"/>
                  <a:gd name="T16" fmla="*/ 90487 w 227"/>
                  <a:gd name="T17" fmla="*/ 179387 h 425"/>
                  <a:gd name="T18" fmla="*/ 44450 w 227"/>
                  <a:gd name="T19" fmla="*/ 223837 h 425"/>
                  <a:gd name="T20" fmla="*/ 44450 w 227"/>
                  <a:gd name="T21" fmla="*/ 314325 h 425"/>
                  <a:gd name="T22" fmla="*/ 0 w 227"/>
                  <a:gd name="T23" fmla="*/ 404812 h 425"/>
                  <a:gd name="T24" fmla="*/ 44450 w 227"/>
                  <a:gd name="T25" fmla="*/ 449262 h 425"/>
                  <a:gd name="T26" fmla="*/ 0 w 227"/>
                  <a:gd name="T27" fmla="*/ 493712 h 425"/>
                  <a:gd name="T28" fmla="*/ 44450 w 227"/>
                  <a:gd name="T29" fmla="*/ 584200 h 425"/>
                  <a:gd name="T30" fmla="*/ 90487 w 227"/>
                  <a:gd name="T31" fmla="*/ 628650 h 425"/>
                  <a:gd name="T32" fmla="*/ 179387 w 227"/>
                  <a:gd name="T33" fmla="*/ 674687 h 4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27" h="425">
                    <a:moveTo>
                      <a:pt x="113" y="425"/>
                    </a:moveTo>
                    <a:lnTo>
                      <a:pt x="142" y="368"/>
                    </a:lnTo>
                    <a:lnTo>
                      <a:pt x="142" y="283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85" y="56"/>
                    </a:lnTo>
                    <a:lnTo>
                      <a:pt x="57" y="113"/>
                    </a:lnTo>
                    <a:lnTo>
                      <a:pt x="28" y="141"/>
                    </a:lnTo>
                    <a:lnTo>
                      <a:pt x="28" y="198"/>
                    </a:lnTo>
                    <a:lnTo>
                      <a:pt x="0" y="255"/>
                    </a:lnTo>
                    <a:lnTo>
                      <a:pt x="28" y="283"/>
                    </a:lnTo>
                    <a:lnTo>
                      <a:pt x="0" y="311"/>
                    </a:lnTo>
                    <a:lnTo>
                      <a:pt x="28" y="368"/>
                    </a:lnTo>
                    <a:lnTo>
                      <a:pt x="57" y="396"/>
                    </a:lnTo>
                    <a:lnTo>
                      <a:pt x="113" y="42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4" name="Freeform 127"/>
              <p:cNvSpPr>
                <a:spLocks/>
              </p:cNvSpPr>
              <p:nvPr/>
            </p:nvSpPr>
            <p:spPr bwMode="auto">
              <a:xfrm>
                <a:off x="4330700" y="3630613"/>
                <a:ext cx="495300" cy="539750"/>
              </a:xfrm>
              <a:custGeom>
                <a:avLst/>
                <a:gdLst>
                  <a:gd name="T0" fmla="*/ 134938 w 312"/>
                  <a:gd name="T1" fmla="*/ 449263 h 340"/>
                  <a:gd name="T2" fmla="*/ 90488 w 312"/>
                  <a:gd name="T3" fmla="*/ 314325 h 340"/>
                  <a:gd name="T4" fmla="*/ 90488 w 312"/>
                  <a:gd name="T5" fmla="*/ 269875 h 340"/>
                  <a:gd name="T6" fmla="*/ 0 w 312"/>
                  <a:gd name="T7" fmla="*/ 179388 h 340"/>
                  <a:gd name="T8" fmla="*/ 44450 w 312"/>
                  <a:gd name="T9" fmla="*/ 134938 h 340"/>
                  <a:gd name="T10" fmla="*/ 44450 w 312"/>
                  <a:gd name="T11" fmla="*/ 0 h 340"/>
                  <a:gd name="T12" fmla="*/ 225425 w 312"/>
                  <a:gd name="T13" fmla="*/ 179388 h 340"/>
                  <a:gd name="T14" fmla="*/ 269875 w 312"/>
                  <a:gd name="T15" fmla="*/ 179388 h 340"/>
                  <a:gd name="T16" fmla="*/ 314325 w 312"/>
                  <a:gd name="T17" fmla="*/ 90488 h 340"/>
                  <a:gd name="T18" fmla="*/ 360363 w 312"/>
                  <a:gd name="T19" fmla="*/ 90488 h 340"/>
                  <a:gd name="T20" fmla="*/ 404813 w 312"/>
                  <a:gd name="T21" fmla="*/ 134938 h 340"/>
                  <a:gd name="T22" fmla="*/ 495300 w 312"/>
                  <a:gd name="T23" fmla="*/ 134938 h 340"/>
                  <a:gd name="T24" fmla="*/ 449263 w 312"/>
                  <a:gd name="T25" fmla="*/ 179388 h 340"/>
                  <a:gd name="T26" fmla="*/ 449263 w 312"/>
                  <a:gd name="T27" fmla="*/ 269875 h 340"/>
                  <a:gd name="T28" fmla="*/ 404813 w 312"/>
                  <a:gd name="T29" fmla="*/ 360363 h 340"/>
                  <a:gd name="T30" fmla="*/ 314325 w 312"/>
                  <a:gd name="T31" fmla="*/ 360363 h 340"/>
                  <a:gd name="T32" fmla="*/ 269875 w 312"/>
                  <a:gd name="T33" fmla="*/ 539750 h 340"/>
                  <a:gd name="T34" fmla="*/ 225425 w 312"/>
                  <a:gd name="T35" fmla="*/ 449263 h 340"/>
                  <a:gd name="T36" fmla="*/ 134938 w 312"/>
                  <a:gd name="T37" fmla="*/ 449263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12" h="340">
                    <a:moveTo>
                      <a:pt x="85" y="283"/>
                    </a:moveTo>
                    <a:lnTo>
                      <a:pt x="57" y="198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28" y="85"/>
                    </a:lnTo>
                    <a:lnTo>
                      <a:pt x="28" y="0"/>
                    </a:lnTo>
                    <a:lnTo>
                      <a:pt x="142" y="113"/>
                    </a:lnTo>
                    <a:lnTo>
                      <a:pt x="170" y="113"/>
                    </a:lnTo>
                    <a:lnTo>
                      <a:pt x="198" y="57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198" y="227"/>
                    </a:lnTo>
                    <a:lnTo>
                      <a:pt x="170" y="340"/>
                    </a:lnTo>
                    <a:lnTo>
                      <a:pt x="142" y="283"/>
                    </a:lnTo>
                    <a:lnTo>
                      <a:pt x="85" y="28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5" name="Freeform 128"/>
              <p:cNvSpPr>
                <a:spLocks/>
              </p:cNvSpPr>
              <p:nvPr/>
            </p:nvSpPr>
            <p:spPr bwMode="auto">
              <a:xfrm>
                <a:off x="5321300" y="3405188"/>
                <a:ext cx="449263" cy="360362"/>
              </a:xfrm>
              <a:custGeom>
                <a:avLst/>
                <a:gdLst>
                  <a:gd name="T0" fmla="*/ 358775 w 283"/>
                  <a:gd name="T1" fmla="*/ 0 h 227"/>
                  <a:gd name="T2" fmla="*/ 269875 w 283"/>
                  <a:gd name="T3" fmla="*/ 90487 h 227"/>
                  <a:gd name="T4" fmla="*/ 223838 w 283"/>
                  <a:gd name="T5" fmla="*/ 90487 h 227"/>
                  <a:gd name="T6" fmla="*/ 44450 w 283"/>
                  <a:gd name="T7" fmla="*/ 134937 h 227"/>
                  <a:gd name="T8" fmla="*/ 0 w 283"/>
                  <a:gd name="T9" fmla="*/ 180975 h 227"/>
                  <a:gd name="T10" fmla="*/ 44450 w 283"/>
                  <a:gd name="T11" fmla="*/ 360362 h 227"/>
                  <a:gd name="T12" fmla="*/ 88900 w 283"/>
                  <a:gd name="T13" fmla="*/ 360362 h 227"/>
                  <a:gd name="T14" fmla="*/ 179388 w 283"/>
                  <a:gd name="T15" fmla="*/ 315912 h 227"/>
                  <a:gd name="T16" fmla="*/ 314325 w 283"/>
                  <a:gd name="T17" fmla="*/ 315912 h 227"/>
                  <a:gd name="T18" fmla="*/ 404813 w 283"/>
                  <a:gd name="T19" fmla="*/ 360362 h 227"/>
                  <a:gd name="T20" fmla="*/ 449263 w 283"/>
                  <a:gd name="T21" fmla="*/ 269875 h 227"/>
                  <a:gd name="T22" fmla="*/ 404813 w 283"/>
                  <a:gd name="T23" fmla="*/ 269875 h 227"/>
                  <a:gd name="T24" fmla="*/ 404813 w 283"/>
                  <a:gd name="T25" fmla="*/ 134937 h 227"/>
                  <a:gd name="T26" fmla="*/ 358775 w 283"/>
                  <a:gd name="T27" fmla="*/ 0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227">
                    <a:moveTo>
                      <a:pt x="226" y="0"/>
                    </a:moveTo>
                    <a:lnTo>
                      <a:pt x="170" y="57"/>
                    </a:lnTo>
                    <a:lnTo>
                      <a:pt x="141" y="57"/>
                    </a:lnTo>
                    <a:lnTo>
                      <a:pt x="28" y="85"/>
                    </a:lnTo>
                    <a:lnTo>
                      <a:pt x="0" y="114"/>
                    </a:lnTo>
                    <a:lnTo>
                      <a:pt x="28" y="227"/>
                    </a:lnTo>
                    <a:lnTo>
                      <a:pt x="56" y="227"/>
                    </a:lnTo>
                    <a:lnTo>
                      <a:pt x="113" y="199"/>
                    </a:lnTo>
                    <a:lnTo>
                      <a:pt x="198" y="199"/>
                    </a:lnTo>
                    <a:lnTo>
                      <a:pt x="255" y="227"/>
                    </a:lnTo>
                    <a:lnTo>
                      <a:pt x="283" y="170"/>
                    </a:lnTo>
                    <a:lnTo>
                      <a:pt x="255" y="170"/>
                    </a:lnTo>
                    <a:lnTo>
                      <a:pt x="255" y="85"/>
                    </a:lnTo>
                    <a:lnTo>
                      <a:pt x="226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6" name="Freeform 129"/>
              <p:cNvSpPr>
                <a:spLocks/>
              </p:cNvSpPr>
              <p:nvPr/>
            </p:nvSpPr>
            <p:spPr bwMode="auto">
              <a:xfrm>
                <a:off x="5365750" y="3225800"/>
                <a:ext cx="314325" cy="314325"/>
              </a:xfrm>
              <a:custGeom>
                <a:avLst/>
                <a:gdLst>
                  <a:gd name="T0" fmla="*/ 0 w 198"/>
                  <a:gd name="T1" fmla="*/ 314325 h 198"/>
                  <a:gd name="T2" fmla="*/ 0 w 198"/>
                  <a:gd name="T3" fmla="*/ 269875 h 198"/>
                  <a:gd name="T4" fmla="*/ 44450 w 198"/>
                  <a:gd name="T5" fmla="*/ 225425 h 198"/>
                  <a:gd name="T6" fmla="*/ 90488 w 198"/>
                  <a:gd name="T7" fmla="*/ 0 h 198"/>
                  <a:gd name="T8" fmla="*/ 134938 w 198"/>
                  <a:gd name="T9" fmla="*/ 88900 h 198"/>
                  <a:gd name="T10" fmla="*/ 225425 w 198"/>
                  <a:gd name="T11" fmla="*/ 88900 h 198"/>
                  <a:gd name="T12" fmla="*/ 269875 w 198"/>
                  <a:gd name="T13" fmla="*/ 179388 h 198"/>
                  <a:gd name="T14" fmla="*/ 314325 w 198"/>
                  <a:gd name="T15" fmla="*/ 179388 h 198"/>
                  <a:gd name="T16" fmla="*/ 225425 w 198"/>
                  <a:gd name="T17" fmla="*/ 269875 h 198"/>
                  <a:gd name="T18" fmla="*/ 179388 w 198"/>
                  <a:gd name="T19" fmla="*/ 269875 h 198"/>
                  <a:gd name="T20" fmla="*/ 0 w 198"/>
                  <a:gd name="T21" fmla="*/ 314325 h 19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8" h="198">
                    <a:moveTo>
                      <a:pt x="0" y="198"/>
                    </a:moveTo>
                    <a:lnTo>
                      <a:pt x="0" y="170"/>
                    </a:lnTo>
                    <a:lnTo>
                      <a:pt x="28" y="142"/>
                    </a:lnTo>
                    <a:lnTo>
                      <a:pt x="57" y="0"/>
                    </a:lnTo>
                    <a:lnTo>
                      <a:pt x="85" y="56"/>
                    </a:lnTo>
                    <a:lnTo>
                      <a:pt x="142" y="56"/>
                    </a:lnTo>
                    <a:lnTo>
                      <a:pt x="170" y="113"/>
                    </a:lnTo>
                    <a:lnTo>
                      <a:pt x="198" y="113"/>
                    </a:lnTo>
                    <a:lnTo>
                      <a:pt x="142" y="170"/>
                    </a:lnTo>
                    <a:lnTo>
                      <a:pt x="113" y="170"/>
                    </a:lnTo>
                    <a:lnTo>
                      <a:pt x="0" y="19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7" name="Freeform 130"/>
              <p:cNvSpPr>
                <a:spLocks/>
              </p:cNvSpPr>
              <p:nvPr/>
            </p:nvSpPr>
            <p:spPr bwMode="auto">
              <a:xfrm>
                <a:off x="5410200" y="2595563"/>
                <a:ext cx="585788" cy="674687"/>
              </a:xfrm>
              <a:custGeom>
                <a:avLst/>
                <a:gdLst>
                  <a:gd name="T0" fmla="*/ 46038 w 369"/>
                  <a:gd name="T1" fmla="*/ 495300 h 425"/>
                  <a:gd name="T2" fmla="*/ 0 w 369"/>
                  <a:gd name="T3" fmla="*/ 314325 h 425"/>
                  <a:gd name="T4" fmla="*/ 46038 w 369"/>
                  <a:gd name="T5" fmla="*/ 269875 h 425"/>
                  <a:gd name="T6" fmla="*/ 0 w 369"/>
                  <a:gd name="T7" fmla="*/ 179387 h 425"/>
                  <a:gd name="T8" fmla="*/ 46038 w 369"/>
                  <a:gd name="T9" fmla="*/ 134937 h 425"/>
                  <a:gd name="T10" fmla="*/ 0 w 369"/>
                  <a:gd name="T11" fmla="*/ 90487 h 425"/>
                  <a:gd name="T12" fmla="*/ 134938 w 369"/>
                  <a:gd name="T13" fmla="*/ 44450 h 425"/>
                  <a:gd name="T14" fmla="*/ 180975 w 369"/>
                  <a:gd name="T15" fmla="*/ 0 h 425"/>
                  <a:gd name="T16" fmla="*/ 269875 w 369"/>
                  <a:gd name="T17" fmla="*/ 0 h 425"/>
                  <a:gd name="T18" fmla="*/ 360363 w 369"/>
                  <a:gd name="T19" fmla="*/ 90487 h 425"/>
                  <a:gd name="T20" fmla="*/ 495300 w 369"/>
                  <a:gd name="T21" fmla="*/ 90487 h 425"/>
                  <a:gd name="T22" fmla="*/ 450850 w 369"/>
                  <a:gd name="T23" fmla="*/ 134937 h 425"/>
                  <a:gd name="T24" fmla="*/ 450850 w 369"/>
                  <a:gd name="T25" fmla="*/ 314325 h 425"/>
                  <a:gd name="T26" fmla="*/ 360363 w 369"/>
                  <a:gd name="T27" fmla="*/ 404812 h 425"/>
                  <a:gd name="T28" fmla="*/ 495300 w 369"/>
                  <a:gd name="T29" fmla="*/ 404812 h 425"/>
                  <a:gd name="T30" fmla="*/ 585788 w 369"/>
                  <a:gd name="T31" fmla="*/ 630237 h 425"/>
                  <a:gd name="T32" fmla="*/ 541338 w 369"/>
                  <a:gd name="T33" fmla="*/ 674687 h 425"/>
                  <a:gd name="T34" fmla="*/ 360363 w 369"/>
                  <a:gd name="T35" fmla="*/ 630237 h 425"/>
                  <a:gd name="T36" fmla="*/ 225425 w 369"/>
                  <a:gd name="T37" fmla="*/ 449262 h 425"/>
                  <a:gd name="T38" fmla="*/ 46038 w 369"/>
                  <a:gd name="T39" fmla="*/ 495300 h 42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69" h="425">
                    <a:moveTo>
                      <a:pt x="29" y="312"/>
                    </a:moveTo>
                    <a:lnTo>
                      <a:pt x="0" y="198"/>
                    </a:lnTo>
                    <a:lnTo>
                      <a:pt x="29" y="170"/>
                    </a:lnTo>
                    <a:lnTo>
                      <a:pt x="0" y="113"/>
                    </a:lnTo>
                    <a:lnTo>
                      <a:pt x="29" y="85"/>
                    </a:lnTo>
                    <a:lnTo>
                      <a:pt x="0" y="57"/>
                    </a:lnTo>
                    <a:lnTo>
                      <a:pt x="85" y="28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312" y="57"/>
                    </a:lnTo>
                    <a:lnTo>
                      <a:pt x="284" y="85"/>
                    </a:lnTo>
                    <a:lnTo>
                      <a:pt x="284" y="198"/>
                    </a:lnTo>
                    <a:lnTo>
                      <a:pt x="227" y="255"/>
                    </a:lnTo>
                    <a:lnTo>
                      <a:pt x="312" y="255"/>
                    </a:lnTo>
                    <a:lnTo>
                      <a:pt x="369" y="397"/>
                    </a:lnTo>
                    <a:lnTo>
                      <a:pt x="341" y="425"/>
                    </a:lnTo>
                    <a:lnTo>
                      <a:pt x="227" y="397"/>
                    </a:lnTo>
                    <a:lnTo>
                      <a:pt x="142" y="283"/>
                    </a:lnTo>
                    <a:lnTo>
                      <a:pt x="29" y="31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8" name="Freeform 131"/>
              <p:cNvSpPr>
                <a:spLocks/>
              </p:cNvSpPr>
              <p:nvPr/>
            </p:nvSpPr>
            <p:spPr bwMode="auto">
              <a:xfrm>
                <a:off x="4375150" y="2820988"/>
                <a:ext cx="720725" cy="674687"/>
              </a:xfrm>
              <a:custGeom>
                <a:avLst/>
                <a:gdLst>
                  <a:gd name="T0" fmla="*/ 46038 w 454"/>
                  <a:gd name="T1" fmla="*/ 0 h 425"/>
                  <a:gd name="T2" fmla="*/ 0 w 454"/>
                  <a:gd name="T3" fmla="*/ 88900 h 425"/>
                  <a:gd name="T4" fmla="*/ 0 w 454"/>
                  <a:gd name="T5" fmla="*/ 358775 h 425"/>
                  <a:gd name="T6" fmla="*/ 180975 w 454"/>
                  <a:gd name="T7" fmla="*/ 449262 h 425"/>
                  <a:gd name="T8" fmla="*/ 225425 w 454"/>
                  <a:gd name="T9" fmla="*/ 630237 h 425"/>
                  <a:gd name="T10" fmla="*/ 315913 w 454"/>
                  <a:gd name="T11" fmla="*/ 674687 h 425"/>
                  <a:gd name="T12" fmla="*/ 315913 w 454"/>
                  <a:gd name="T13" fmla="*/ 630237 h 425"/>
                  <a:gd name="T14" fmla="*/ 404813 w 454"/>
                  <a:gd name="T15" fmla="*/ 630237 h 425"/>
                  <a:gd name="T16" fmla="*/ 450850 w 454"/>
                  <a:gd name="T17" fmla="*/ 584200 h 425"/>
                  <a:gd name="T18" fmla="*/ 539750 w 454"/>
                  <a:gd name="T19" fmla="*/ 630237 h 425"/>
                  <a:gd name="T20" fmla="*/ 539750 w 454"/>
                  <a:gd name="T21" fmla="*/ 493712 h 425"/>
                  <a:gd name="T22" fmla="*/ 676275 w 454"/>
                  <a:gd name="T23" fmla="*/ 539750 h 425"/>
                  <a:gd name="T24" fmla="*/ 720725 w 454"/>
                  <a:gd name="T25" fmla="*/ 404812 h 425"/>
                  <a:gd name="T26" fmla="*/ 630238 w 454"/>
                  <a:gd name="T27" fmla="*/ 358775 h 425"/>
                  <a:gd name="T28" fmla="*/ 495300 w 454"/>
                  <a:gd name="T29" fmla="*/ 358775 h 425"/>
                  <a:gd name="T30" fmla="*/ 450850 w 454"/>
                  <a:gd name="T31" fmla="*/ 269875 h 425"/>
                  <a:gd name="T32" fmla="*/ 225425 w 454"/>
                  <a:gd name="T33" fmla="*/ 179387 h 425"/>
                  <a:gd name="T34" fmla="*/ 46038 w 454"/>
                  <a:gd name="T35" fmla="*/ 0 h 4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425">
                    <a:moveTo>
                      <a:pt x="29" y="0"/>
                    </a:moveTo>
                    <a:lnTo>
                      <a:pt x="0" y="56"/>
                    </a:lnTo>
                    <a:lnTo>
                      <a:pt x="0" y="226"/>
                    </a:lnTo>
                    <a:lnTo>
                      <a:pt x="114" y="283"/>
                    </a:lnTo>
                    <a:lnTo>
                      <a:pt x="142" y="397"/>
                    </a:lnTo>
                    <a:lnTo>
                      <a:pt x="199" y="425"/>
                    </a:lnTo>
                    <a:lnTo>
                      <a:pt x="199" y="397"/>
                    </a:lnTo>
                    <a:lnTo>
                      <a:pt x="255" y="397"/>
                    </a:lnTo>
                    <a:lnTo>
                      <a:pt x="284" y="368"/>
                    </a:lnTo>
                    <a:lnTo>
                      <a:pt x="340" y="397"/>
                    </a:lnTo>
                    <a:lnTo>
                      <a:pt x="340" y="311"/>
                    </a:lnTo>
                    <a:lnTo>
                      <a:pt x="426" y="340"/>
                    </a:lnTo>
                    <a:lnTo>
                      <a:pt x="454" y="255"/>
                    </a:lnTo>
                    <a:lnTo>
                      <a:pt x="397" y="226"/>
                    </a:lnTo>
                    <a:lnTo>
                      <a:pt x="312" y="226"/>
                    </a:lnTo>
                    <a:lnTo>
                      <a:pt x="284" y="170"/>
                    </a:lnTo>
                    <a:lnTo>
                      <a:pt x="142" y="113"/>
                    </a:lnTo>
                    <a:lnTo>
                      <a:pt x="2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9" name="Freeform 132"/>
              <p:cNvSpPr>
                <a:spLocks/>
              </p:cNvSpPr>
              <p:nvPr/>
            </p:nvSpPr>
            <p:spPr bwMode="auto">
              <a:xfrm>
                <a:off x="4375150" y="3179763"/>
                <a:ext cx="676275" cy="630237"/>
              </a:xfrm>
              <a:custGeom>
                <a:avLst/>
                <a:gdLst>
                  <a:gd name="T0" fmla="*/ 676275 w 426"/>
                  <a:gd name="T1" fmla="*/ 180975 h 397"/>
                  <a:gd name="T2" fmla="*/ 676275 w 426"/>
                  <a:gd name="T3" fmla="*/ 315912 h 397"/>
                  <a:gd name="T4" fmla="*/ 630238 w 426"/>
                  <a:gd name="T5" fmla="*/ 406400 h 397"/>
                  <a:gd name="T6" fmla="*/ 495300 w 426"/>
                  <a:gd name="T7" fmla="*/ 495300 h 397"/>
                  <a:gd name="T8" fmla="*/ 450850 w 426"/>
                  <a:gd name="T9" fmla="*/ 585787 h 397"/>
                  <a:gd name="T10" fmla="*/ 360363 w 426"/>
                  <a:gd name="T11" fmla="*/ 585787 h 397"/>
                  <a:gd name="T12" fmla="*/ 315913 w 426"/>
                  <a:gd name="T13" fmla="*/ 541337 h 397"/>
                  <a:gd name="T14" fmla="*/ 269875 w 426"/>
                  <a:gd name="T15" fmla="*/ 541337 h 397"/>
                  <a:gd name="T16" fmla="*/ 225425 w 426"/>
                  <a:gd name="T17" fmla="*/ 630237 h 397"/>
                  <a:gd name="T18" fmla="*/ 180975 w 426"/>
                  <a:gd name="T19" fmla="*/ 630237 h 397"/>
                  <a:gd name="T20" fmla="*/ 0 w 426"/>
                  <a:gd name="T21" fmla="*/ 450850 h 397"/>
                  <a:gd name="T22" fmla="*/ 0 w 426"/>
                  <a:gd name="T23" fmla="*/ 0 h 397"/>
                  <a:gd name="T24" fmla="*/ 180975 w 426"/>
                  <a:gd name="T25" fmla="*/ 90487 h 397"/>
                  <a:gd name="T26" fmla="*/ 225425 w 426"/>
                  <a:gd name="T27" fmla="*/ 271462 h 397"/>
                  <a:gd name="T28" fmla="*/ 315913 w 426"/>
                  <a:gd name="T29" fmla="*/ 315912 h 397"/>
                  <a:gd name="T30" fmla="*/ 315913 w 426"/>
                  <a:gd name="T31" fmla="*/ 271462 h 397"/>
                  <a:gd name="T32" fmla="*/ 404813 w 426"/>
                  <a:gd name="T33" fmla="*/ 271462 h 397"/>
                  <a:gd name="T34" fmla="*/ 450850 w 426"/>
                  <a:gd name="T35" fmla="*/ 225425 h 397"/>
                  <a:gd name="T36" fmla="*/ 539750 w 426"/>
                  <a:gd name="T37" fmla="*/ 271462 h 397"/>
                  <a:gd name="T38" fmla="*/ 539750 w 426"/>
                  <a:gd name="T39" fmla="*/ 134937 h 397"/>
                  <a:gd name="T40" fmla="*/ 676275 w 426"/>
                  <a:gd name="T41" fmla="*/ 180975 h 39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26" h="397">
                    <a:moveTo>
                      <a:pt x="426" y="114"/>
                    </a:moveTo>
                    <a:lnTo>
                      <a:pt x="426" y="199"/>
                    </a:lnTo>
                    <a:lnTo>
                      <a:pt x="397" y="256"/>
                    </a:lnTo>
                    <a:lnTo>
                      <a:pt x="312" y="312"/>
                    </a:lnTo>
                    <a:lnTo>
                      <a:pt x="284" y="369"/>
                    </a:lnTo>
                    <a:lnTo>
                      <a:pt x="227" y="369"/>
                    </a:lnTo>
                    <a:lnTo>
                      <a:pt x="199" y="341"/>
                    </a:lnTo>
                    <a:lnTo>
                      <a:pt x="170" y="341"/>
                    </a:lnTo>
                    <a:lnTo>
                      <a:pt x="142" y="397"/>
                    </a:lnTo>
                    <a:lnTo>
                      <a:pt x="114" y="397"/>
                    </a:lnTo>
                    <a:lnTo>
                      <a:pt x="0" y="284"/>
                    </a:lnTo>
                    <a:lnTo>
                      <a:pt x="0" y="0"/>
                    </a:lnTo>
                    <a:lnTo>
                      <a:pt x="114" y="57"/>
                    </a:lnTo>
                    <a:lnTo>
                      <a:pt x="142" y="171"/>
                    </a:lnTo>
                    <a:lnTo>
                      <a:pt x="199" y="199"/>
                    </a:lnTo>
                    <a:lnTo>
                      <a:pt x="199" y="171"/>
                    </a:lnTo>
                    <a:lnTo>
                      <a:pt x="255" y="171"/>
                    </a:lnTo>
                    <a:lnTo>
                      <a:pt x="284" y="142"/>
                    </a:lnTo>
                    <a:lnTo>
                      <a:pt x="340" y="171"/>
                    </a:lnTo>
                    <a:lnTo>
                      <a:pt x="340" y="85"/>
                    </a:lnTo>
                    <a:lnTo>
                      <a:pt x="426" y="11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0" name="Freeform 133"/>
              <p:cNvSpPr>
                <a:spLocks/>
              </p:cNvSpPr>
              <p:nvPr/>
            </p:nvSpPr>
            <p:spPr bwMode="auto">
              <a:xfrm>
                <a:off x="5365750" y="3721100"/>
                <a:ext cx="269875" cy="404813"/>
              </a:xfrm>
              <a:custGeom>
                <a:avLst/>
                <a:gdLst>
                  <a:gd name="T0" fmla="*/ 44450 w 170"/>
                  <a:gd name="T1" fmla="*/ 44450 h 255"/>
                  <a:gd name="T2" fmla="*/ 0 w 170"/>
                  <a:gd name="T3" fmla="*/ 269875 h 255"/>
                  <a:gd name="T4" fmla="*/ 44450 w 170"/>
                  <a:gd name="T5" fmla="*/ 269875 h 255"/>
                  <a:gd name="T6" fmla="*/ 44450 w 170"/>
                  <a:gd name="T7" fmla="*/ 404813 h 255"/>
                  <a:gd name="T8" fmla="*/ 179388 w 170"/>
                  <a:gd name="T9" fmla="*/ 269875 h 255"/>
                  <a:gd name="T10" fmla="*/ 179388 w 170"/>
                  <a:gd name="T11" fmla="*/ 179388 h 255"/>
                  <a:gd name="T12" fmla="*/ 269875 w 170"/>
                  <a:gd name="T13" fmla="*/ 0 h 255"/>
                  <a:gd name="T14" fmla="*/ 134938 w 170"/>
                  <a:gd name="T15" fmla="*/ 0 h 255"/>
                  <a:gd name="T16" fmla="*/ 44450 w 170"/>
                  <a:gd name="T17" fmla="*/ 44450 h 2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255">
                    <a:moveTo>
                      <a:pt x="28" y="28"/>
                    </a:moveTo>
                    <a:lnTo>
                      <a:pt x="0" y="170"/>
                    </a:lnTo>
                    <a:lnTo>
                      <a:pt x="28" y="170"/>
                    </a:lnTo>
                    <a:lnTo>
                      <a:pt x="28" y="255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0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1" name="Freeform 134"/>
              <p:cNvSpPr>
                <a:spLocks/>
              </p:cNvSpPr>
              <p:nvPr/>
            </p:nvSpPr>
            <p:spPr bwMode="auto">
              <a:xfrm>
                <a:off x="5627688" y="3675063"/>
                <a:ext cx="187325" cy="360362"/>
              </a:xfrm>
              <a:custGeom>
                <a:avLst/>
                <a:gdLst>
                  <a:gd name="T0" fmla="*/ 4763 w 118"/>
                  <a:gd name="T1" fmla="*/ 47625 h 227"/>
                  <a:gd name="T2" fmla="*/ 1588 w 118"/>
                  <a:gd name="T3" fmla="*/ 77787 h 227"/>
                  <a:gd name="T4" fmla="*/ 7938 w 118"/>
                  <a:gd name="T5" fmla="*/ 315912 h 227"/>
                  <a:gd name="T6" fmla="*/ 52388 w 118"/>
                  <a:gd name="T7" fmla="*/ 360362 h 227"/>
                  <a:gd name="T8" fmla="*/ 142875 w 118"/>
                  <a:gd name="T9" fmla="*/ 225425 h 227"/>
                  <a:gd name="T10" fmla="*/ 142875 w 118"/>
                  <a:gd name="T11" fmla="*/ 134937 h 227"/>
                  <a:gd name="T12" fmla="*/ 187325 w 118"/>
                  <a:gd name="T13" fmla="*/ 0 h 227"/>
                  <a:gd name="T14" fmla="*/ 142875 w 118"/>
                  <a:gd name="T15" fmla="*/ 0 h 227"/>
                  <a:gd name="T16" fmla="*/ 98425 w 118"/>
                  <a:gd name="T17" fmla="*/ 90487 h 227"/>
                  <a:gd name="T18" fmla="*/ 4763 w 118"/>
                  <a:gd name="T19" fmla="*/ 47625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8" h="227">
                    <a:moveTo>
                      <a:pt x="3" y="30"/>
                    </a:moveTo>
                    <a:cubicBezTo>
                      <a:pt x="0" y="40"/>
                      <a:pt x="1" y="34"/>
                      <a:pt x="1" y="49"/>
                    </a:cubicBezTo>
                    <a:lnTo>
                      <a:pt x="5" y="199"/>
                    </a:lnTo>
                    <a:lnTo>
                      <a:pt x="33" y="227"/>
                    </a:lnTo>
                    <a:lnTo>
                      <a:pt x="90" y="142"/>
                    </a:lnTo>
                    <a:lnTo>
                      <a:pt x="90" y="85"/>
                    </a:lnTo>
                    <a:lnTo>
                      <a:pt x="118" y="0"/>
                    </a:lnTo>
                    <a:lnTo>
                      <a:pt x="90" y="0"/>
                    </a:lnTo>
                    <a:lnTo>
                      <a:pt x="62" y="57"/>
                    </a:lnTo>
                    <a:lnTo>
                      <a:pt x="3" y="3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2" name="Freeform 135"/>
              <p:cNvSpPr>
                <a:spLocks/>
              </p:cNvSpPr>
              <p:nvPr/>
            </p:nvSpPr>
            <p:spPr bwMode="auto">
              <a:xfrm>
                <a:off x="5680075" y="3900488"/>
                <a:ext cx="406400" cy="314325"/>
              </a:xfrm>
              <a:custGeom>
                <a:avLst/>
                <a:gdLst>
                  <a:gd name="T0" fmla="*/ 0 w 256"/>
                  <a:gd name="T1" fmla="*/ 134938 h 198"/>
                  <a:gd name="T2" fmla="*/ 90488 w 256"/>
                  <a:gd name="T3" fmla="*/ 0 h 198"/>
                  <a:gd name="T4" fmla="*/ 315913 w 256"/>
                  <a:gd name="T5" fmla="*/ 0 h 198"/>
                  <a:gd name="T6" fmla="*/ 406400 w 256"/>
                  <a:gd name="T7" fmla="*/ 134938 h 198"/>
                  <a:gd name="T8" fmla="*/ 406400 w 256"/>
                  <a:gd name="T9" fmla="*/ 269875 h 198"/>
                  <a:gd name="T10" fmla="*/ 315913 w 256"/>
                  <a:gd name="T11" fmla="*/ 314325 h 198"/>
                  <a:gd name="T12" fmla="*/ 90488 w 256"/>
                  <a:gd name="T13" fmla="*/ 225425 h 198"/>
                  <a:gd name="T14" fmla="*/ 0 w 256"/>
                  <a:gd name="T15" fmla="*/ 134938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6" h="198">
                    <a:moveTo>
                      <a:pt x="0" y="85"/>
                    </a:moveTo>
                    <a:lnTo>
                      <a:pt x="57" y="0"/>
                    </a:lnTo>
                    <a:lnTo>
                      <a:pt x="199" y="0"/>
                    </a:lnTo>
                    <a:lnTo>
                      <a:pt x="256" y="85"/>
                    </a:lnTo>
                    <a:lnTo>
                      <a:pt x="256" y="170"/>
                    </a:lnTo>
                    <a:lnTo>
                      <a:pt x="199" y="198"/>
                    </a:lnTo>
                    <a:lnTo>
                      <a:pt x="57" y="142"/>
                    </a:lnTo>
                    <a:lnTo>
                      <a:pt x="0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3" name="Freeform 136"/>
              <p:cNvSpPr>
                <a:spLocks/>
              </p:cNvSpPr>
              <p:nvPr/>
            </p:nvSpPr>
            <p:spPr bwMode="auto">
              <a:xfrm>
                <a:off x="3879850" y="3810000"/>
                <a:ext cx="585788" cy="541338"/>
              </a:xfrm>
              <a:custGeom>
                <a:avLst/>
                <a:gdLst>
                  <a:gd name="T0" fmla="*/ 450850 w 369"/>
                  <a:gd name="T1" fmla="*/ 0 h 341"/>
                  <a:gd name="T2" fmla="*/ 360363 w 369"/>
                  <a:gd name="T3" fmla="*/ 180975 h 341"/>
                  <a:gd name="T4" fmla="*/ 46038 w 369"/>
                  <a:gd name="T5" fmla="*/ 315913 h 341"/>
                  <a:gd name="T6" fmla="*/ 0 w 369"/>
                  <a:gd name="T7" fmla="*/ 404813 h 341"/>
                  <a:gd name="T8" fmla="*/ 90488 w 369"/>
                  <a:gd name="T9" fmla="*/ 450850 h 341"/>
                  <a:gd name="T10" fmla="*/ 134938 w 369"/>
                  <a:gd name="T11" fmla="*/ 404813 h 341"/>
                  <a:gd name="T12" fmla="*/ 180975 w 369"/>
                  <a:gd name="T13" fmla="*/ 495300 h 341"/>
                  <a:gd name="T14" fmla="*/ 225425 w 369"/>
                  <a:gd name="T15" fmla="*/ 495300 h 341"/>
                  <a:gd name="T16" fmla="*/ 271463 w 369"/>
                  <a:gd name="T17" fmla="*/ 541338 h 341"/>
                  <a:gd name="T18" fmla="*/ 315913 w 369"/>
                  <a:gd name="T19" fmla="*/ 495300 h 341"/>
                  <a:gd name="T20" fmla="*/ 541338 w 369"/>
                  <a:gd name="T21" fmla="*/ 404813 h 341"/>
                  <a:gd name="T22" fmla="*/ 585788 w 369"/>
                  <a:gd name="T23" fmla="*/ 360363 h 341"/>
                  <a:gd name="T24" fmla="*/ 585788 w 369"/>
                  <a:gd name="T25" fmla="*/ 269875 h 341"/>
                  <a:gd name="T26" fmla="*/ 541338 w 369"/>
                  <a:gd name="T27" fmla="*/ 134938 h 341"/>
                  <a:gd name="T28" fmla="*/ 541338 w 369"/>
                  <a:gd name="T29" fmla="*/ 90488 h 341"/>
                  <a:gd name="T30" fmla="*/ 450850 w 369"/>
                  <a:gd name="T31" fmla="*/ 0 h 34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69" h="341">
                    <a:moveTo>
                      <a:pt x="284" y="0"/>
                    </a:moveTo>
                    <a:lnTo>
                      <a:pt x="227" y="114"/>
                    </a:lnTo>
                    <a:lnTo>
                      <a:pt x="29" y="199"/>
                    </a:lnTo>
                    <a:lnTo>
                      <a:pt x="0" y="255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114" y="312"/>
                    </a:lnTo>
                    <a:lnTo>
                      <a:pt x="142" y="312"/>
                    </a:lnTo>
                    <a:lnTo>
                      <a:pt x="171" y="341"/>
                    </a:lnTo>
                    <a:lnTo>
                      <a:pt x="199" y="312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69" y="170"/>
                    </a:lnTo>
                    <a:lnTo>
                      <a:pt x="341" y="85"/>
                    </a:lnTo>
                    <a:lnTo>
                      <a:pt x="341" y="57"/>
                    </a:lnTo>
                    <a:lnTo>
                      <a:pt x="284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4" name="Freeform 137"/>
              <p:cNvSpPr>
                <a:spLocks/>
              </p:cNvSpPr>
              <p:nvPr/>
            </p:nvSpPr>
            <p:spPr bwMode="auto">
              <a:xfrm>
                <a:off x="4240213" y="5205413"/>
                <a:ext cx="180975" cy="315912"/>
              </a:xfrm>
              <a:custGeom>
                <a:avLst/>
                <a:gdLst>
                  <a:gd name="T0" fmla="*/ 180975 w 114"/>
                  <a:gd name="T1" fmla="*/ 0 h 199"/>
                  <a:gd name="T2" fmla="*/ 90488 w 114"/>
                  <a:gd name="T3" fmla="*/ 0 h 199"/>
                  <a:gd name="T4" fmla="*/ 0 w 114"/>
                  <a:gd name="T5" fmla="*/ 180975 h 199"/>
                  <a:gd name="T6" fmla="*/ 0 w 114"/>
                  <a:gd name="T7" fmla="*/ 269875 h 199"/>
                  <a:gd name="T8" fmla="*/ 90488 w 114"/>
                  <a:gd name="T9" fmla="*/ 315912 h 199"/>
                  <a:gd name="T10" fmla="*/ 180975 w 114"/>
                  <a:gd name="T11" fmla="*/ 180975 h 199"/>
                  <a:gd name="T12" fmla="*/ 180975 w 114"/>
                  <a:gd name="T13" fmla="*/ 90487 h 199"/>
                  <a:gd name="T14" fmla="*/ 134938 w 114"/>
                  <a:gd name="T15" fmla="*/ 90487 h 199"/>
                  <a:gd name="T16" fmla="*/ 180975 w 114"/>
                  <a:gd name="T17" fmla="*/ 0 h 19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99">
                    <a:moveTo>
                      <a:pt x="114" y="0"/>
                    </a:moveTo>
                    <a:lnTo>
                      <a:pt x="57" y="0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99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85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5" name="Freeform 138"/>
              <p:cNvSpPr>
                <a:spLocks/>
              </p:cNvSpPr>
              <p:nvPr/>
            </p:nvSpPr>
            <p:spPr bwMode="auto">
              <a:xfrm>
                <a:off x="4014788" y="4621213"/>
                <a:ext cx="495300" cy="900112"/>
              </a:xfrm>
              <a:custGeom>
                <a:avLst/>
                <a:gdLst>
                  <a:gd name="T0" fmla="*/ 225425 w 312"/>
                  <a:gd name="T1" fmla="*/ 854075 h 567"/>
                  <a:gd name="T2" fmla="*/ 90488 w 312"/>
                  <a:gd name="T3" fmla="*/ 854075 h 567"/>
                  <a:gd name="T4" fmla="*/ 46038 w 312"/>
                  <a:gd name="T5" fmla="*/ 900112 h 567"/>
                  <a:gd name="T6" fmla="*/ 0 w 312"/>
                  <a:gd name="T7" fmla="*/ 854075 h 567"/>
                  <a:gd name="T8" fmla="*/ 0 w 312"/>
                  <a:gd name="T9" fmla="*/ 719137 h 567"/>
                  <a:gd name="T10" fmla="*/ 90488 w 312"/>
                  <a:gd name="T11" fmla="*/ 719137 h 567"/>
                  <a:gd name="T12" fmla="*/ 180975 w 312"/>
                  <a:gd name="T13" fmla="*/ 493712 h 567"/>
                  <a:gd name="T14" fmla="*/ 180975 w 312"/>
                  <a:gd name="T15" fmla="*/ 404812 h 567"/>
                  <a:gd name="T16" fmla="*/ 225425 w 312"/>
                  <a:gd name="T17" fmla="*/ 314325 h 567"/>
                  <a:gd name="T18" fmla="*/ 225425 w 312"/>
                  <a:gd name="T19" fmla="*/ 134937 h 567"/>
                  <a:gd name="T20" fmla="*/ 180975 w 312"/>
                  <a:gd name="T21" fmla="*/ 88900 h 567"/>
                  <a:gd name="T22" fmla="*/ 136525 w 312"/>
                  <a:gd name="T23" fmla="*/ 0 h 567"/>
                  <a:gd name="T24" fmla="*/ 271463 w 312"/>
                  <a:gd name="T25" fmla="*/ 0 h 567"/>
                  <a:gd name="T26" fmla="*/ 360363 w 312"/>
                  <a:gd name="T27" fmla="*/ 134937 h 567"/>
                  <a:gd name="T28" fmla="*/ 450850 w 312"/>
                  <a:gd name="T29" fmla="*/ 134937 h 567"/>
                  <a:gd name="T30" fmla="*/ 495300 w 312"/>
                  <a:gd name="T31" fmla="*/ 223837 h 567"/>
                  <a:gd name="T32" fmla="*/ 406400 w 312"/>
                  <a:gd name="T33" fmla="*/ 269875 h 567"/>
                  <a:gd name="T34" fmla="*/ 271463 w 312"/>
                  <a:gd name="T35" fmla="*/ 404812 h 567"/>
                  <a:gd name="T36" fmla="*/ 271463 w 312"/>
                  <a:gd name="T37" fmla="*/ 493712 h 567"/>
                  <a:gd name="T38" fmla="*/ 315913 w 312"/>
                  <a:gd name="T39" fmla="*/ 584200 h 567"/>
                  <a:gd name="T40" fmla="*/ 225425 w 312"/>
                  <a:gd name="T41" fmla="*/ 765175 h 567"/>
                  <a:gd name="T42" fmla="*/ 225425 w 312"/>
                  <a:gd name="T43" fmla="*/ 854075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2" h="567">
                    <a:moveTo>
                      <a:pt x="142" y="538"/>
                    </a:moveTo>
                    <a:lnTo>
                      <a:pt x="57" y="538"/>
                    </a:lnTo>
                    <a:lnTo>
                      <a:pt x="29" y="567"/>
                    </a:lnTo>
                    <a:lnTo>
                      <a:pt x="0" y="538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114" y="311"/>
                    </a:lnTo>
                    <a:lnTo>
                      <a:pt x="114" y="255"/>
                    </a:lnTo>
                    <a:lnTo>
                      <a:pt x="142" y="198"/>
                    </a:lnTo>
                    <a:lnTo>
                      <a:pt x="142" y="85"/>
                    </a:lnTo>
                    <a:lnTo>
                      <a:pt x="114" y="56"/>
                    </a:lnTo>
                    <a:lnTo>
                      <a:pt x="86" y="0"/>
                    </a:lnTo>
                    <a:lnTo>
                      <a:pt x="171" y="0"/>
                    </a:lnTo>
                    <a:lnTo>
                      <a:pt x="227" y="85"/>
                    </a:lnTo>
                    <a:lnTo>
                      <a:pt x="284" y="85"/>
                    </a:lnTo>
                    <a:lnTo>
                      <a:pt x="312" y="141"/>
                    </a:lnTo>
                    <a:lnTo>
                      <a:pt x="256" y="170"/>
                    </a:lnTo>
                    <a:lnTo>
                      <a:pt x="171" y="255"/>
                    </a:lnTo>
                    <a:lnTo>
                      <a:pt x="171" y="311"/>
                    </a:lnTo>
                    <a:lnTo>
                      <a:pt x="199" y="368"/>
                    </a:lnTo>
                    <a:lnTo>
                      <a:pt x="142" y="482"/>
                    </a:lnTo>
                    <a:lnTo>
                      <a:pt x="142" y="53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6" name="Freeform 139"/>
              <p:cNvSpPr>
                <a:spLocks/>
              </p:cNvSpPr>
              <p:nvPr/>
            </p:nvSpPr>
            <p:spPr bwMode="auto">
              <a:xfrm>
                <a:off x="4060825" y="5475288"/>
                <a:ext cx="360363" cy="360362"/>
              </a:xfrm>
              <a:custGeom>
                <a:avLst/>
                <a:gdLst>
                  <a:gd name="T0" fmla="*/ 0 w 227"/>
                  <a:gd name="T1" fmla="*/ 46037 h 227"/>
                  <a:gd name="T2" fmla="*/ 44450 w 227"/>
                  <a:gd name="T3" fmla="*/ 180975 h 227"/>
                  <a:gd name="T4" fmla="*/ 44450 w 227"/>
                  <a:gd name="T5" fmla="*/ 225425 h 227"/>
                  <a:gd name="T6" fmla="*/ 90488 w 227"/>
                  <a:gd name="T7" fmla="*/ 269875 h 227"/>
                  <a:gd name="T8" fmla="*/ 90488 w 227"/>
                  <a:gd name="T9" fmla="*/ 360362 h 227"/>
                  <a:gd name="T10" fmla="*/ 179388 w 227"/>
                  <a:gd name="T11" fmla="*/ 269875 h 227"/>
                  <a:gd name="T12" fmla="*/ 360363 w 227"/>
                  <a:gd name="T13" fmla="*/ 134937 h 227"/>
                  <a:gd name="T14" fmla="*/ 314325 w 227"/>
                  <a:gd name="T15" fmla="*/ 46037 h 227"/>
                  <a:gd name="T16" fmla="*/ 269875 w 227"/>
                  <a:gd name="T17" fmla="*/ 46037 h 227"/>
                  <a:gd name="T18" fmla="*/ 179388 w 227"/>
                  <a:gd name="T19" fmla="*/ 0 h 227"/>
                  <a:gd name="T20" fmla="*/ 44450 w 227"/>
                  <a:gd name="T21" fmla="*/ 0 h 227"/>
                  <a:gd name="T22" fmla="*/ 0 w 227"/>
                  <a:gd name="T23" fmla="*/ 46037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227">
                    <a:moveTo>
                      <a:pt x="0" y="29"/>
                    </a:moveTo>
                    <a:lnTo>
                      <a:pt x="28" y="114"/>
                    </a:lnTo>
                    <a:lnTo>
                      <a:pt x="28" y="142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170"/>
                    </a:lnTo>
                    <a:lnTo>
                      <a:pt x="227" y="85"/>
                    </a:lnTo>
                    <a:lnTo>
                      <a:pt x="198" y="29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7" name="Freeform 140"/>
              <p:cNvSpPr>
                <a:spLocks/>
              </p:cNvSpPr>
              <p:nvPr/>
            </p:nvSpPr>
            <p:spPr bwMode="auto">
              <a:xfrm>
                <a:off x="3744913" y="4214813"/>
                <a:ext cx="585787" cy="1306512"/>
              </a:xfrm>
              <a:custGeom>
                <a:avLst/>
                <a:gdLst>
                  <a:gd name="T0" fmla="*/ 134937 w 369"/>
                  <a:gd name="T1" fmla="*/ 0 h 823"/>
                  <a:gd name="T2" fmla="*/ 90487 w 369"/>
                  <a:gd name="T3" fmla="*/ 90487 h 823"/>
                  <a:gd name="T4" fmla="*/ 180975 w 369"/>
                  <a:gd name="T5" fmla="*/ 585787 h 823"/>
                  <a:gd name="T6" fmla="*/ 269875 w 369"/>
                  <a:gd name="T7" fmla="*/ 990600 h 823"/>
                  <a:gd name="T8" fmla="*/ 0 w 369"/>
                  <a:gd name="T9" fmla="*/ 1260475 h 823"/>
                  <a:gd name="T10" fmla="*/ 46037 w 369"/>
                  <a:gd name="T11" fmla="*/ 1306512 h 823"/>
                  <a:gd name="T12" fmla="*/ 269875 w 369"/>
                  <a:gd name="T13" fmla="*/ 1260475 h 823"/>
                  <a:gd name="T14" fmla="*/ 269875 w 369"/>
                  <a:gd name="T15" fmla="*/ 1125537 h 823"/>
                  <a:gd name="T16" fmla="*/ 360362 w 369"/>
                  <a:gd name="T17" fmla="*/ 1125537 h 823"/>
                  <a:gd name="T18" fmla="*/ 450850 w 369"/>
                  <a:gd name="T19" fmla="*/ 900112 h 823"/>
                  <a:gd name="T20" fmla="*/ 450850 w 369"/>
                  <a:gd name="T21" fmla="*/ 811212 h 823"/>
                  <a:gd name="T22" fmla="*/ 495300 w 369"/>
                  <a:gd name="T23" fmla="*/ 720725 h 823"/>
                  <a:gd name="T24" fmla="*/ 495300 w 369"/>
                  <a:gd name="T25" fmla="*/ 541337 h 823"/>
                  <a:gd name="T26" fmla="*/ 450850 w 369"/>
                  <a:gd name="T27" fmla="*/ 495300 h 823"/>
                  <a:gd name="T28" fmla="*/ 406400 w 369"/>
                  <a:gd name="T29" fmla="*/ 406400 h 823"/>
                  <a:gd name="T30" fmla="*/ 495300 w 369"/>
                  <a:gd name="T31" fmla="*/ 406400 h 823"/>
                  <a:gd name="T32" fmla="*/ 541337 w 369"/>
                  <a:gd name="T33" fmla="*/ 406400 h 823"/>
                  <a:gd name="T34" fmla="*/ 585787 w 369"/>
                  <a:gd name="T35" fmla="*/ 360362 h 823"/>
                  <a:gd name="T36" fmla="*/ 406400 w 369"/>
                  <a:gd name="T37" fmla="*/ 136525 h 823"/>
                  <a:gd name="T38" fmla="*/ 360362 w 369"/>
                  <a:gd name="T39" fmla="*/ 90487 h 823"/>
                  <a:gd name="T40" fmla="*/ 315912 w 369"/>
                  <a:gd name="T41" fmla="*/ 90487 h 823"/>
                  <a:gd name="T42" fmla="*/ 269875 w 369"/>
                  <a:gd name="T43" fmla="*/ 0 h 823"/>
                  <a:gd name="T44" fmla="*/ 225425 w 369"/>
                  <a:gd name="T45" fmla="*/ 46037 h 823"/>
                  <a:gd name="T46" fmla="*/ 134937 w 369"/>
                  <a:gd name="T47" fmla="*/ 0 h 82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69" h="823">
                    <a:moveTo>
                      <a:pt x="85" y="0"/>
                    </a:moveTo>
                    <a:lnTo>
                      <a:pt x="57" y="57"/>
                    </a:lnTo>
                    <a:lnTo>
                      <a:pt x="114" y="369"/>
                    </a:lnTo>
                    <a:lnTo>
                      <a:pt x="170" y="624"/>
                    </a:lnTo>
                    <a:lnTo>
                      <a:pt x="0" y="794"/>
                    </a:lnTo>
                    <a:lnTo>
                      <a:pt x="29" y="823"/>
                    </a:lnTo>
                    <a:lnTo>
                      <a:pt x="170" y="794"/>
                    </a:lnTo>
                    <a:lnTo>
                      <a:pt x="170" y="709"/>
                    </a:lnTo>
                    <a:lnTo>
                      <a:pt x="227" y="709"/>
                    </a:lnTo>
                    <a:lnTo>
                      <a:pt x="284" y="567"/>
                    </a:lnTo>
                    <a:lnTo>
                      <a:pt x="284" y="511"/>
                    </a:lnTo>
                    <a:lnTo>
                      <a:pt x="312" y="454"/>
                    </a:lnTo>
                    <a:lnTo>
                      <a:pt x="312" y="341"/>
                    </a:lnTo>
                    <a:lnTo>
                      <a:pt x="284" y="312"/>
                    </a:lnTo>
                    <a:lnTo>
                      <a:pt x="256" y="256"/>
                    </a:lnTo>
                    <a:lnTo>
                      <a:pt x="312" y="256"/>
                    </a:lnTo>
                    <a:lnTo>
                      <a:pt x="341" y="256"/>
                    </a:lnTo>
                    <a:lnTo>
                      <a:pt x="369" y="227"/>
                    </a:lnTo>
                    <a:lnTo>
                      <a:pt x="256" y="86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42" y="29"/>
                    </a:lnTo>
                    <a:lnTo>
                      <a:pt x="85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8" name="Freeform 141"/>
              <p:cNvSpPr>
                <a:spLocks/>
              </p:cNvSpPr>
              <p:nvPr/>
            </p:nvSpPr>
            <p:spPr bwMode="auto">
              <a:xfrm>
                <a:off x="4914900" y="3495675"/>
                <a:ext cx="406400" cy="990600"/>
              </a:xfrm>
              <a:custGeom>
                <a:avLst/>
                <a:gdLst>
                  <a:gd name="T0" fmla="*/ 360363 w 256"/>
                  <a:gd name="T1" fmla="*/ 944563 h 624"/>
                  <a:gd name="T2" fmla="*/ 315913 w 256"/>
                  <a:gd name="T3" fmla="*/ 765175 h 624"/>
                  <a:gd name="T4" fmla="*/ 406400 w 256"/>
                  <a:gd name="T5" fmla="*/ 630238 h 624"/>
                  <a:gd name="T6" fmla="*/ 406400 w 256"/>
                  <a:gd name="T7" fmla="*/ 495300 h 624"/>
                  <a:gd name="T8" fmla="*/ 271463 w 256"/>
                  <a:gd name="T9" fmla="*/ 449263 h 624"/>
                  <a:gd name="T10" fmla="*/ 271463 w 256"/>
                  <a:gd name="T11" fmla="*/ 360363 h 624"/>
                  <a:gd name="T12" fmla="*/ 180975 w 256"/>
                  <a:gd name="T13" fmla="*/ 44450 h 624"/>
                  <a:gd name="T14" fmla="*/ 136525 w 256"/>
                  <a:gd name="T15" fmla="*/ 0 h 624"/>
                  <a:gd name="T16" fmla="*/ 90488 w 256"/>
                  <a:gd name="T17" fmla="*/ 90488 h 624"/>
                  <a:gd name="T18" fmla="*/ 90488 w 256"/>
                  <a:gd name="T19" fmla="*/ 360363 h 624"/>
                  <a:gd name="T20" fmla="*/ 180975 w 256"/>
                  <a:gd name="T21" fmla="*/ 449263 h 624"/>
                  <a:gd name="T22" fmla="*/ 136525 w 256"/>
                  <a:gd name="T23" fmla="*/ 495300 h 624"/>
                  <a:gd name="T24" fmla="*/ 46038 w 256"/>
                  <a:gd name="T25" fmla="*/ 539750 h 624"/>
                  <a:gd name="T26" fmla="*/ 46038 w 256"/>
                  <a:gd name="T27" fmla="*/ 674688 h 624"/>
                  <a:gd name="T28" fmla="*/ 0 w 256"/>
                  <a:gd name="T29" fmla="*/ 765175 h 624"/>
                  <a:gd name="T30" fmla="*/ 0 w 256"/>
                  <a:gd name="T31" fmla="*/ 900113 h 624"/>
                  <a:gd name="T32" fmla="*/ 90488 w 256"/>
                  <a:gd name="T33" fmla="*/ 990600 h 624"/>
                  <a:gd name="T34" fmla="*/ 136525 w 256"/>
                  <a:gd name="T35" fmla="*/ 944563 h 624"/>
                  <a:gd name="T36" fmla="*/ 225425 w 256"/>
                  <a:gd name="T37" fmla="*/ 990600 h 624"/>
                  <a:gd name="T38" fmla="*/ 360363 w 256"/>
                  <a:gd name="T39" fmla="*/ 944563 h 62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6" h="624">
                    <a:moveTo>
                      <a:pt x="227" y="595"/>
                    </a:moveTo>
                    <a:lnTo>
                      <a:pt x="199" y="482"/>
                    </a:lnTo>
                    <a:lnTo>
                      <a:pt x="256" y="397"/>
                    </a:lnTo>
                    <a:lnTo>
                      <a:pt x="256" y="312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114" y="28"/>
                    </a:lnTo>
                    <a:lnTo>
                      <a:pt x="86" y="0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114" y="283"/>
                    </a:lnTo>
                    <a:lnTo>
                      <a:pt x="86" y="312"/>
                    </a:lnTo>
                    <a:lnTo>
                      <a:pt x="29" y="340"/>
                    </a:lnTo>
                    <a:lnTo>
                      <a:pt x="29" y="425"/>
                    </a:lnTo>
                    <a:lnTo>
                      <a:pt x="0" y="482"/>
                    </a:lnTo>
                    <a:lnTo>
                      <a:pt x="0" y="567"/>
                    </a:lnTo>
                    <a:lnTo>
                      <a:pt x="57" y="624"/>
                    </a:lnTo>
                    <a:lnTo>
                      <a:pt x="86" y="595"/>
                    </a:lnTo>
                    <a:lnTo>
                      <a:pt x="142" y="624"/>
                    </a:lnTo>
                    <a:lnTo>
                      <a:pt x="227" y="59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9" name="Freeform 142"/>
              <p:cNvSpPr>
                <a:spLocks/>
              </p:cNvSpPr>
              <p:nvPr/>
            </p:nvSpPr>
            <p:spPr bwMode="auto">
              <a:xfrm>
                <a:off x="5680075" y="4214813"/>
                <a:ext cx="720725" cy="315912"/>
              </a:xfrm>
              <a:custGeom>
                <a:avLst/>
                <a:gdLst>
                  <a:gd name="T0" fmla="*/ 720725 w 454"/>
                  <a:gd name="T1" fmla="*/ 180975 h 199"/>
                  <a:gd name="T2" fmla="*/ 676275 w 454"/>
                  <a:gd name="T3" fmla="*/ 271462 h 199"/>
                  <a:gd name="T4" fmla="*/ 495300 w 454"/>
                  <a:gd name="T5" fmla="*/ 315912 h 199"/>
                  <a:gd name="T6" fmla="*/ 315913 w 454"/>
                  <a:gd name="T7" fmla="*/ 271462 h 199"/>
                  <a:gd name="T8" fmla="*/ 0 w 454"/>
                  <a:gd name="T9" fmla="*/ 46037 h 199"/>
                  <a:gd name="T10" fmla="*/ 46038 w 454"/>
                  <a:gd name="T11" fmla="*/ 0 h 199"/>
                  <a:gd name="T12" fmla="*/ 315913 w 454"/>
                  <a:gd name="T13" fmla="*/ 90487 h 199"/>
                  <a:gd name="T14" fmla="*/ 406400 w 454"/>
                  <a:gd name="T15" fmla="*/ 136525 h 199"/>
                  <a:gd name="T16" fmla="*/ 450850 w 454"/>
                  <a:gd name="T17" fmla="*/ 90487 h 199"/>
                  <a:gd name="T18" fmla="*/ 450850 w 454"/>
                  <a:gd name="T19" fmla="*/ 46037 h 199"/>
                  <a:gd name="T20" fmla="*/ 720725 w 454"/>
                  <a:gd name="T21" fmla="*/ 180975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199">
                    <a:moveTo>
                      <a:pt x="454" y="114"/>
                    </a:moveTo>
                    <a:lnTo>
                      <a:pt x="426" y="171"/>
                    </a:lnTo>
                    <a:lnTo>
                      <a:pt x="312" y="199"/>
                    </a:lnTo>
                    <a:lnTo>
                      <a:pt x="199" y="171"/>
                    </a:lnTo>
                    <a:lnTo>
                      <a:pt x="0" y="29"/>
                    </a:lnTo>
                    <a:lnTo>
                      <a:pt x="29" y="0"/>
                    </a:lnTo>
                    <a:lnTo>
                      <a:pt x="199" y="57"/>
                    </a:lnTo>
                    <a:lnTo>
                      <a:pt x="256" y="86"/>
                    </a:lnTo>
                    <a:lnTo>
                      <a:pt x="284" y="57"/>
                    </a:lnTo>
                    <a:lnTo>
                      <a:pt x="284" y="29"/>
                    </a:lnTo>
                    <a:lnTo>
                      <a:pt x="454" y="11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0" name="Freeform 143"/>
              <p:cNvSpPr>
                <a:spLocks/>
              </p:cNvSpPr>
              <p:nvPr/>
            </p:nvSpPr>
            <p:spPr bwMode="auto">
              <a:xfrm>
                <a:off x="5186363" y="3721100"/>
                <a:ext cx="944562" cy="944563"/>
              </a:xfrm>
              <a:custGeom>
                <a:avLst/>
                <a:gdLst>
                  <a:gd name="T0" fmla="*/ 900112 w 595"/>
                  <a:gd name="T1" fmla="*/ 449263 h 595"/>
                  <a:gd name="T2" fmla="*/ 944562 w 595"/>
                  <a:gd name="T3" fmla="*/ 539750 h 595"/>
                  <a:gd name="T4" fmla="*/ 944562 w 595"/>
                  <a:gd name="T5" fmla="*/ 584200 h 595"/>
                  <a:gd name="T6" fmla="*/ 900112 w 595"/>
                  <a:gd name="T7" fmla="*/ 630238 h 595"/>
                  <a:gd name="T8" fmla="*/ 809625 w 595"/>
                  <a:gd name="T9" fmla="*/ 584200 h 595"/>
                  <a:gd name="T10" fmla="*/ 539750 w 595"/>
                  <a:gd name="T11" fmla="*/ 493713 h 595"/>
                  <a:gd name="T12" fmla="*/ 493712 w 595"/>
                  <a:gd name="T13" fmla="*/ 539750 h 595"/>
                  <a:gd name="T14" fmla="*/ 404812 w 595"/>
                  <a:gd name="T15" fmla="*/ 539750 h 595"/>
                  <a:gd name="T16" fmla="*/ 404812 w 595"/>
                  <a:gd name="T17" fmla="*/ 584200 h 595"/>
                  <a:gd name="T18" fmla="*/ 539750 w 595"/>
                  <a:gd name="T19" fmla="*/ 719138 h 595"/>
                  <a:gd name="T20" fmla="*/ 628650 w 595"/>
                  <a:gd name="T21" fmla="*/ 719138 h 595"/>
                  <a:gd name="T22" fmla="*/ 628650 w 595"/>
                  <a:gd name="T23" fmla="*/ 765175 h 595"/>
                  <a:gd name="T24" fmla="*/ 539750 w 595"/>
                  <a:gd name="T25" fmla="*/ 809625 h 595"/>
                  <a:gd name="T26" fmla="*/ 404812 w 595"/>
                  <a:gd name="T27" fmla="*/ 719138 h 595"/>
                  <a:gd name="T28" fmla="*/ 404812 w 595"/>
                  <a:gd name="T29" fmla="*/ 765175 h 595"/>
                  <a:gd name="T30" fmla="*/ 314325 w 595"/>
                  <a:gd name="T31" fmla="*/ 809625 h 595"/>
                  <a:gd name="T32" fmla="*/ 269875 w 595"/>
                  <a:gd name="T33" fmla="*/ 944563 h 595"/>
                  <a:gd name="T34" fmla="*/ 269875 w 595"/>
                  <a:gd name="T35" fmla="*/ 765175 h 595"/>
                  <a:gd name="T36" fmla="*/ 179387 w 595"/>
                  <a:gd name="T37" fmla="*/ 674688 h 595"/>
                  <a:gd name="T38" fmla="*/ 134937 w 595"/>
                  <a:gd name="T39" fmla="*/ 765175 h 595"/>
                  <a:gd name="T40" fmla="*/ 88900 w 595"/>
                  <a:gd name="T41" fmla="*/ 719138 h 595"/>
                  <a:gd name="T42" fmla="*/ 44450 w 595"/>
                  <a:gd name="T43" fmla="*/ 539750 h 595"/>
                  <a:gd name="T44" fmla="*/ 134937 w 595"/>
                  <a:gd name="T45" fmla="*/ 404813 h 595"/>
                  <a:gd name="T46" fmla="*/ 134937 w 595"/>
                  <a:gd name="T47" fmla="*/ 269875 h 595"/>
                  <a:gd name="T48" fmla="*/ 0 w 595"/>
                  <a:gd name="T49" fmla="*/ 223838 h 595"/>
                  <a:gd name="T50" fmla="*/ 0 w 595"/>
                  <a:gd name="T51" fmla="*/ 134938 h 595"/>
                  <a:gd name="T52" fmla="*/ 179387 w 595"/>
                  <a:gd name="T53" fmla="*/ 44450 h 595"/>
                  <a:gd name="T54" fmla="*/ 223837 w 595"/>
                  <a:gd name="T55" fmla="*/ 44450 h 595"/>
                  <a:gd name="T56" fmla="*/ 179387 w 595"/>
                  <a:gd name="T57" fmla="*/ 269875 h 595"/>
                  <a:gd name="T58" fmla="*/ 223837 w 595"/>
                  <a:gd name="T59" fmla="*/ 269875 h 595"/>
                  <a:gd name="T60" fmla="*/ 223837 w 595"/>
                  <a:gd name="T61" fmla="*/ 358775 h 595"/>
                  <a:gd name="T62" fmla="*/ 223837 w 595"/>
                  <a:gd name="T63" fmla="*/ 404813 h 595"/>
                  <a:gd name="T64" fmla="*/ 358775 w 595"/>
                  <a:gd name="T65" fmla="*/ 269875 h 595"/>
                  <a:gd name="T66" fmla="*/ 358775 w 595"/>
                  <a:gd name="T67" fmla="*/ 179388 h 595"/>
                  <a:gd name="T68" fmla="*/ 449262 w 595"/>
                  <a:gd name="T69" fmla="*/ 0 h 595"/>
                  <a:gd name="T70" fmla="*/ 449262 w 595"/>
                  <a:gd name="T71" fmla="*/ 269875 h 595"/>
                  <a:gd name="T72" fmla="*/ 584200 w 595"/>
                  <a:gd name="T73" fmla="*/ 404813 h 595"/>
                  <a:gd name="T74" fmla="*/ 809625 w 595"/>
                  <a:gd name="T75" fmla="*/ 493713 h 595"/>
                  <a:gd name="T76" fmla="*/ 900112 w 595"/>
                  <a:gd name="T77" fmla="*/ 449263 h 59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595" h="595">
                    <a:moveTo>
                      <a:pt x="567" y="283"/>
                    </a:moveTo>
                    <a:lnTo>
                      <a:pt x="595" y="340"/>
                    </a:lnTo>
                    <a:lnTo>
                      <a:pt x="595" y="368"/>
                    </a:lnTo>
                    <a:lnTo>
                      <a:pt x="567" y="397"/>
                    </a:lnTo>
                    <a:lnTo>
                      <a:pt x="510" y="368"/>
                    </a:lnTo>
                    <a:lnTo>
                      <a:pt x="340" y="311"/>
                    </a:lnTo>
                    <a:lnTo>
                      <a:pt x="311" y="340"/>
                    </a:lnTo>
                    <a:lnTo>
                      <a:pt x="255" y="340"/>
                    </a:lnTo>
                    <a:lnTo>
                      <a:pt x="255" y="368"/>
                    </a:lnTo>
                    <a:lnTo>
                      <a:pt x="340" y="453"/>
                    </a:lnTo>
                    <a:lnTo>
                      <a:pt x="396" y="453"/>
                    </a:lnTo>
                    <a:lnTo>
                      <a:pt x="396" y="482"/>
                    </a:lnTo>
                    <a:lnTo>
                      <a:pt x="340" y="510"/>
                    </a:lnTo>
                    <a:lnTo>
                      <a:pt x="255" y="453"/>
                    </a:lnTo>
                    <a:lnTo>
                      <a:pt x="255" y="482"/>
                    </a:lnTo>
                    <a:lnTo>
                      <a:pt x="198" y="510"/>
                    </a:lnTo>
                    <a:lnTo>
                      <a:pt x="170" y="595"/>
                    </a:lnTo>
                    <a:lnTo>
                      <a:pt x="170" y="482"/>
                    </a:lnTo>
                    <a:lnTo>
                      <a:pt x="113" y="425"/>
                    </a:lnTo>
                    <a:lnTo>
                      <a:pt x="85" y="482"/>
                    </a:lnTo>
                    <a:lnTo>
                      <a:pt x="56" y="453"/>
                    </a:lnTo>
                    <a:lnTo>
                      <a:pt x="28" y="340"/>
                    </a:lnTo>
                    <a:lnTo>
                      <a:pt x="85" y="255"/>
                    </a:lnTo>
                    <a:lnTo>
                      <a:pt x="85" y="170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113" y="28"/>
                    </a:lnTo>
                    <a:lnTo>
                      <a:pt x="141" y="28"/>
                    </a:lnTo>
                    <a:lnTo>
                      <a:pt x="113" y="170"/>
                    </a:lnTo>
                    <a:lnTo>
                      <a:pt x="141" y="170"/>
                    </a:lnTo>
                    <a:lnTo>
                      <a:pt x="141" y="226"/>
                    </a:lnTo>
                    <a:lnTo>
                      <a:pt x="141" y="255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283" y="0"/>
                    </a:lnTo>
                    <a:lnTo>
                      <a:pt x="283" y="170"/>
                    </a:lnTo>
                    <a:lnTo>
                      <a:pt x="368" y="255"/>
                    </a:lnTo>
                    <a:lnTo>
                      <a:pt x="510" y="311"/>
                    </a:lnTo>
                    <a:lnTo>
                      <a:pt x="567" y="28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1" name="Freeform 144"/>
              <p:cNvSpPr>
                <a:spLocks/>
              </p:cNvSpPr>
              <p:nvPr/>
            </p:nvSpPr>
            <p:spPr bwMode="auto">
              <a:xfrm>
                <a:off x="5591175" y="4260850"/>
                <a:ext cx="404813" cy="225425"/>
              </a:xfrm>
              <a:custGeom>
                <a:avLst/>
                <a:gdLst>
                  <a:gd name="T0" fmla="*/ 360363 w 255"/>
                  <a:gd name="T1" fmla="*/ 225425 h 142"/>
                  <a:gd name="T2" fmla="*/ 223838 w 255"/>
                  <a:gd name="T3" fmla="*/ 225425 h 142"/>
                  <a:gd name="T4" fmla="*/ 223838 w 255"/>
                  <a:gd name="T5" fmla="*/ 179388 h 142"/>
                  <a:gd name="T6" fmla="*/ 134938 w 255"/>
                  <a:gd name="T7" fmla="*/ 179388 h 142"/>
                  <a:gd name="T8" fmla="*/ 0 w 255"/>
                  <a:gd name="T9" fmla="*/ 44450 h 142"/>
                  <a:gd name="T10" fmla="*/ 0 w 255"/>
                  <a:gd name="T11" fmla="*/ 0 h 142"/>
                  <a:gd name="T12" fmla="*/ 88900 w 255"/>
                  <a:gd name="T13" fmla="*/ 0 h 142"/>
                  <a:gd name="T14" fmla="*/ 404813 w 255"/>
                  <a:gd name="T15" fmla="*/ 225425 h 142"/>
                  <a:gd name="T16" fmla="*/ 360363 w 255"/>
                  <a:gd name="T17" fmla="*/ 225425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142">
                    <a:moveTo>
                      <a:pt x="227" y="142"/>
                    </a:moveTo>
                    <a:lnTo>
                      <a:pt x="141" y="142"/>
                    </a:lnTo>
                    <a:lnTo>
                      <a:pt x="141" y="113"/>
                    </a:lnTo>
                    <a:lnTo>
                      <a:pt x="85" y="113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255" y="142"/>
                    </a:lnTo>
                    <a:lnTo>
                      <a:pt x="227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2" name="Freeform 145"/>
              <p:cNvSpPr>
                <a:spLocks/>
              </p:cNvSpPr>
              <p:nvPr/>
            </p:nvSpPr>
            <p:spPr bwMode="auto">
              <a:xfrm>
                <a:off x="5770563" y="3586163"/>
                <a:ext cx="450850" cy="449262"/>
              </a:xfrm>
              <a:custGeom>
                <a:avLst/>
                <a:gdLst>
                  <a:gd name="T0" fmla="*/ 315913 w 284"/>
                  <a:gd name="T1" fmla="*/ 449262 h 283"/>
                  <a:gd name="T2" fmla="*/ 315913 w 284"/>
                  <a:gd name="T3" fmla="*/ 269875 h 283"/>
                  <a:gd name="T4" fmla="*/ 450850 w 284"/>
                  <a:gd name="T5" fmla="*/ 223837 h 283"/>
                  <a:gd name="T6" fmla="*/ 360363 w 284"/>
                  <a:gd name="T7" fmla="*/ 179387 h 283"/>
                  <a:gd name="T8" fmla="*/ 360363 w 284"/>
                  <a:gd name="T9" fmla="*/ 134937 h 283"/>
                  <a:gd name="T10" fmla="*/ 269875 w 284"/>
                  <a:gd name="T11" fmla="*/ 44450 h 283"/>
                  <a:gd name="T12" fmla="*/ 134938 w 284"/>
                  <a:gd name="T13" fmla="*/ 0 h 283"/>
                  <a:gd name="T14" fmla="*/ 90488 w 284"/>
                  <a:gd name="T15" fmla="*/ 88900 h 283"/>
                  <a:gd name="T16" fmla="*/ 44450 w 284"/>
                  <a:gd name="T17" fmla="*/ 88900 h 283"/>
                  <a:gd name="T18" fmla="*/ 0 w 284"/>
                  <a:gd name="T19" fmla="*/ 223837 h 283"/>
                  <a:gd name="T20" fmla="*/ 0 w 284"/>
                  <a:gd name="T21" fmla="*/ 314325 h 283"/>
                  <a:gd name="T22" fmla="*/ 225425 w 284"/>
                  <a:gd name="T23" fmla="*/ 314325 h 283"/>
                  <a:gd name="T24" fmla="*/ 315913 w 284"/>
                  <a:gd name="T25" fmla="*/ 449262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199" y="283"/>
                    </a:moveTo>
                    <a:lnTo>
                      <a:pt x="199" y="170"/>
                    </a:lnTo>
                    <a:lnTo>
                      <a:pt x="284" y="141"/>
                    </a:lnTo>
                    <a:lnTo>
                      <a:pt x="227" y="113"/>
                    </a:lnTo>
                    <a:lnTo>
                      <a:pt x="227" y="85"/>
                    </a:lnTo>
                    <a:lnTo>
                      <a:pt x="170" y="28"/>
                    </a:lnTo>
                    <a:lnTo>
                      <a:pt x="85" y="0"/>
                    </a:lnTo>
                    <a:lnTo>
                      <a:pt x="57" y="56"/>
                    </a:lnTo>
                    <a:lnTo>
                      <a:pt x="28" y="56"/>
                    </a:lnTo>
                    <a:lnTo>
                      <a:pt x="0" y="141"/>
                    </a:lnTo>
                    <a:lnTo>
                      <a:pt x="0" y="198"/>
                    </a:lnTo>
                    <a:lnTo>
                      <a:pt x="142" y="198"/>
                    </a:lnTo>
                    <a:lnTo>
                      <a:pt x="199" y="28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3" name="Freeform 146"/>
              <p:cNvSpPr>
                <a:spLocks/>
              </p:cNvSpPr>
              <p:nvPr/>
            </p:nvSpPr>
            <p:spPr bwMode="auto">
              <a:xfrm>
                <a:off x="6265863" y="2595563"/>
                <a:ext cx="674687" cy="495300"/>
              </a:xfrm>
              <a:custGeom>
                <a:avLst/>
                <a:gdLst>
                  <a:gd name="T0" fmla="*/ 404812 w 425"/>
                  <a:gd name="T1" fmla="*/ 0 h 312"/>
                  <a:gd name="T2" fmla="*/ 674687 w 425"/>
                  <a:gd name="T3" fmla="*/ 225425 h 312"/>
                  <a:gd name="T4" fmla="*/ 630237 w 425"/>
                  <a:gd name="T5" fmla="*/ 314325 h 312"/>
                  <a:gd name="T6" fmla="*/ 449262 w 425"/>
                  <a:gd name="T7" fmla="*/ 360363 h 312"/>
                  <a:gd name="T8" fmla="*/ 404812 w 425"/>
                  <a:gd name="T9" fmla="*/ 449263 h 312"/>
                  <a:gd name="T10" fmla="*/ 269875 w 425"/>
                  <a:gd name="T11" fmla="*/ 495300 h 312"/>
                  <a:gd name="T12" fmla="*/ 314325 w 425"/>
                  <a:gd name="T13" fmla="*/ 269875 h 312"/>
                  <a:gd name="T14" fmla="*/ 269875 w 425"/>
                  <a:gd name="T15" fmla="*/ 179388 h 312"/>
                  <a:gd name="T16" fmla="*/ 134937 w 425"/>
                  <a:gd name="T17" fmla="*/ 225425 h 312"/>
                  <a:gd name="T18" fmla="*/ 0 w 425"/>
                  <a:gd name="T19" fmla="*/ 90488 h 312"/>
                  <a:gd name="T20" fmla="*/ 90487 w 425"/>
                  <a:gd name="T21" fmla="*/ 90488 h 312"/>
                  <a:gd name="T22" fmla="*/ 134937 w 425"/>
                  <a:gd name="T23" fmla="*/ 44450 h 312"/>
                  <a:gd name="T24" fmla="*/ 225425 w 425"/>
                  <a:gd name="T25" fmla="*/ 90488 h 312"/>
                  <a:gd name="T26" fmla="*/ 404812 w 425"/>
                  <a:gd name="T27" fmla="*/ 0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5" h="312">
                    <a:moveTo>
                      <a:pt x="255" y="0"/>
                    </a:moveTo>
                    <a:lnTo>
                      <a:pt x="425" y="142"/>
                    </a:lnTo>
                    <a:lnTo>
                      <a:pt x="397" y="198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170" y="312"/>
                    </a:lnTo>
                    <a:lnTo>
                      <a:pt x="198" y="170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42" y="57"/>
                    </a:lnTo>
                    <a:lnTo>
                      <a:pt x="255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4" name="Freeform 147"/>
              <p:cNvSpPr>
                <a:spLocks/>
              </p:cNvSpPr>
              <p:nvPr/>
            </p:nvSpPr>
            <p:spPr bwMode="auto">
              <a:xfrm>
                <a:off x="5905500" y="2144713"/>
                <a:ext cx="765175" cy="541337"/>
              </a:xfrm>
              <a:custGeom>
                <a:avLst/>
                <a:gdLst>
                  <a:gd name="T0" fmla="*/ 765175 w 482"/>
                  <a:gd name="T1" fmla="*/ 450850 h 341"/>
                  <a:gd name="T2" fmla="*/ 360363 w 482"/>
                  <a:gd name="T3" fmla="*/ 0 h 341"/>
                  <a:gd name="T4" fmla="*/ 269875 w 482"/>
                  <a:gd name="T5" fmla="*/ 90487 h 341"/>
                  <a:gd name="T6" fmla="*/ 134938 w 482"/>
                  <a:gd name="T7" fmla="*/ 90487 h 341"/>
                  <a:gd name="T8" fmla="*/ 134938 w 482"/>
                  <a:gd name="T9" fmla="*/ 180975 h 341"/>
                  <a:gd name="T10" fmla="*/ 46038 w 482"/>
                  <a:gd name="T11" fmla="*/ 180975 h 341"/>
                  <a:gd name="T12" fmla="*/ 90488 w 482"/>
                  <a:gd name="T13" fmla="*/ 269875 h 341"/>
                  <a:gd name="T14" fmla="*/ 0 w 482"/>
                  <a:gd name="T15" fmla="*/ 360362 h 341"/>
                  <a:gd name="T16" fmla="*/ 0 w 482"/>
                  <a:gd name="T17" fmla="*/ 541337 h 341"/>
                  <a:gd name="T18" fmla="*/ 90488 w 482"/>
                  <a:gd name="T19" fmla="*/ 541337 h 341"/>
                  <a:gd name="T20" fmla="*/ 134938 w 482"/>
                  <a:gd name="T21" fmla="*/ 406400 h 341"/>
                  <a:gd name="T22" fmla="*/ 225425 w 482"/>
                  <a:gd name="T23" fmla="*/ 495300 h 341"/>
                  <a:gd name="T24" fmla="*/ 360363 w 482"/>
                  <a:gd name="T25" fmla="*/ 495300 h 341"/>
                  <a:gd name="T26" fmla="*/ 360363 w 482"/>
                  <a:gd name="T27" fmla="*/ 541337 h 341"/>
                  <a:gd name="T28" fmla="*/ 450850 w 482"/>
                  <a:gd name="T29" fmla="*/ 541337 h 341"/>
                  <a:gd name="T30" fmla="*/ 495300 w 482"/>
                  <a:gd name="T31" fmla="*/ 495300 h 341"/>
                  <a:gd name="T32" fmla="*/ 585788 w 482"/>
                  <a:gd name="T33" fmla="*/ 541337 h 341"/>
                  <a:gd name="T34" fmla="*/ 765175 w 482"/>
                  <a:gd name="T35" fmla="*/ 450850 h 3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2" h="341">
                    <a:moveTo>
                      <a:pt x="482" y="284"/>
                    </a:moveTo>
                    <a:lnTo>
                      <a:pt x="227" y="0"/>
                    </a:lnTo>
                    <a:lnTo>
                      <a:pt x="170" y="57"/>
                    </a:lnTo>
                    <a:lnTo>
                      <a:pt x="85" y="57"/>
                    </a:lnTo>
                    <a:lnTo>
                      <a:pt x="85" y="114"/>
                    </a:lnTo>
                    <a:lnTo>
                      <a:pt x="29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85" y="256"/>
                    </a:lnTo>
                    <a:lnTo>
                      <a:pt x="142" y="312"/>
                    </a:lnTo>
                    <a:lnTo>
                      <a:pt x="227" y="312"/>
                    </a:lnTo>
                    <a:lnTo>
                      <a:pt x="227" y="341"/>
                    </a:lnTo>
                    <a:lnTo>
                      <a:pt x="284" y="341"/>
                    </a:lnTo>
                    <a:lnTo>
                      <a:pt x="312" y="312"/>
                    </a:lnTo>
                    <a:lnTo>
                      <a:pt x="369" y="341"/>
                    </a:lnTo>
                    <a:lnTo>
                      <a:pt x="482" y="28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5" name="Freeform 148"/>
              <p:cNvSpPr>
                <a:spLocks/>
              </p:cNvSpPr>
              <p:nvPr/>
            </p:nvSpPr>
            <p:spPr bwMode="auto">
              <a:xfrm>
                <a:off x="6221413" y="2686050"/>
                <a:ext cx="358775" cy="493713"/>
              </a:xfrm>
              <a:custGeom>
                <a:avLst/>
                <a:gdLst>
                  <a:gd name="T0" fmla="*/ 314325 w 226"/>
                  <a:gd name="T1" fmla="*/ 404813 h 311"/>
                  <a:gd name="T2" fmla="*/ 314325 w 226"/>
                  <a:gd name="T3" fmla="*/ 449263 h 311"/>
                  <a:gd name="T4" fmla="*/ 179388 w 226"/>
                  <a:gd name="T5" fmla="*/ 493713 h 311"/>
                  <a:gd name="T6" fmla="*/ 88900 w 226"/>
                  <a:gd name="T7" fmla="*/ 449263 h 311"/>
                  <a:gd name="T8" fmla="*/ 88900 w 226"/>
                  <a:gd name="T9" fmla="*/ 404813 h 311"/>
                  <a:gd name="T10" fmla="*/ 0 w 226"/>
                  <a:gd name="T11" fmla="*/ 314325 h 311"/>
                  <a:gd name="T12" fmla="*/ 0 w 226"/>
                  <a:gd name="T13" fmla="*/ 223838 h 311"/>
                  <a:gd name="T14" fmla="*/ 44450 w 226"/>
                  <a:gd name="T15" fmla="*/ 179388 h 311"/>
                  <a:gd name="T16" fmla="*/ 44450 w 226"/>
                  <a:gd name="T17" fmla="*/ 0 h 311"/>
                  <a:gd name="T18" fmla="*/ 179388 w 226"/>
                  <a:gd name="T19" fmla="*/ 134938 h 311"/>
                  <a:gd name="T20" fmla="*/ 314325 w 226"/>
                  <a:gd name="T21" fmla="*/ 88900 h 311"/>
                  <a:gd name="T22" fmla="*/ 358775 w 226"/>
                  <a:gd name="T23" fmla="*/ 179388 h 311"/>
                  <a:gd name="T24" fmla="*/ 314325 w 226"/>
                  <a:gd name="T25" fmla="*/ 404813 h 3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6" h="311">
                    <a:moveTo>
                      <a:pt x="198" y="255"/>
                    </a:moveTo>
                    <a:lnTo>
                      <a:pt x="198" y="283"/>
                    </a:lnTo>
                    <a:lnTo>
                      <a:pt x="113" y="311"/>
                    </a:lnTo>
                    <a:lnTo>
                      <a:pt x="56" y="283"/>
                    </a:lnTo>
                    <a:lnTo>
                      <a:pt x="56" y="255"/>
                    </a:lnTo>
                    <a:lnTo>
                      <a:pt x="0" y="198"/>
                    </a:lnTo>
                    <a:lnTo>
                      <a:pt x="0" y="141"/>
                    </a:lnTo>
                    <a:lnTo>
                      <a:pt x="28" y="113"/>
                    </a:lnTo>
                    <a:lnTo>
                      <a:pt x="28" y="0"/>
                    </a:lnTo>
                    <a:lnTo>
                      <a:pt x="113" y="85"/>
                    </a:lnTo>
                    <a:lnTo>
                      <a:pt x="198" y="56"/>
                    </a:lnTo>
                    <a:lnTo>
                      <a:pt x="226" y="113"/>
                    </a:lnTo>
                    <a:lnTo>
                      <a:pt x="198" y="25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6" name="Freeform 149"/>
              <p:cNvSpPr>
                <a:spLocks/>
              </p:cNvSpPr>
              <p:nvPr/>
            </p:nvSpPr>
            <p:spPr bwMode="auto">
              <a:xfrm>
                <a:off x="5410200" y="1379538"/>
                <a:ext cx="855663" cy="990600"/>
              </a:xfrm>
              <a:custGeom>
                <a:avLst/>
                <a:gdLst>
                  <a:gd name="T0" fmla="*/ 855663 w 539"/>
                  <a:gd name="T1" fmla="*/ 765175 h 624"/>
                  <a:gd name="T2" fmla="*/ 541338 w 539"/>
                  <a:gd name="T3" fmla="*/ 406400 h 624"/>
                  <a:gd name="T4" fmla="*/ 315913 w 539"/>
                  <a:gd name="T5" fmla="*/ 0 h 624"/>
                  <a:gd name="T6" fmla="*/ 269875 w 539"/>
                  <a:gd name="T7" fmla="*/ 90488 h 624"/>
                  <a:gd name="T8" fmla="*/ 225425 w 539"/>
                  <a:gd name="T9" fmla="*/ 46038 h 624"/>
                  <a:gd name="T10" fmla="*/ 180975 w 539"/>
                  <a:gd name="T11" fmla="*/ 134938 h 624"/>
                  <a:gd name="T12" fmla="*/ 225425 w 539"/>
                  <a:gd name="T13" fmla="*/ 180975 h 624"/>
                  <a:gd name="T14" fmla="*/ 180975 w 539"/>
                  <a:gd name="T15" fmla="*/ 360363 h 624"/>
                  <a:gd name="T16" fmla="*/ 90488 w 539"/>
                  <a:gd name="T17" fmla="*/ 360363 h 624"/>
                  <a:gd name="T18" fmla="*/ 46038 w 539"/>
                  <a:gd name="T19" fmla="*/ 450850 h 624"/>
                  <a:gd name="T20" fmla="*/ 46038 w 539"/>
                  <a:gd name="T21" fmla="*/ 541338 h 624"/>
                  <a:gd name="T22" fmla="*/ 0 w 539"/>
                  <a:gd name="T23" fmla="*/ 585788 h 624"/>
                  <a:gd name="T24" fmla="*/ 90488 w 539"/>
                  <a:gd name="T25" fmla="*/ 676275 h 624"/>
                  <a:gd name="T26" fmla="*/ 225425 w 539"/>
                  <a:gd name="T27" fmla="*/ 720725 h 624"/>
                  <a:gd name="T28" fmla="*/ 180975 w 539"/>
                  <a:gd name="T29" fmla="*/ 811213 h 624"/>
                  <a:gd name="T30" fmla="*/ 269875 w 539"/>
                  <a:gd name="T31" fmla="*/ 900113 h 624"/>
                  <a:gd name="T32" fmla="*/ 315913 w 539"/>
                  <a:gd name="T33" fmla="*/ 855663 h 624"/>
                  <a:gd name="T34" fmla="*/ 315913 w 539"/>
                  <a:gd name="T35" fmla="*/ 990600 h 624"/>
                  <a:gd name="T36" fmla="*/ 360363 w 539"/>
                  <a:gd name="T37" fmla="*/ 946150 h 624"/>
                  <a:gd name="T38" fmla="*/ 541338 w 539"/>
                  <a:gd name="T39" fmla="*/ 946150 h 624"/>
                  <a:gd name="T40" fmla="*/ 630238 w 539"/>
                  <a:gd name="T41" fmla="*/ 946150 h 624"/>
                  <a:gd name="T42" fmla="*/ 630238 w 539"/>
                  <a:gd name="T43" fmla="*/ 855663 h 624"/>
                  <a:gd name="T44" fmla="*/ 720725 w 539"/>
                  <a:gd name="T45" fmla="*/ 855663 h 624"/>
                  <a:gd name="T46" fmla="*/ 765175 w 539"/>
                  <a:gd name="T47" fmla="*/ 855663 h 624"/>
                  <a:gd name="T48" fmla="*/ 855663 w 539"/>
                  <a:gd name="T49" fmla="*/ 765175 h 6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39" h="624">
                    <a:moveTo>
                      <a:pt x="539" y="482"/>
                    </a:moveTo>
                    <a:lnTo>
                      <a:pt x="341" y="256"/>
                    </a:lnTo>
                    <a:lnTo>
                      <a:pt x="199" y="0"/>
                    </a:lnTo>
                    <a:lnTo>
                      <a:pt x="170" y="57"/>
                    </a:lnTo>
                    <a:lnTo>
                      <a:pt x="142" y="29"/>
                    </a:lnTo>
                    <a:lnTo>
                      <a:pt x="114" y="85"/>
                    </a:lnTo>
                    <a:lnTo>
                      <a:pt x="142" y="114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29" y="341"/>
                    </a:lnTo>
                    <a:lnTo>
                      <a:pt x="0" y="369"/>
                    </a:lnTo>
                    <a:lnTo>
                      <a:pt x="57" y="426"/>
                    </a:lnTo>
                    <a:lnTo>
                      <a:pt x="142" y="454"/>
                    </a:lnTo>
                    <a:lnTo>
                      <a:pt x="114" y="511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624"/>
                    </a:lnTo>
                    <a:lnTo>
                      <a:pt x="227" y="596"/>
                    </a:lnTo>
                    <a:lnTo>
                      <a:pt x="341" y="596"/>
                    </a:lnTo>
                    <a:lnTo>
                      <a:pt x="397" y="596"/>
                    </a:lnTo>
                    <a:lnTo>
                      <a:pt x="397" y="539"/>
                    </a:lnTo>
                    <a:lnTo>
                      <a:pt x="454" y="539"/>
                    </a:lnTo>
                    <a:lnTo>
                      <a:pt x="482" y="539"/>
                    </a:lnTo>
                    <a:lnTo>
                      <a:pt x="539" y="48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7" name="Freeform 150"/>
              <p:cNvSpPr>
                <a:spLocks/>
              </p:cNvSpPr>
              <p:nvPr/>
            </p:nvSpPr>
            <p:spPr bwMode="auto">
              <a:xfrm>
                <a:off x="4375150" y="1200150"/>
                <a:ext cx="855663" cy="450850"/>
              </a:xfrm>
              <a:custGeom>
                <a:avLst/>
                <a:gdLst>
                  <a:gd name="T0" fmla="*/ 0 w 539"/>
                  <a:gd name="T1" fmla="*/ 179388 h 284"/>
                  <a:gd name="T2" fmla="*/ 180975 w 539"/>
                  <a:gd name="T3" fmla="*/ 44450 h 284"/>
                  <a:gd name="T4" fmla="*/ 315913 w 539"/>
                  <a:gd name="T5" fmla="*/ 134938 h 284"/>
                  <a:gd name="T6" fmla="*/ 360363 w 539"/>
                  <a:gd name="T7" fmla="*/ 44450 h 284"/>
                  <a:gd name="T8" fmla="*/ 539750 w 539"/>
                  <a:gd name="T9" fmla="*/ 44450 h 284"/>
                  <a:gd name="T10" fmla="*/ 630238 w 539"/>
                  <a:gd name="T11" fmla="*/ 0 h 284"/>
                  <a:gd name="T12" fmla="*/ 676275 w 539"/>
                  <a:gd name="T13" fmla="*/ 44450 h 284"/>
                  <a:gd name="T14" fmla="*/ 720725 w 539"/>
                  <a:gd name="T15" fmla="*/ 0 h 284"/>
                  <a:gd name="T16" fmla="*/ 855663 w 539"/>
                  <a:gd name="T17" fmla="*/ 90488 h 284"/>
                  <a:gd name="T18" fmla="*/ 855663 w 539"/>
                  <a:gd name="T19" fmla="*/ 269875 h 284"/>
                  <a:gd name="T20" fmla="*/ 765175 w 539"/>
                  <a:gd name="T21" fmla="*/ 404813 h 284"/>
                  <a:gd name="T22" fmla="*/ 811213 w 539"/>
                  <a:gd name="T23" fmla="*/ 450850 h 284"/>
                  <a:gd name="T24" fmla="*/ 630238 w 539"/>
                  <a:gd name="T25" fmla="*/ 450850 h 284"/>
                  <a:gd name="T26" fmla="*/ 404813 w 539"/>
                  <a:gd name="T27" fmla="*/ 404813 h 284"/>
                  <a:gd name="T28" fmla="*/ 360363 w 539"/>
                  <a:gd name="T29" fmla="*/ 269875 h 284"/>
                  <a:gd name="T30" fmla="*/ 90488 w 539"/>
                  <a:gd name="T31" fmla="*/ 360363 h 284"/>
                  <a:gd name="T32" fmla="*/ 0 w 539"/>
                  <a:gd name="T33" fmla="*/ 179388 h 28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39" h="284">
                    <a:moveTo>
                      <a:pt x="0" y="113"/>
                    </a:moveTo>
                    <a:lnTo>
                      <a:pt x="114" y="28"/>
                    </a:lnTo>
                    <a:lnTo>
                      <a:pt x="199" y="85"/>
                    </a:lnTo>
                    <a:lnTo>
                      <a:pt x="227" y="28"/>
                    </a:lnTo>
                    <a:lnTo>
                      <a:pt x="340" y="28"/>
                    </a:lnTo>
                    <a:lnTo>
                      <a:pt x="397" y="0"/>
                    </a:lnTo>
                    <a:lnTo>
                      <a:pt x="426" y="28"/>
                    </a:lnTo>
                    <a:lnTo>
                      <a:pt x="454" y="0"/>
                    </a:lnTo>
                    <a:lnTo>
                      <a:pt x="539" y="57"/>
                    </a:lnTo>
                    <a:lnTo>
                      <a:pt x="539" y="170"/>
                    </a:lnTo>
                    <a:lnTo>
                      <a:pt x="482" y="255"/>
                    </a:lnTo>
                    <a:lnTo>
                      <a:pt x="511" y="284"/>
                    </a:lnTo>
                    <a:lnTo>
                      <a:pt x="397" y="284"/>
                    </a:lnTo>
                    <a:lnTo>
                      <a:pt x="255" y="255"/>
                    </a:lnTo>
                    <a:lnTo>
                      <a:pt x="227" y="170"/>
                    </a:lnTo>
                    <a:lnTo>
                      <a:pt x="57" y="227"/>
                    </a:lnTo>
                    <a:lnTo>
                      <a:pt x="0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8" name="Freeform 151"/>
              <p:cNvSpPr>
                <a:spLocks/>
              </p:cNvSpPr>
              <p:nvPr/>
            </p:nvSpPr>
            <p:spPr bwMode="auto">
              <a:xfrm>
                <a:off x="5140325" y="1379538"/>
                <a:ext cx="495300" cy="541337"/>
              </a:xfrm>
              <a:custGeom>
                <a:avLst/>
                <a:gdLst>
                  <a:gd name="T0" fmla="*/ 450850 w 312"/>
                  <a:gd name="T1" fmla="*/ 134937 h 341"/>
                  <a:gd name="T2" fmla="*/ 450850 w 312"/>
                  <a:gd name="T3" fmla="*/ 46037 h 341"/>
                  <a:gd name="T4" fmla="*/ 269875 w 312"/>
                  <a:gd name="T5" fmla="*/ 0 h 341"/>
                  <a:gd name="T6" fmla="*/ 180975 w 312"/>
                  <a:gd name="T7" fmla="*/ 90487 h 341"/>
                  <a:gd name="T8" fmla="*/ 90488 w 312"/>
                  <a:gd name="T9" fmla="*/ 90487 h 341"/>
                  <a:gd name="T10" fmla="*/ 0 w 312"/>
                  <a:gd name="T11" fmla="*/ 225425 h 341"/>
                  <a:gd name="T12" fmla="*/ 46038 w 312"/>
                  <a:gd name="T13" fmla="*/ 271462 h 341"/>
                  <a:gd name="T14" fmla="*/ 90488 w 312"/>
                  <a:gd name="T15" fmla="*/ 406400 h 341"/>
                  <a:gd name="T16" fmla="*/ 90488 w 312"/>
                  <a:gd name="T17" fmla="*/ 495300 h 341"/>
                  <a:gd name="T18" fmla="*/ 134938 w 312"/>
                  <a:gd name="T19" fmla="*/ 495300 h 341"/>
                  <a:gd name="T20" fmla="*/ 180975 w 312"/>
                  <a:gd name="T21" fmla="*/ 450850 h 341"/>
                  <a:gd name="T22" fmla="*/ 225425 w 312"/>
                  <a:gd name="T23" fmla="*/ 450850 h 341"/>
                  <a:gd name="T24" fmla="*/ 315913 w 312"/>
                  <a:gd name="T25" fmla="*/ 541337 h 341"/>
                  <a:gd name="T26" fmla="*/ 315913 w 312"/>
                  <a:gd name="T27" fmla="*/ 450850 h 341"/>
                  <a:gd name="T28" fmla="*/ 360363 w 312"/>
                  <a:gd name="T29" fmla="*/ 360362 h 341"/>
                  <a:gd name="T30" fmla="*/ 450850 w 312"/>
                  <a:gd name="T31" fmla="*/ 360362 h 341"/>
                  <a:gd name="T32" fmla="*/ 495300 w 312"/>
                  <a:gd name="T33" fmla="*/ 180975 h 341"/>
                  <a:gd name="T34" fmla="*/ 450850 w 312"/>
                  <a:gd name="T35" fmla="*/ 134937 h 3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2" h="341">
                    <a:moveTo>
                      <a:pt x="284" y="85"/>
                    </a:moveTo>
                    <a:lnTo>
                      <a:pt x="284" y="29"/>
                    </a:lnTo>
                    <a:lnTo>
                      <a:pt x="170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29" y="171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85" y="312"/>
                    </a:lnTo>
                    <a:lnTo>
                      <a:pt x="114" y="284"/>
                    </a:lnTo>
                    <a:lnTo>
                      <a:pt x="142" y="284"/>
                    </a:lnTo>
                    <a:lnTo>
                      <a:pt x="199" y="341"/>
                    </a:lnTo>
                    <a:lnTo>
                      <a:pt x="199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312" y="114"/>
                    </a:lnTo>
                    <a:lnTo>
                      <a:pt x="284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9" name="Freeform 152"/>
              <p:cNvSpPr>
                <a:spLocks/>
              </p:cNvSpPr>
              <p:nvPr/>
            </p:nvSpPr>
            <p:spPr bwMode="auto">
              <a:xfrm>
                <a:off x="5770563" y="2551113"/>
                <a:ext cx="539750" cy="763587"/>
              </a:xfrm>
              <a:custGeom>
                <a:avLst/>
                <a:gdLst>
                  <a:gd name="T0" fmla="*/ 180975 w 340"/>
                  <a:gd name="T1" fmla="*/ 719137 h 481"/>
                  <a:gd name="T2" fmla="*/ 225425 w 340"/>
                  <a:gd name="T3" fmla="*/ 674687 h 481"/>
                  <a:gd name="T4" fmla="*/ 134938 w 340"/>
                  <a:gd name="T5" fmla="*/ 449262 h 481"/>
                  <a:gd name="T6" fmla="*/ 0 w 340"/>
                  <a:gd name="T7" fmla="*/ 449262 h 481"/>
                  <a:gd name="T8" fmla="*/ 90488 w 340"/>
                  <a:gd name="T9" fmla="*/ 358775 h 481"/>
                  <a:gd name="T10" fmla="*/ 90488 w 340"/>
                  <a:gd name="T11" fmla="*/ 179387 h 481"/>
                  <a:gd name="T12" fmla="*/ 134938 w 340"/>
                  <a:gd name="T13" fmla="*/ 134937 h 481"/>
                  <a:gd name="T14" fmla="*/ 225425 w 340"/>
                  <a:gd name="T15" fmla="*/ 134937 h 481"/>
                  <a:gd name="T16" fmla="*/ 269875 w 340"/>
                  <a:gd name="T17" fmla="*/ 0 h 481"/>
                  <a:gd name="T18" fmla="*/ 360363 w 340"/>
                  <a:gd name="T19" fmla="*/ 88900 h 481"/>
                  <a:gd name="T20" fmla="*/ 495300 w 340"/>
                  <a:gd name="T21" fmla="*/ 88900 h 481"/>
                  <a:gd name="T22" fmla="*/ 495300 w 340"/>
                  <a:gd name="T23" fmla="*/ 314325 h 481"/>
                  <a:gd name="T24" fmla="*/ 450850 w 340"/>
                  <a:gd name="T25" fmla="*/ 358775 h 481"/>
                  <a:gd name="T26" fmla="*/ 450850 w 340"/>
                  <a:gd name="T27" fmla="*/ 449262 h 481"/>
                  <a:gd name="T28" fmla="*/ 539750 w 340"/>
                  <a:gd name="T29" fmla="*/ 539750 h 481"/>
                  <a:gd name="T30" fmla="*/ 539750 w 340"/>
                  <a:gd name="T31" fmla="*/ 584200 h 481"/>
                  <a:gd name="T32" fmla="*/ 539750 w 340"/>
                  <a:gd name="T33" fmla="*/ 719137 h 481"/>
                  <a:gd name="T34" fmla="*/ 495300 w 340"/>
                  <a:gd name="T35" fmla="*/ 763587 h 481"/>
                  <a:gd name="T36" fmla="*/ 450850 w 340"/>
                  <a:gd name="T37" fmla="*/ 763587 h 481"/>
                  <a:gd name="T38" fmla="*/ 404813 w 340"/>
                  <a:gd name="T39" fmla="*/ 674687 h 481"/>
                  <a:gd name="T40" fmla="*/ 315913 w 340"/>
                  <a:gd name="T41" fmla="*/ 674687 h 481"/>
                  <a:gd name="T42" fmla="*/ 180975 w 340"/>
                  <a:gd name="T43" fmla="*/ 719137 h 48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40" h="481">
                    <a:moveTo>
                      <a:pt x="114" y="453"/>
                    </a:moveTo>
                    <a:lnTo>
                      <a:pt x="142" y="425"/>
                    </a:lnTo>
                    <a:lnTo>
                      <a:pt x="85" y="283"/>
                    </a:lnTo>
                    <a:lnTo>
                      <a:pt x="0" y="283"/>
                    </a:lnTo>
                    <a:lnTo>
                      <a:pt x="57" y="226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42" y="85"/>
                    </a:lnTo>
                    <a:lnTo>
                      <a:pt x="170" y="0"/>
                    </a:lnTo>
                    <a:lnTo>
                      <a:pt x="227" y="56"/>
                    </a:lnTo>
                    <a:lnTo>
                      <a:pt x="312" y="56"/>
                    </a:lnTo>
                    <a:lnTo>
                      <a:pt x="312" y="198"/>
                    </a:lnTo>
                    <a:lnTo>
                      <a:pt x="284" y="226"/>
                    </a:lnTo>
                    <a:lnTo>
                      <a:pt x="284" y="283"/>
                    </a:lnTo>
                    <a:lnTo>
                      <a:pt x="340" y="340"/>
                    </a:lnTo>
                    <a:lnTo>
                      <a:pt x="340" y="368"/>
                    </a:lnTo>
                    <a:lnTo>
                      <a:pt x="340" y="453"/>
                    </a:lnTo>
                    <a:lnTo>
                      <a:pt x="312" y="481"/>
                    </a:lnTo>
                    <a:lnTo>
                      <a:pt x="284" y="481"/>
                    </a:lnTo>
                    <a:lnTo>
                      <a:pt x="255" y="425"/>
                    </a:lnTo>
                    <a:lnTo>
                      <a:pt x="199" y="425"/>
                    </a:lnTo>
                    <a:lnTo>
                      <a:pt x="114" y="45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0" name="Freeform 153"/>
              <p:cNvSpPr>
                <a:spLocks/>
              </p:cNvSpPr>
              <p:nvPr/>
            </p:nvSpPr>
            <p:spPr bwMode="auto">
              <a:xfrm>
                <a:off x="5275263" y="2190750"/>
                <a:ext cx="720725" cy="584200"/>
              </a:xfrm>
              <a:custGeom>
                <a:avLst/>
                <a:gdLst>
                  <a:gd name="T0" fmla="*/ 134938 w 454"/>
                  <a:gd name="T1" fmla="*/ 584200 h 368"/>
                  <a:gd name="T2" fmla="*/ 46038 w 454"/>
                  <a:gd name="T3" fmla="*/ 539750 h 368"/>
                  <a:gd name="T4" fmla="*/ 0 w 454"/>
                  <a:gd name="T5" fmla="*/ 449263 h 368"/>
                  <a:gd name="T6" fmla="*/ 0 w 454"/>
                  <a:gd name="T7" fmla="*/ 314325 h 368"/>
                  <a:gd name="T8" fmla="*/ 46038 w 454"/>
                  <a:gd name="T9" fmla="*/ 269875 h 368"/>
                  <a:gd name="T10" fmla="*/ 0 w 454"/>
                  <a:gd name="T11" fmla="*/ 223838 h 368"/>
                  <a:gd name="T12" fmla="*/ 0 w 454"/>
                  <a:gd name="T13" fmla="*/ 134938 h 368"/>
                  <a:gd name="T14" fmla="*/ 134938 w 454"/>
                  <a:gd name="T15" fmla="*/ 0 h 368"/>
                  <a:gd name="T16" fmla="*/ 315913 w 454"/>
                  <a:gd name="T17" fmla="*/ 0 h 368"/>
                  <a:gd name="T18" fmla="*/ 404813 w 454"/>
                  <a:gd name="T19" fmla="*/ 88900 h 368"/>
                  <a:gd name="T20" fmla="*/ 450850 w 454"/>
                  <a:gd name="T21" fmla="*/ 44450 h 368"/>
                  <a:gd name="T22" fmla="*/ 450850 w 454"/>
                  <a:gd name="T23" fmla="*/ 179388 h 368"/>
                  <a:gd name="T24" fmla="*/ 495300 w 454"/>
                  <a:gd name="T25" fmla="*/ 134938 h 368"/>
                  <a:gd name="T26" fmla="*/ 676275 w 454"/>
                  <a:gd name="T27" fmla="*/ 134938 h 368"/>
                  <a:gd name="T28" fmla="*/ 720725 w 454"/>
                  <a:gd name="T29" fmla="*/ 223838 h 368"/>
                  <a:gd name="T30" fmla="*/ 630238 w 454"/>
                  <a:gd name="T31" fmla="*/ 314325 h 368"/>
                  <a:gd name="T32" fmla="*/ 630238 w 454"/>
                  <a:gd name="T33" fmla="*/ 495300 h 368"/>
                  <a:gd name="T34" fmla="*/ 495300 w 454"/>
                  <a:gd name="T35" fmla="*/ 495300 h 368"/>
                  <a:gd name="T36" fmla="*/ 404813 w 454"/>
                  <a:gd name="T37" fmla="*/ 404813 h 368"/>
                  <a:gd name="T38" fmla="*/ 315913 w 454"/>
                  <a:gd name="T39" fmla="*/ 404813 h 368"/>
                  <a:gd name="T40" fmla="*/ 269875 w 454"/>
                  <a:gd name="T41" fmla="*/ 449263 h 368"/>
                  <a:gd name="T42" fmla="*/ 134938 w 454"/>
                  <a:gd name="T43" fmla="*/ 495300 h 368"/>
                  <a:gd name="T44" fmla="*/ 180975 w 454"/>
                  <a:gd name="T45" fmla="*/ 539750 h 368"/>
                  <a:gd name="T46" fmla="*/ 134938 w 454"/>
                  <a:gd name="T47" fmla="*/ 584200 h 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54" h="368">
                    <a:moveTo>
                      <a:pt x="85" y="368"/>
                    </a:moveTo>
                    <a:lnTo>
                      <a:pt x="29" y="340"/>
                    </a:lnTo>
                    <a:lnTo>
                      <a:pt x="0" y="283"/>
                    </a:lnTo>
                    <a:lnTo>
                      <a:pt x="0" y="198"/>
                    </a:lnTo>
                    <a:lnTo>
                      <a:pt x="29" y="170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85" y="0"/>
                    </a:lnTo>
                    <a:lnTo>
                      <a:pt x="199" y="0"/>
                    </a:lnTo>
                    <a:lnTo>
                      <a:pt x="255" y="56"/>
                    </a:lnTo>
                    <a:lnTo>
                      <a:pt x="284" y="28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426" y="85"/>
                    </a:lnTo>
                    <a:lnTo>
                      <a:pt x="454" y="141"/>
                    </a:lnTo>
                    <a:lnTo>
                      <a:pt x="397" y="198"/>
                    </a:lnTo>
                    <a:lnTo>
                      <a:pt x="397" y="312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199" y="255"/>
                    </a:lnTo>
                    <a:lnTo>
                      <a:pt x="170" y="283"/>
                    </a:lnTo>
                    <a:lnTo>
                      <a:pt x="85" y="312"/>
                    </a:lnTo>
                    <a:lnTo>
                      <a:pt x="114" y="340"/>
                    </a:lnTo>
                    <a:lnTo>
                      <a:pt x="85" y="36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1" name="Freeform 154"/>
              <p:cNvSpPr>
                <a:spLocks/>
              </p:cNvSpPr>
              <p:nvPr/>
            </p:nvSpPr>
            <p:spPr bwMode="auto">
              <a:xfrm>
                <a:off x="5005388" y="2551113"/>
                <a:ext cx="450850" cy="1304925"/>
              </a:xfrm>
              <a:custGeom>
                <a:avLst/>
                <a:gdLst>
                  <a:gd name="T0" fmla="*/ 450850 w 284"/>
                  <a:gd name="T1" fmla="*/ 539750 h 822"/>
                  <a:gd name="T2" fmla="*/ 315913 w 284"/>
                  <a:gd name="T3" fmla="*/ 449263 h 822"/>
                  <a:gd name="T4" fmla="*/ 225425 w 284"/>
                  <a:gd name="T5" fmla="*/ 493713 h 822"/>
                  <a:gd name="T6" fmla="*/ 315913 w 284"/>
                  <a:gd name="T7" fmla="*/ 539750 h 822"/>
                  <a:gd name="T8" fmla="*/ 225425 w 284"/>
                  <a:gd name="T9" fmla="*/ 628650 h 822"/>
                  <a:gd name="T10" fmla="*/ 225425 w 284"/>
                  <a:gd name="T11" fmla="*/ 854075 h 822"/>
                  <a:gd name="T12" fmla="*/ 180975 w 284"/>
                  <a:gd name="T13" fmla="*/ 989013 h 822"/>
                  <a:gd name="T14" fmla="*/ 315913 w 284"/>
                  <a:gd name="T15" fmla="*/ 1035050 h 822"/>
                  <a:gd name="T16" fmla="*/ 360363 w 284"/>
                  <a:gd name="T17" fmla="*/ 1214438 h 822"/>
                  <a:gd name="T18" fmla="*/ 180975 w 284"/>
                  <a:gd name="T19" fmla="*/ 1304925 h 822"/>
                  <a:gd name="T20" fmla="*/ 90488 w 284"/>
                  <a:gd name="T21" fmla="*/ 989013 h 822"/>
                  <a:gd name="T22" fmla="*/ 46038 w 284"/>
                  <a:gd name="T23" fmla="*/ 944563 h 822"/>
                  <a:gd name="T24" fmla="*/ 46038 w 284"/>
                  <a:gd name="T25" fmla="*/ 809625 h 822"/>
                  <a:gd name="T26" fmla="*/ 90488 w 284"/>
                  <a:gd name="T27" fmla="*/ 674688 h 822"/>
                  <a:gd name="T28" fmla="*/ 0 w 284"/>
                  <a:gd name="T29" fmla="*/ 628650 h 822"/>
                  <a:gd name="T30" fmla="*/ 46038 w 284"/>
                  <a:gd name="T31" fmla="*/ 584200 h 822"/>
                  <a:gd name="T32" fmla="*/ 0 w 284"/>
                  <a:gd name="T33" fmla="*/ 493713 h 822"/>
                  <a:gd name="T34" fmla="*/ 46038 w 284"/>
                  <a:gd name="T35" fmla="*/ 449263 h 822"/>
                  <a:gd name="T36" fmla="*/ 46038 w 284"/>
                  <a:gd name="T37" fmla="*/ 358775 h 822"/>
                  <a:gd name="T38" fmla="*/ 0 w 284"/>
                  <a:gd name="T39" fmla="*/ 269875 h 822"/>
                  <a:gd name="T40" fmla="*/ 0 w 284"/>
                  <a:gd name="T41" fmla="*/ 179388 h 822"/>
                  <a:gd name="T42" fmla="*/ 90488 w 284"/>
                  <a:gd name="T43" fmla="*/ 134938 h 822"/>
                  <a:gd name="T44" fmla="*/ 134938 w 284"/>
                  <a:gd name="T45" fmla="*/ 0 h 822"/>
                  <a:gd name="T46" fmla="*/ 269875 w 284"/>
                  <a:gd name="T47" fmla="*/ 88900 h 822"/>
                  <a:gd name="T48" fmla="*/ 315913 w 284"/>
                  <a:gd name="T49" fmla="*/ 179388 h 822"/>
                  <a:gd name="T50" fmla="*/ 404813 w 284"/>
                  <a:gd name="T51" fmla="*/ 223838 h 822"/>
                  <a:gd name="T52" fmla="*/ 450850 w 284"/>
                  <a:gd name="T53" fmla="*/ 314325 h 822"/>
                  <a:gd name="T54" fmla="*/ 404813 w 284"/>
                  <a:gd name="T55" fmla="*/ 358775 h 822"/>
                  <a:gd name="T56" fmla="*/ 450850 w 284"/>
                  <a:gd name="T57" fmla="*/ 539750 h 82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4" h="822">
                    <a:moveTo>
                      <a:pt x="284" y="340"/>
                    </a:moveTo>
                    <a:lnTo>
                      <a:pt x="199" y="283"/>
                    </a:lnTo>
                    <a:lnTo>
                      <a:pt x="142" y="311"/>
                    </a:lnTo>
                    <a:lnTo>
                      <a:pt x="199" y="340"/>
                    </a:lnTo>
                    <a:lnTo>
                      <a:pt x="142" y="396"/>
                    </a:lnTo>
                    <a:lnTo>
                      <a:pt x="142" y="538"/>
                    </a:lnTo>
                    <a:lnTo>
                      <a:pt x="114" y="623"/>
                    </a:lnTo>
                    <a:lnTo>
                      <a:pt x="199" y="652"/>
                    </a:lnTo>
                    <a:lnTo>
                      <a:pt x="227" y="765"/>
                    </a:lnTo>
                    <a:lnTo>
                      <a:pt x="114" y="822"/>
                    </a:lnTo>
                    <a:lnTo>
                      <a:pt x="57" y="623"/>
                    </a:lnTo>
                    <a:lnTo>
                      <a:pt x="29" y="595"/>
                    </a:lnTo>
                    <a:lnTo>
                      <a:pt x="29" y="510"/>
                    </a:lnTo>
                    <a:lnTo>
                      <a:pt x="57" y="425"/>
                    </a:lnTo>
                    <a:lnTo>
                      <a:pt x="0" y="396"/>
                    </a:lnTo>
                    <a:lnTo>
                      <a:pt x="29" y="368"/>
                    </a:lnTo>
                    <a:lnTo>
                      <a:pt x="0" y="311"/>
                    </a:lnTo>
                    <a:lnTo>
                      <a:pt x="29" y="283"/>
                    </a:lnTo>
                    <a:lnTo>
                      <a:pt x="29" y="226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56"/>
                    </a:lnTo>
                    <a:lnTo>
                      <a:pt x="199" y="113"/>
                    </a:lnTo>
                    <a:lnTo>
                      <a:pt x="255" y="141"/>
                    </a:lnTo>
                    <a:lnTo>
                      <a:pt x="284" y="198"/>
                    </a:lnTo>
                    <a:lnTo>
                      <a:pt x="255" y="226"/>
                    </a:lnTo>
                    <a:lnTo>
                      <a:pt x="284" y="34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2" name="Freeform 155"/>
              <p:cNvSpPr>
                <a:spLocks/>
              </p:cNvSpPr>
              <p:nvPr/>
            </p:nvSpPr>
            <p:spPr bwMode="auto">
              <a:xfrm>
                <a:off x="5186363" y="1830388"/>
                <a:ext cx="449262" cy="495300"/>
              </a:xfrm>
              <a:custGeom>
                <a:avLst/>
                <a:gdLst>
                  <a:gd name="T0" fmla="*/ 44450 w 283"/>
                  <a:gd name="T1" fmla="*/ 44450 h 312"/>
                  <a:gd name="T2" fmla="*/ 88900 w 283"/>
                  <a:gd name="T3" fmla="*/ 44450 h 312"/>
                  <a:gd name="T4" fmla="*/ 134937 w 283"/>
                  <a:gd name="T5" fmla="*/ 0 h 312"/>
                  <a:gd name="T6" fmla="*/ 179387 w 283"/>
                  <a:gd name="T7" fmla="*/ 0 h 312"/>
                  <a:gd name="T8" fmla="*/ 269875 w 283"/>
                  <a:gd name="T9" fmla="*/ 90488 h 312"/>
                  <a:gd name="T10" fmla="*/ 223837 w 283"/>
                  <a:gd name="T11" fmla="*/ 134938 h 312"/>
                  <a:gd name="T12" fmla="*/ 314325 w 283"/>
                  <a:gd name="T13" fmla="*/ 225425 h 312"/>
                  <a:gd name="T14" fmla="*/ 449262 w 283"/>
                  <a:gd name="T15" fmla="*/ 269875 h 312"/>
                  <a:gd name="T16" fmla="*/ 404812 w 283"/>
                  <a:gd name="T17" fmla="*/ 360363 h 312"/>
                  <a:gd name="T18" fmla="*/ 223837 w 283"/>
                  <a:gd name="T19" fmla="*/ 360363 h 312"/>
                  <a:gd name="T20" fmla="*/ 88900 w 283"/>
                  <a:gd name="T21" fmla="*/ 495300 h 312"/>
                  <a:gd name="T22" fmla="*/ 44450 w 283"/>
                  <a:gd name="T23" fmla="*/ 449263 h 312"/>
                  <a:gd name="T24" fmla="*/ 44450 w 283"/>
                  <a:gd name="T25" fmla="*/ 360363 h 312"/>
                  <a:gd name="T26" fmla="*/ 0 w 283"/>
                  <a:gd name="T27" fmla="*/ 269875 h 312"/>
                  <a:gd name="T28" fmla="*/ 44450 w 283"/>
                  <a:gd name="T29" fmla="*/ 44450 h 3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312">
                    <a:moveTo>
                      <a:pt x="28" y="28"/>
                    </a:moveTo>
                    <a:lnTo>
                      <a:pt x="56" y="28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70" y="57"/>
                    </a:lnTo>
                    <a:lnTo>
                      <a:pt x="141" y="85"/>
                    </a:lnTo>
                    <a:lnTo>
                      <a:pt x="198" y="142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141" y="227"/>
                    </a:lnTo>
                    <a:lnTo>
                      <a:pt x="56" y="312"/>
                    </a:lnTo>
                    <a:lnTo>
                      <a:pt x="28" y="283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3" name="Freeform 156"/>
              <p:cNvSpPr>
                <a:spLocks/>
              </p:cNvSpPr>
              <p:nvPr/>
            </p:nvSpPr>
            <p:spPr bwMode="auto">
              <a:xfrm>
                <a:off x="4914900" y="1651000"/>
                <a:ext cx="406400" cy="989013"/>
              </a:xfrm>
              <a:custGeom>
                <a:avLst/>
                <a:gdLst>
                  <a:gd name="T0" fmla="*/ 271463 w 256"/>
                  <a:gd name="T1" fmla="*/ 0 h 623"/>
                  <a:gd name="T2" fmla="*/ 90488 w 256"/>
                  <a:gd name="T3" fmla="*/ 0 h 623"/>
                  <a:gd name="T4" fmla="*/ 0 w 256"/>
                  <a:gd name="T5" fmla="*/ 44450 h 623"/>
                  <a:gd name="T6" fmla="*/ 46038 w 256"/>
                  <a:gd name="T7" fmla="*/ 88900 h 623"/>
                  <a:gd name="T8" fmla="*/ 46038 w 256"/>
                  <a:gd name="T9" fmla="*/ 223838 h 623"/>
                  <a:gd name="T10" fmla="*/ 46038 w 256"/>
                  <a:gd name="T11" fmla="*/ 493713 h 623"/>
                  <a:gd name="T12" fmla="*/ 90488 w 256"/>
                  <a:gd name="T13" fmla="*/ 674688 h 623"/>
                  <a:gd name="T14" fmla="*/ 136525 w 256"/>
                  <a:gd name="T15" fmla="*/ 763588 h 623"/>
                  <a:gd name="T16" fmla="*/ 136525 w 256"/>
                  <a:gd name="T17" fmla="*/ 809625 h 623"/>
                  <a:gd name="T18" fmla="*/ 225425 w 256"/>
                  <a:gd name="T19" fmla="*/ 900113 h 623"/>
                  <a:gd name="T20" fmla="*/ 360363 w 256"/>
                  <a:gd name="T21" fmla="*/ 989013 h 623"/>
                  <a:gd name="T22" fmla="*/ 360363 w 256"/>
                  <a:gd name="T23" fmla="*/ 854075 h 623"/>
                  <a:gd name="T24" fmla="*/ 406400 w 256"/>
                  <a:gd name="T25" fmla="*/ 809625 h 623"/>
                  <a:gd name="T26" fmla="*/ 360363 w 256"/>
                  <a:gd name="T27" fmla="*/ 763588 h 623"/>
                  <a:gd name="T28" fmla="*/ 360363 w 256"/>
                  <a:gd name="T29" fmla="*/ 674688 h 623"/>
                  <a:gd name="T30" fmla="*/ 315913 w 256"/>
                  <a:gd name="T31" fmla="*/ 628650 h 623"/>
                  <a:gd name="T32" fmla="*/ 315913 w 256"/>
                  <a:gd name="T33" fmla="*/ 539750 h 623"/>
                  <a:gd name="T34" fmla="*/ 271463 w 256"/>
                  <a:gd name="T35" fmla="*/ 449263 h 623"/>
                  <a:gd name="T36" fmla="*/ 315913 w 256"/>
                  <a:gd name="T37" fmla="*/ 223838 h 623"/>
                  <a:gd name="T38" fmla="*/ 315913 w 256"/>
                  <a:gd name="T39" fmla="*/ 134938 h 623"/>
                  <a:gd name="T40" fmla="*/ 271463 w 256"/>
                  <a:gd name="T41" fmla="*/ 0 h 6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56" h="623">
                    <a:moveTo>
                      <a:pt x="171" y="0"/>
                    </a:moveTo>
                    <a:lnTo>
                      <a:pt x="57" y="0"/>
                    </a:lnTo>
                    <a:lnTo>
                      <a:pt x="0" y="28"/>
                    </a:lnTo>
                    <a:lnTo>
                      <a:pt x="29" y="56"/>
                    </a:lnTo>
                    <a:lnTo>
                      <a:pt x="29" y="141"/>
                    </a:lnTo>
                    <a:lnTo>
                      <a:pt x="29" y="311"/>
                    </a:lnTo>
                    <a:lnTo>
                      <a:pt x="57" y="425"/>
                    </a:lnTo>
                    <a:lnTo>
                      <a:pt x="86" y="481"/>
                    </a:lnTo>
                    <a:lnTo>
                      <a:pt x="86" y="510"/>
                    </a:lnTo>
                    <a:lnTo>
                      <a:pt x="142" y="567"/>
                    </a:lnTo>
                    <a:lnTo>
                      <a:pt x="227" y="623"/>
                    </a:lnTo>
                    <a:lnTo>
                      <a:pt x="227" y="538"/>
                    </a:lnTo>
                    <a:lnTo>
                      <a:pt x="256" y="510"/>
                    </a:lnTo>
                    <a:lnTo>
                      <a:pt x="227" y="481"/>
                    </a:lnTo>
                    <a:lnTo>
                      <a:pt x="227" y="425"/>
                    </a:lnTo>
                    <a:lnTo>
                      <a:pt x="199" y="396"/>
                    </a:lnTo>
                    <a:lnTo>
                      <a:pt x="199" y="340"/>
                    </a:lnTo>
                    <a:lnTo>
                      <a:pt x="171" y="283"/>
                    </a:lnTo>
                    <a:lnTo>
                      <a:pt x="199" y="141"/>
                    </a:lnTo>
                    <a:lnTo>
                      <a:pt x="199" y="85"/>
                    </a:lnTo>
                    <a:lnTo>
                      <a:pt x="171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4" name="Freeform 157"/>
              <p:cNvSpPr>
                <a:spLocks/>
              </p:cNvSpPr>
              <p:nvPr/>
            </p:nvSpPr>
            <p:spPr bwMode="auto">
              <a:xfrm>
                <a:off x="4465638" y="1470025"/>
                <a:ext cx="539750" cy="495300"/>
              </a:xfrm>
              <a:custGeom>
                <a:avLst/>
                <a:gdLst>
                  <a:gd name="T0" fmla="*/ 495300 w 340"/>
                  <a:gd name="T1" fmla="*/ 404813 h 312"/>
                  <a:gd name="T2" fmla="*/ 404813 w 340"/>
                  <a:gd name="T3" fmla="*/ 495300 h 312"/>
                  <a:gd name="T4" fmla="*/ 314325 w 340"/>
                  <a:gd name="T5" fmla="*/ 450850 h 312"/>
                  <a:gd name="T6" fmla="*/ 314325 w 340"/>
                  <a:gd name="T7" fmla="*/ 315913 h 312"/>
                  <a:gd name="T8" fmla="*/ 269875 w 340"/>
                  <a:gd name="T9" fmla="*/ 360363 h 312"/>
                  <a:gd name="T10" fmla="*/ 90488 w 340"/>
                  <a:gd name="T11" fmla="*/ 404813 h 312"/>
                  <a:gd name="T12" fmla="*/ 0 w 340"/>
                  <a:gd name="T13" fmla="*/ 90488 h 312"/>
                  <a:gd name="T14" fmla="*/ 269875 w 340"/>
                  <a:gd name="T15" fmla="*/ 0 h 312"/>
                  <a:gd name="T16" fmla="*/ 314325 w 340"/>
                  <a:gd name="T17" fmla="*/ 134938 h 312"/>
                  <a:gd name="T18" fmla="*/ 539750 w 340"/>
                  <a:gd name="T19" fmla="*/ 180975 h 312"/>
                  <a:gd name="T20" fmla="*/ 449263 w 340"/>
                  <a:gd name="T21" fmla="*/ 225425 h 312"/>
                  <a:gd name="T22" fmla="*/ 495300 w 340"/>
                  <a:gd name="T23" fmla="*/ 269875 h 312"/>
                  <a:gd name="T24" fmla="*/ 495300 w 340"/>
                  <a:gd name="T25" fmla="*/ 404813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12">
                    <a:moveTo>
                      <a:pt x="312" y="255"/>
                    </a:moveTo>
                    <a:lnTo>
                      <a:pt x="255" y="312"/>
                    </a:lnTo>
                    <a:lnTo>
                      <a:pt x="198" y="284"/>
                    </a:lnTo>
                    <a:lnTo>
                      <a:pt x="198" y="199"/>
                    </a:lnTo>
                    <a:lnTo>
                      <a:pt x="170" y="227"/>
                    </a:lnTo>
                    <a:lnTo>
                      <a:pt x="57" y="255"/>
                    </a:lnTo>
                    <a:lnTo>
                      <a:pt x="0" y="57"/>
                    </a:lnTo>
                    <a:lnTo>
                      <a:pt x="170" y="0"/>
                    </a:lnTo>
                    <a:lnTo>
                      <a:pt x="198" y="85"/>
                    </a:lnTo>
                    <a:lnTo>
                      <a:pt x="340" y="114"/>
                    </a:lnTo>
                    <a:lnTo>
                      <a:pt x="283" y="142"/>
                    </a:lnTo>
                    <a:lnTo>
                      <a:pt x="312" y="170"/>
                    </a:lnTo>
                    <a:lnTo>
                      <a:pt x="312" y="25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5" name="Freeform 158"/>
              <p:cNvSpPr>
                <a:spLocks/>
              </p:cNvSpPr>
              <p:nvPr/>
            </p:nvSpPr>
            <p:spPr bwMode="auto">
              <a:xfrm>
                <a:off x="5230813" y="1020763"/>
                <a:ext cx="495300" cy="493712"/>
              </a:xfrm>
              <a:custGeom>
                <a:avLst/>
                <a:gdLst>
                  <a:gd name="T0" fmla="*/ 0 w 312"/>
                  <a:gd name="T1" fmla="*/ 269875 h 311"/>
                  <a:gd name="T2" fmla="*/ 44450 w 312"/>
                  <a:gd name="T3" fmla="*/ 134937 h 311"/>
                  <a:gd name="T4" fmla="*/ 0 w 312"/>
                  <a:gd name="T5" fmla="*/ 88900 h 311"/>
                  <a:gd name="T6" fmla="*/ 44450 w 312"/>
                  <a:gd name="T7" fmla="*/ 0 h 311"/>
                  <a:gd name="T8" fmla="*/ 225425 w 312"/>
                  <a:gd name="T9" fmla="*/ 0 h 311"/>
                  <a:gd name="T10" fmla="*/ 449263 w 312"/>
                  <a:gd name="T11" fmla="*/ 223837 h 311"/>
                  <a:gd name="T12" fmla="*/ 495300 w 312"/>
                  <a:gd name="T13" fmla="*/ 358775 h 311"/>
                  <a:gd name="T14" fmla="*/ 449263 w 312"/>
                  <a:gd name="T15" fmla="*/ 449262 h 311"/>
                  <a:gd name="T16" fmla="*/ 404813 w 312"/>
                  <a:gd name="T17" fmla="*/ 404812 h 311"/>
                  <a:gd name="T18" fmla="*/ 360363 w 312"/>
                  <a:gd name="T19" fmla="*/ 493712 h 311"/>
                  <a:gd name="T20" fmla="*/ 360363 w 312"/>
                  <a:gd name="T21" fmla="*/ 404812 h 311"/>
                  <a:gd name="T22" fmla="*/ 179388 w 312"/>
                  <a:gd name="T23" fmla="*/ 358775 h 311"/>
                  <a:gd name="T24" fmla="*/ 90488 w 312"/>
                  <a:gd name="T25" fmla="*/ 449262 h 311"/>
                  <a:gd name="T26" fmla="*/ 0 w 312"/>
                  <a:gd name="T27" fmla="*/ 449262 h 311"/>
                  <a:gd name="T28" fmla="*/ 0 w 312"/>
                  <a:gd name="T29" fmla="*/ 269875 h 3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2" h="311">
                    <a:moveTo>
                      <a:pt x="0" y="170"/>
                    </a:moveTo>
                    <a:lnTo>
                      <a:pt x="28" y="85"/>
                    </a:lnTo>
                    <a:lnTo>
                      <a:pt x="0" y="56"/>
                    </a:lnTo>
                    <a:lnTo>
                      <a:pt x="28" y="0"/>
                    </a:lnTo>
                    <a:lnTo>
                      <a:pt x="142" y="0"/>
                    </a:lnTo>
                    <a:lnTo>
                      <a:pt x="283" y="141"/>
                    </a:lnTo>
                    <a:lnTo>
                      <a:pt x="312" y="226"/>
                    </a:lnTo>
                    <a:lnTo>
                      <a:pt x="283" y="283"/>
                    </a:lnTo>
                    <a:lnTo>
                      <a:pt x="255" y="255"/>
                    </a:lnTo>
                    <a:lnTo>
                      <a:pt x="227" y="311"/>
                    </a:lnTo>
                    <a:lnTo>
                      <a:pt x="227" y="255"/>
                    </a:lnTo>
                    <a:lnTo>
                      <a:pt x="113" y="22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6" name="Freeform 159"/>
              <p:cNvSpPr>
                <a:spLocks/>
              </p:cNvSpPr>
              <p:nvPr/>
            </p:nvSpPr>
            <p:spPr bwMode="auto">
              <a:xfrm>
                <a:off x="4914900" y="569913"/>
                <a:ext cx="541338" cy="720725"/>
              </a:xfrm>
              <a:custGeom>
                <a:avLst/>
                <a:gdLst>
                  <a:gd name="T0" fmla="*/ 541338 w 341"/>
                  <a:gd name="T1" fmla="*/ 450850 h 454"/>
                  <a:gd name="T2" fmla="*/ 360363 w 341"/>
                  <a:gd name="T3" fmla="*/ 450850 h 454"/>
                  <a:gd name="T4" fmla="*/ 315913 w 341"/>
                  <a:gd name="T5" fmla="*/ 539750 h 454"/>
                  <a:gd name="T6" fmla="*/ 360363 w 341"/>
                  <a:gd name="T7" fmla="*/ 585788 h 454"/>
                  <a:gd name="T8" fmla="*/ 315913 w 341"/>
                  <a:gd name="T9" fmla="*/ 720725 h 454"/>
                  <a:gd name="T10" fmla="*/ 180975 w 341"/>
                  <a:gd name="T11" fmla="*/ 630238 h 454"/>
                  <a:gd name="T12" fmla="*/ 136525 w 341"/>
                  <a:gd name="T13" fmla="*/ 674688 h 454"/>
                  <a:gd name="T14" fmla="*/ 90488 w 341"/>
                  <a:gd name="T15" fmla="*/ 630238 h 454"/>
                  <a:gd name="T16" fmla="*/ 0 w 341"/>
                  <a:gd name="T17" fmla="*/ 585788 h 454"/>
                  <a:gd name="T18" fmla="*/ 90488 w 341"/>
                  <a:gd name="T19" fmla="*/ 539750 h 454"/>
                  <a:gd name="T20" fmla="*/ 90488 w 341"/>
                  <a:gd name="T21" fmla="*/ 450850 h 454"/>
                  <a:gd name="T22" fmla="*/ 46038 w 341"/>
                  <a:gd name="T23" fmla="*/ 404813 h 454"/>
                  <a:gd name="T24" fmla="*/ 90488 w 341"/>
                  <a:gd name="T25" fmla="*/ 315913 h 454"/>
                  <a:gd name="T26" fmla="*/ 46038 w 341"/>
                  <a:gd name="T27" fmla="*/ 180975 h 454"/>
                  <a:gd name="T28" fmla="*/ 0 w 341"/>
                  <a:gd name="T29" fmla="*/ 180975 h 454"/>
                  <a:gd name="T30" fmla="*/ 0 w 341"/>
                  <a:gd name="T31" fmla="*/ 44450 h 454"/>
                  <a:gd name="T32" fmla="*/ 90488 w 341"/>
                  <a:gd name="T33" fmla="*/ 44450 h 454"/>
                  <a:gd name="T34" fmla="*/ 136525 w 341"/>
                  <a:gd name="T35" fmla="*/ 0 h 454"/>
                  <a:gd name="T36" fmla="*/ 541338 w 341"/>
                  <a:gd name="T37" fmla="*/ 450850 h 45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1" h="454">
                    <a:moveTo>
                      <a:pt x="341" y="284"/>
                    </a:moveTo>
                    <a:lnTo>
                      <a:pt x="227" y="284"/>
                    </a:lnTo>
                    <a:lnTo>
                      <a:pt x="199" y="340"/>
                    </a:lnTo>
                    <a:lnTo>
                      <a:pt x="227" y="369"/>
                    </a:lnTo>
                    <a:lnTo>
                      <a:pt x="199" y="454"/>
                    </a:lnTo>
                    <a:lnTo>
                      <a:pt x="114" y="397"/>
                    </a:lnTo>
                    <a:lnTo>
                      <a:pt x="86" y="425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29" y="255"/>
                    </a:lnTo>
                    <a:lnTo>
                      <a:pt x="57" y="199"/>
                    </a:lnTo>
                    <a:lnTo>
                      <a:pt x="29" y="114"/>
                    </a:lnTo>
                    <a:lnTo>
                      <a:pt x="0" y="114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86" y="0"/>
                    </a:lnTo>
                    <a:lnTo>
                      <a:pt x="341" y="28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7" name="Freeform 160"/>
              <p:cNvSpPr>
                <a:spLocks/>
              </p:cNvSpPr>
              <p:nvPr/>
            </p:nvSpPr>
            <p:spPr bwMode="auto">
              <a:xfrm>
                <a:off x="4240213" y="795338"/>
                <a:ext cx="765175" cy="584200"/>
              </a:xfrm>
              <a:custGeom>
                <a:avLst/>
                <a:gdLst>
                  <a:gd name="T0" fmla="*/ 765175 w 482"/>
                  <a:gd name="T1" fmla="*/ 90488 h 368"/>
                  <a:gd name="T2" fmla="*/ 585788 w 482"/>
                  <a:gd name="T3" fmla="*/ 134938 h 368"/>
                  <a:gd name="T4" fmla="*/ 585788 w 482"/>
                  <a:gd name="T5" fmla="*/ 225425 h 368"/>
                  <a:gd name="T6" fmla="*/ 495300 w 482"/>
                  <a:gd name="T7" fmla="*/ 179388 h 368"/>
                  <a:gd name="T8" fmla="*/ 450850 w 482"/>
                  <a:gd name="T9" fmla="*/ 134938 h 368"/>
                  <a:gd name="T10" fmla="*/ 404813 w 482"/>
                  <a:gd name="T11" fmla="*/ 179388 h 368"/>
                  <a:gd name="T12" fmla="*/ 360363 w 482"/>
                  <a:gd name="T13" fmla="*/ 0 h 368"/>
                  <a:gd name="T14" fmla="*/ 315913 w 482"/>
                  <a:gd name="T15" fmla="*/ 0 h 368"/>
                  <a:gd name="T16" fmla="*/ 315913 w 482"/>
                  <a:gd name="T17" fmla="*/ 90488 h 368"/>
                  <a:gd name="T18" fmla="*/ 269875 w 482"/>
                  <a:gd name="T19" fmla="*/ 90488 h 368"/>
                  <a:gd name="T20" fmla="*/ 134938 w 482"/>
                  <a:gd name="T21" fmla="*/ 179388 h 368"/>
                  <a:gd name="T22" fmla="*/ 134938 w 482"/>
                  <a:gd name="T23" fmla="*/ 225425 h 368"/>
                  <a:gd name="T24" fmla="*/ 0 w 482"/>
                  <a:gd name="T25" fmla="*/ 225425 h 368"/>
                  <a:gd name="T26" fmla="*/ 134938 w 482"/>
                  <a:gd name="T27" fmla="*/ 584200 h 368"/>
                  <a:gd name="T28" fmla="*/ 315913 w 482"/>
                  <a:gd name="T29" fmla="*/ 449263 h 368"/>
                  <a:gd name="T30" fmla="*/ 450850 w 482"/>
                  <a:gd name="T31" fmla="*/ 539750 h 368"/>
                  <a:gd name="T32" fmla="*/ 495300 w 482"/>
                  <a:gd name="T33" fmla="*/ 449263 h 368"/>
                  <a:gd name="T34" fmla="*/ 674688 w 482"/>
                  <a:gd name="T35" fmla="*/ 449263 h 368"/>
                  <a:gd name="T36" fmla="*/ 765175 w 482"/>
                  <a:gd name="T37" fmla="*/ 404813 h 368"/>
                  <a:gd name="T38" fmla="*/ 674688 w 482"/>
                  <a:gd name="T39" fmla="*/ 360363 h 368"/>
                  <a:gd name="T40" fmla="*/ 765175 w 482"/>
                  <a:gd name="T41" fmla="*/ 314325 h 368"/>
                  <a:gd name="T42" fmla="*/ 765175 w 482"/>
                  <a:gd name="T43" fmla="*/ 225425 h 368"/>
                  <a:gd name="T44" fmla="*/ 720725 w 482"/>
                  <a:gd name="T45" fmla="*/ 179388 h 368"/>
                  <a:gd name="T46" fmla="*/ 765175 w 482"/>
                  <a:gd name="T47" fmla="*/ 90488 h 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2" h="368">
                    <a:moveTo>
                      <a:pt x="482" y="57"/>
                    </a:moveTo>
                    <a:lnTo>
                      <a:pt x="369" y="85"/>
                    </a:lnTo>
                    <a:lnTo>
                      <a:pt x="369" y="142"/>
                    </a:lnTo>
                    <a:lnTo>
                      <a:pt x="312" y="113"/>
                    </a:lnTo>
                    <a:lnTo>
                      <a:pt x="284" y="85"/>
                    </a:lnTo>
                    <a:lnTo>
                      <a:pt x="255" y="113"/>
                    </a:lnTo>
                    <a:lnTo>
                      <a:pt x="227" y="0"/>
                    </a:lnTo>
                    <a:lnTo>
                      <a:pt x="199" y="0"/>
                    </a:lnTo>
                    <a:lnTo>
                      <a:pt x="199" y="57"/>
                    </a:lnTo>
                    <a:lnTo>
                      <a:pt x="170" y="57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0" y="142"/>
                    </a:lnTo>
                    <a:lnTo>
                      <a:pt x="85" y="368"/>
                    </a:lnTo>
                    <a:lnTo>
                      <a:pt x="199" y="283"/>
                    </a:lnTo>
                    <a:lnTo>
                      <a:pt x="284" y="340"/>
                    </a:lnTo>
                    <a:lnTo>
                      <a:pt x="312" y="283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425" y="227"/>
                    </a:lnTo>
                    <a:lnTo>
                      <a:pt x="482" y="198"/>
                    </a:lnTo>
                    <a:lnTo>
                      <a:pt x="482" y="142"/>
                    </a:lnTo>
                    <a:lnTo>
                      <a:pt x="454" y="113"/>
                    </a:lnTo>
                    <a:lnTo>
                      <a:pt x="482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8" name="Freeform 161"/>
              <p:cNvSpPr>
                <a:spLocks/>
              </p:cNvSpPr>
              <p:nvPr/>
            </p:nvSpPr>
            <p:spPr bwMode="auto">
              <a:xfrm>
                <a:off x="4238625" y="254000"/>
                <a:ext cx="809625" cy="766763"/>
              </a:xfrm>
              <a:custGeom>
                <a:avLst/>
                <a:gdLst>
                  <a:gd name="T0" fmla="*/ 0 w 511"/>
                  <a:gd name="T1" fmla="*/ 766763 h 482"/>
                  <a:gd name="T2" fmla="*/ 134673 w 511"/>
                  <a:gd name="T3" fmla="*/ 766763 h 482"/>
                  <a:gd name="T4" fmla="*/ 134673 w 511"/>
                  <a:gd name="T5" fmla="*/ 720630 h 482"/>
                  <a:gd name="T6" fmla="*/ 269347 w 511"/>
                  <a:gd name="T7" fmla="*/ 631545 h 482"/>
                  <a:gd name="T8" fmla="*/ 315294 w 511"/>
                  <a:gd name="T9" fmla="*/ 631545 h 482"/>
                  <a:gd name="T10" fmla="*/ 315294 w 511"/>
                  <a:gd name="T11" fmla="*/ 540870 h 482"/>
                  <a:gd name="T12" fmla="*/ 359657 w 511"/>
                  <a:gd name="T13" fmla="*/ 540870 h 482"/>
                  <a:gd name="T14" fmla="*/ 404020 w 511"/>
                  <a:gd name="T15" fmla="*/ 720630 h 482"/>
                  <a:gd name="T16" fmla="*/ 449968 w 511"/>
                  <a:gd name="T17" fmla="*/ 676088 h 482"/>
                  <a:gd name="T18" fmla="*/ 494331 w 511"/>
                  <a:gd name="T19" fmla="*/ 720630 h 482"/>
                  <a:gd name="T20" fmla="*/ 584641 w 511"/>
                  <a:gd name="T21" fmla="*/ 766763 h 482"/>
                  <a:gd name="T22" fmla="*/ 584641 w 511"/>
                  <a:gd name="T23" fmla="*/ 676088 h 482"/>
                  <a:gd name="T24" fmla="*/ 763678 w 511"/>
                  <a:gd name="T25" fmla="*/ 631545 h 482"/>
                  <a:gd name="T26" fmla="*/ 719315 w 511"/>
                  <a:gd name="T27" fmla="*/ 496328 h 482"/>
                  <a:gd name="T28" fmla="*/ 673367 w 511"/>
                  <a:gd name="T29" fmla="*/ 496328 h 482"/>
                  <a:gd name="T30" fmla="*/ 673367 w 511"/>
                  <a:gd name="T31" fmla="*/ 359520 h 482"/>
                  <a:gd name="T32" fmla="*/ 763678 w 511"/>
                  <a:gd name="T33" fmla="*/ 359520 h 482"/>
                  <a:gd name="T34" fmla="*/ 809625 w 511"/>
                  <a:gd name="T35" fmla="*/ 314977 h 482"/>
                  <a:gd name="T36" fmla="*/ 673367 w 511"/>
                  <a:gd name="T37" fmla="*/ 179760 h 482"/>
                  <a:gd name="T38" fmla="*/ 584641 w 511"/>
                  <a:gd name="T39" fmla="*/ 0 h 482"/>
                  <a:gd name="T40" fmla="*/ 404020 w 511"/>
                  <a:gd name="T41" fmla="*/ 179760 h 482"/>
                  <a:gd name="T42" fmla="*/ 269347 w 511"/>
                  <a:gd name="T43" fmla="*/ 224302 h 482"/>
                  <a:gd name="T44" fmla="*/ 134673 w 511"/>
                  <a:gd name="T45" fmla="*/ 89084 h 482"/>
                  <a:gd name="T46" fmla="*/ 90310 w 511"/>
                  <a:gd name="T47" fmla="*/ 179760 h 482"/>
                  <a:gd name="T48" fmla="*/ 134673 w 511"/>
                  <a:gd name="T49" fmla="*/ 359520 h 482"/>
                  <a:gd name="T50" fmla="*/ 0 w 511"/>
                  <a:gd name="T51" fmla="*/ 766763 h 4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1" h="482">
                    <a:moveTo>
                      <a:pt x="0" y="482"/>
                    </a:moveTo>
                    <a:lnTo>
                      <a:pt x="85" y="482"/>
                    </a:lnTo>
                    <a:lnTo>
                      <a:pt x="85" y="453"/>
                    </a:lnTo>
                    <a:lnTo>
                      <a:pt x="170" y="397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27" y="340"/>
                    </a:lnTo>
                    <a:lnTo>
                      <a:pt x="255" y="453"/>
                    </a:lnTo>
                    <a:lnTo>
                      <a:pt x="284" y="425"/>
                    </a:lnTo>
                    <a:lnTo>
                      <a:pt x="312" y="453"/>
                    </a:lnTo>
                    <a:lnTo>
                      <a:pt x="369" y="482"/>
                    </a:lnTo>
                    <a:lnTo>
                      <a:pt x="369" y="425"/>
                    </a:lnTo>
                    <a:lnTo>
                      <a:pt x="482" y="397"/>
                    </a:lnTo>
                    <a:lnTo>
                      <a:pt x="454" y="312"/>
                    </a:lnTo>
                    <a:lnTo>
                      <a:pt x="425" y="312"/>
                    </a:lnTo>
                    <a:lnTo>
                      <a:pt x="425" y="226"/>
                    </a:lnTo>
                    <a:lnTo>
                      <a:pt x="482" y="226"/>
                    </a:lnTo>
                    <a:lnTo>
                      <a:pt x="511" y="198"/>
                    </a:lnTo>
                    <a:lnTo>
                      <a:pt x="425" y="113"/>
                    </a:lnTo>
                    <a:lnTo>
                      <a:pt x="369" y="0"/>
                    </a:lnTo>
                    <a:lnTo>
                      <a:pt x="255" y="113"/>
                    </a:lnTo>
                    <a:lnTo>
                      <a:pt x="170" y="141"/>
                    </a:lnTo>
                    <a:lnTo>
                      <a:pt x="85" y="56"/>
                    </a:lnTo>
                    <a:lnTo>
                      <a:pt x="57" y="113"/>
                    </a:lnTo>
                    <a:lnTo>
                      <a:pt x="85" y="226"/>
                    </a:lnTo>
                    <a:lnTo>
                      <a:pt x="0" y="48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9" name="Freeform 162"/>
              <p:cNvSpPr>
                <a:spLocks/>
              </p:cNvSpPr>
              <p:nvPr/>
            </p:nvSpPr>
            <p:spPr bwMode="auto">
              <a:xfrm>
                <a:off x="4556125" y="1785938"/>
                <a:ext cx="584200" cy="1035050"/>
              </a:xfrm>
              <a:custGeom>
                <a:avLst/>
                <a:gdLst>
                  <a:gd name="T0" fmla="*/ 0 w 368"/>
                  <a:gd name="T1" fmla="*/ 88900 h 652"/>
                  <a:gd name="T2" fmla="*/ 44450 w 368"/>
                  <a:gd name="T3" fmla="*/ 179388 h 652"/>
                  <a:gd name="T4" fmla="*/ 0 w 368"/>
                  <a:gd name="T5" fmla="*/ 404813 h 652"/>
                  <a:gd name="T6" fmla="*/ 134938 w 368"/>
                  <a:gd name="T7" fmla="*/ 493713 h 652"/>
                  <a:gd name="T8" fmla="*/ 314325 w 368"/>
                  <a:gd name="T9" fmla="*/ 539750 h 652"/>
                  <a:gd name="T10" fmla="*/ 314325 w 368"/>
                  <a:gd name="T11" fmla="*/ 674688 h 652"/>
                  <a:gd name="T12" fmla="*/ 269875 w 368"/>
                  <a:gd name="T13" fmla="*/ 719138 h 652"/>
                  <a:gd name="T14" fmla="*/ 314325 w 368"/>
                  <a:gd name="T15" fmla="*/ 854075 h 652"/>
                  <a:gd name="T16" fmla="*/ 404813 w 368"/>
                  <a:gd name="T17" fmla="*/ 900113 h 652"/>
                  <a:gd name="T18" fmla="*/ 404813 w 368"/>
                  <a:gd name="T19" fmla="*/ 989013 h 652"/>
                  <a:gd name="T20" fmla="*/ 449263 w 368"/>
                  <a:gd name="T21" fmla="*/ 1035050 h 652"/>
                  <a:gd name="T22" fmla="*/ 449263 w 368"/>
                  <a:gd name="T23" fmla="*/ 944563 h 652"/>
                  <a:gd name="T24" fmla="*/ 539750 w 368"/>
                  <a:gd name="T25" fmla="*/ 900113 h 652"/>
                  <a:gd name="T26" fmla="*/ 584200 w 368"/>
                  <a:gd name="T27" fmla="*/ 765175 h 652"/>
                  <a:gd name="T28" fmla="*/ 495300 w 368"/>
                  <a:gd name="T29" fmla="*/ 674688 h 652"/>
                  <a:gd name="T30" fmla="*/ 495300 w 368"/>
                  <a:gd name="T31" fmla="*/ 628650 h 652"/>
                  <a:gd name="T32" fmla="*/ 449263 w 368"/>
                  <a:gd name="T33" fmla="*/ 539750 h 652"/>
                  <a:gd name="T34" fmla="*/ 404813 w 368"/>
                  <a:gd name="T35" fmla="*/ 358775 h 652"/>
                  <a:gd name="T36" fmla="*/ 404813 w 368"/>
                  <a:gd name="T37" fmla="*/ 88900 h 652"/>
                  <a:gd name="T38" fmla="*/ 314325 w 368"/>
                  <a:gd name="T39" fmla="*/ 179388 h 652"/>
                  <a:gd name="T40" fmla="*/ 223838 w 368"/>
                  <a:gd name="T41" fmla="*/ 134938 h 652"/>
                  <a:gd name="T42" fmla="*/ 223838 w 368"/>
                  <a:gd name="T43" fmla="*/ 0 h 652"/>
                  <a:gd name="T44" fmla="*/ 179388 w 368"/>
                  <a:gd name="T45" fmla="*/ 44450 h 652"/>
                  <a:gd name="T46" fmla="*/ 0 w 368"/>
                  <a:gd name="T47" fmla="*/ 88900 h 65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68" h="652">
                    <a:moveTo>
                      <a:pt x="0" y="56"/>
                    </a:moveTo>
                    <a:lnTo>
                      <a:pt x="28" y="113"/>
                    </a:lnTo>
                    <a:lnTo>
                      <a:pt x="0" y="255"/>
                    </a:lnTo>
                    <a:lnTo>
                      <a:pt x="85" y="311"/>
                    </a:lnTo>
                    <a:lnTo>
                      <a:pt x="198" y="340"/>
                    </a:lnTo>
                    <a:lnTo>
                      <a:pt x="198" y="425"/>
                    </a:lnTo>
                    <a:lnTo>
                      <a:pt x="170" y="453"/>
                    </a:lnTo>
                    <a:lnTo>
                      <a:pt x="198" y="538"/>
                    </a:lnTo>
                    <a:lnTo>
                      <a:pt x="255" y="567"/>
                    </a:lnTo>
                    <a:lnTo>
                      <a:pt x="255" y="623"/>
                    </a:lnTo>
                    <a:lnTo>
                      <a:pt x="283" y="652"/>
                    </a:lnTo>
                    <a:lnTo>
                      <a:pt x="283" y="595"/>
                    </a:lnTo>
                    <a:lnTo>
                      <a:pt x="340" y="567"/>
                    </a:lnTo>
                    <a:lnTo>
                      <a:pt x="368" y="482"/>
                    </a:lnTo>
                    <a:lnTo>
                      <a:pt x="312" y="425"/>
                    </a:lnTo>
                    <a:lnTo>
                      <a:pt x="312" y="396"/>
                    </a:lnTo>
                    <a:lnTo>
                      <a:pt x="283" y="340"/>
                    </a:lnTo>
                    <a:lnTo>
                      <a:pt x="255" y="226"/>
                    </a:lnTo>
                    <a:lnTo>
                      <a:pt x="255" y="56"/>
                    </a:lnTo>
                    <a:lnTo>
                      <a:pt x="198" y="113"/>
                    </a:lnTo>
                    <a:lnTo>
                      <a:pt x="141" y="85"/>
                    </a:lnTo>
                    <a:lnTo>
                      <a:pt x="141" y="0"/>
                    </a:lnTo>
                    <a:lnTo>
                      <a:pt x="113" y="28"/>
                    </a:lnTo>
                    <a:lnTo>
                      <a:pt x="0" y="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0" name="Freeform 163"/>
              <p:cNvSpPr>
                <a:spLocks/>
              </p:cNvSpPr>
              <p:nvPr/>
            </p:nvSpPr>
            <p:spPr bwMode="auto">
              <a:xfrm>
                <a:off x="4510088" y="2190750"/>
                <a:ext cx="360362" cy="584200"/>
              </a:xfrm>
              <a:custGeom>
                <a:avLst/>
                <a:gdLst>
                  <a:gd name="T0" fmla="*/ 46037 w 227"/>
                  <a:gd name="T1" fmla="*/ 0 h 368"/>
                  <a:gd name="T2" fmla="*/ 46037 w 227"/>
                  <a:gd name="T3" fmla="*/ 269875 h 368"/>
                  <a:gd name="T4" fmla="*/ 0 w 227"/>
                  <a:gd name="T5" fmla="*/ 449263 h 368"/>
                  <a:gd name="T6" fmla="*/ 90487 w 227"/>
                  <a:gd name="T7" fmla="*/ 539750 h 368"/>
                  <a:gd name="T8" fmla="*/ 225425 w 227"/>
                  <a:gd name="T9" fmla="*/ 584200 h 368"/>
                  <a:gd name="T10" fmla="*/ 225425 w 227"/>
                  <a:gd name="T11" fmla="*/ 495300 h 368"/>
                  <a:gd name="T12" fmla="*/ 315912 w 227"/>
                  <a:gd name="T13" fmla="*/ 495300 h 368"/>
                  <a:gd name="T14" fmla="*/ 360362 w 227"/>
                  <a:gd name="T15" fmla="*/ 449263 h 368"/>
                  <a:gd name="T16" fmla="*/ 315912 w 227"/>
                  <a:gd name="T17" fmla="*/ 314325 h 368"/>
                  <a:gd name="T18" fmla="*/ 360362 w 227"/>
                  <a:gd name="T19" fmla="*/ 269875 h 368"/>
                  <a:gd name="T20" fmla="*/ 360362 w 227"/>
                  <a:gd name="T21" fmla="*/ 134938 h 368"/>
                  <a:gd name="T22" fmla="*/ 180975 w 227"/>
                  <a:gd name="T23" fmla="*/ 88900 h 368"/>
                  <a:gd name="T24" fmla="*/ 46037 w 227"/>
                  <a:gd name="T25" fmla="*/ 0 h 36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68">
                    <a:moveTo>
                      <a:pt x="29" y="0"/>
                    </a:moveTo>
                    <a:lnTo>
                      <a:pt x="29" y="170"/>
                    </a:lnTo>
                    <a:lnTo>
                      <a:pt x="0" y="283"/>
                    </a:lnTo>
                    <a:lnTo>
                      <a:pt x="57" y="340"/>
                    </a:lnTo>
                    <a:lnTo>
                      <a:pt x="142" y="368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3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227" y="85"/>
                    </a:lnTo>
                    <a:lnTo>
                      <a:pt x="114" y="56"/>
                    </a:lnTo>
                    <a:lnTo>
                      <a:pt x="2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1" name="Freeform 164"/>
              <p:cNvSpPr>
                <a:spLocks/>
              </p:cNvSpPr>
              <p:nvPr/>
            </p:nvSpPr>
            <p:spPr bwMode="auto">
              <a:xfrm>
                <a:off x="4421188" y="2640013"/>
                <a:ext cx="630237" cy="539750"/>
              </a:xfrm>
              <a:custGeom>
                <a:avLst/>
                <a:gdLst>
                  <a:gd name="T0" fmla="*/ 88900 w 397"/>
                  <a:gd name="T1" fmla="*/ 0 h 340"/>
                  <a:gd name="T2" fmla="*/ 0 w 397"/>
                  <a:gd name="T3" fmla="*/ 180975 h 340"/>
                  <a:gd name="T4" fmla="*/ 179387 w 397"/>
                  <a:gd name="T5" fmla="*/ 360363 h 340"/>
                  <a:gd name="T6" fmla="*/ 404812 w 397"/>
                  <a:gd name="T7" fmla="*/ 450850 h 340"/>
                  <a:gd name="T8" fmla="*/ 449262 w 397"/>
                  <a:gd name="T9" fmla="*/ 539750 h 340"/>
                  <a:gd name="T10" fmla="*/ 584200 w 397"/>
                  <a:gd name="T11" fmla="*/ 539750 h 340"/>
                  <a:gd name="T12" fmla="*/ 630237 w 397"/>
                  <a:gd name="T13" fmla="*/ 495300 h 340"/>
                  <a:gd name="T14" fmla="*/ 584200 w 397"/>
                  <a:gd name="T15" fmla="*/ 404813 h 340"/>
                  <a:gd name="T16" fmla="*/ 630237 w 397"/>
                  <a:gd name="T17" fmla="*/ 360363 h 340"/>
                  <a:gd name="T18" fmla="*/ 630237 w 397"/>
                  <a:gd name="T19" fmla="*/ 269875 h 340"/>
                  <a:gd name="T20" fmla="*/ 584200 w 397"/>
                  <a:gd name="T21" fmla="*/ 180975 h 340"/>
                  <a:gd name="T22" fmla="*/ 539750 w 397"/>
                  <a:gd name="T23" fmla="*/ 134938 h 340"/>
                  <a:gd name="T24" fmla="*/ 539750 w 397"/>
                  <a:gd name="T25" fmla="*/ 46038 h 340"/>
                  <a:gd name="T26" fmla="*/ 449262 w 397"/>
                  <a:gd name="T27" fmla="*/ 0 h 340"/>
                  <a:gd name="T28" fmla="*/ 404812 w 397"/>
                  <a:gd name="T29" fmla="*/ 46038 h 340"/>
                  <a:gd name="T30" fmla="*/ 314325 w 397"/>
                  <a:gd name="T31" fmla="*/ 46038 h 340"/>
                  <a:gd name="T32" fmla="*/ 314325 w 397"/>
                  <a:gd name="T33" fmla="*/ 134938 h 340"/>
                  <a:gd name="T34" fmla="*/ 179387 w 397"/>
                  <a:gd name="T35" fmla="*/ 90488 h 340"/>
                  <a:gd name="T36" fmla="*/ 88900 w 397"/>
                  <a:gd name="T37" fmla="*/ 0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56" y="0"/>
                    </a:moveTo>
                    <a:lnTo>
                      <a:pt x="0" y="114"/>
                    </a:lnTo>
                    <a:lnTo>
                      <a:pt x="113" y="227"/>
                    </a:lnTo>
                    <a:lnTo>
                      <a:pt x="255" y="284"/>
                    </a:lnTo>
                    <a:lnTo>
                      <a:pt x="283" y="340"/>
                    </a:lnTo>
                    <a:lnTo>
                      <a:pt x="368" y="340"/>
                    </a:lnTo>
                    <a:lnTo>
                      <a:pt x="397" y="312"/>
                    </a:lnTo>
                    <a:lnTo>
                      <a:pt x="368" y="255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68" y="114"/>
                    </a:lnTo>
                    <a:lnTo>
                      <a:pt x="340" y="85"/>
                    </a:lnTo>
                    <a:lnTo>
                      <a:pt x="340" y="29"/>
                    </a:lnTo>
                    <a:lnTo>
                      <a:pt x="283" y="0"/>
                    </a:lnTo>
                    <a:lnTo>
                      <a:pt x="255" y="29"/>
                    </a:lnTo>
                    <a:lnTo>
                      <a:pt x="198" y="29"/>
                    </a:lnTo>
                    <a:lnTo>
                      <a:pt x="198" y="85"/>
                    </a:lnTo>
                    <a:lnTo>
                      <a:pt x="113" y="57"/>
                    </a:lnTo>
                    <a:lnTo>
                      <a:pt x="56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2" name="Freeform 165"/>
              <p:cNvSpPr>
                <a:spLocks/>
              </p:cNvSpPr>
              <p:nvPr/>
            </p:nvSpPr>
            <p:spPr bwMode="auto">
              <a:xfrm>
                <a:off x="7210425" y="3090863"/>
                <a:ext cx="539750" cy="584200"/>
              </a:xfrm>
              <a:custGeom>
                <a:avLst/>
                <a:gdLst>
                  <a:gd name="T0" fmla="*/ 539750 w 340"/>
                  <a:gd name="T1" fmla="*/ 223838 h 368"/>
                  <a:gd name="T2" fmla="*/ 495300 w 340"/>
                  <a:gd name="T3" fmla="*/ 495300 h 368"/>
                  <a:gd name="T4" fmla="*/ 360363 w 340"/>
                  <a:gd name="T5" fmla="*/ 584200 h 368"/>
                  <a:gd name="T6" fmla="*/ 269875 w 340"/>
                  <a:gd name="T7" fmla="*/ 584200 h 368"/>
                  <a:gd name="T8" fmla="*/ 225425 w 340"/>
                  <a:gd name="T9" fmla="*/ 584200 h 368"/>
                  <a:gd name="T10" fmla="*/ 225425 w 340"/>
                  <a:gd name="T11" fmla="*/ 360363 h 368"/>
                  <a:gd name="T12" fmla="*/ 0 w 340"/>
                  <a:gd name="T13" fmla="*/ 404813 h 368"/>
                  <a:gd name="T14" fmla="*/ 0 w 340"/>
                  <a:gd name="T15" fmla="*/ 314325 h 368"/>
                  <a:gd name="T16" fmla="*/ 0 w 340"/>
                  <a:gd name="T17" fmla="*/ 179388 h 368"/>
                  <a:gd name="T18" fmla="*/ 90488 w 340"/>
                  <a:gd name="T19" fmla="*/ 88900 h 368"/>
                  <a:gd name="T20" fmla="*/ 90488 w 340"/>
                  <a:gd name="T21" fmla="*/ 44450 h 368"/>
                  <a:gd name="T22" fmla="*/ 134938 w 340"/>
                  <a:gd name="T23" fmla="*/ 0 h 368"/>
                  <a:gd name="T24" fmla="*/ 539750 w 340"/>
                  <a:gd name="T25" fmla="*/ 223838 h 36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68">
                    <a:moveTo>
                      <a:pt x="340" y="141"/>
                    </a:moveTo>
                    <a:lnTo>
                      <a:pt x="312" y="312"/>
                    </a:lnTo>
                    <a:lnTo>
                      <a:pt x="227" y="368"/>
                    </a:lnTo>
                    <a:lnTo>
                      <a:pt x="170" y="368"/>
                    </a:lnTo>
                    <a:lnTo>
                      <a:pt x="142" y="368"/>
                    </a:lnTo>
                    <a:lnTo>
                      <a:pt x="142" y="227"/>
                    </a:lnTo>
                    <a:lnTo>
                      <a:pt x="0" y="255"/>
                    </a:lnTo>
                    <a:lnTo>
                      <a:pt x="0" y="198"/>
                    </a:lnTo>
                    <a:lnTo>
                      <a:pt x="0" y="113"/>
                    </a:lnTo>
                    <a:lnTo>
                      <a:pt x="57" y="56"/>
                    </a:lnTo>
                    <a:lnTo>
                      <a:pt x="57" y="28"/>
                    </a:lnTo>
                    <a:lnTo>
                      <a:pt x="85" y="0"/>
                    </a:lnTo>
                    <a:lnTo>
                      <a:pt x="340" y="14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3" name="Freeform 166"/>
              <p:cNvSpPr>
                <a:spLocks/>
              </p:cNvSpPr>
              <p:nvPr/>
            </p:nvSpPr>
            <p:spPr bwMode="auto">
              <a:xfrm>
                <a:off x="6670675" y="2820988"/>
                <a:ext cx="674688" cy="854075"/>
              </a:xfrm>
              <a:custGeom>
                <a:avLst/>
                <a:gdLst>
                  <a:gd name="T0" fmla="*/ 674688 w 425"/>
                  <a:gd name="T1" fmla="*/ 269875 h 538"/>
                  <a:gd name="T2" fmla="*/ 630238 w 425"/>
                  <a:gd name="T3" fmla="*/ 314325 h 538"/>
                  <a:gd name="T4" fmla="*/ 630238 w 425"/>
                  <a:gd name="T5" fmla="*/ 358775 h 538"/>
                  <a:gd name="T6" fmla="*/ 539750 w 425"/>
                  <a:gd name="T7" fmla="*/ 449263 h 538"/>
                  <a:gd name="T8" fmla="*/ 539750 w 425"/>
                  <a:gd name="T9" fmla="*/ 584200 h 538"/>
                  <a:gd name="T10" fmla="*/ 450850 w 425"/>
                  <a:gd name="T11" fmla="*/ 584200 h 538"/>
                  <a:gd name="T12" fmla="*/ 315913 w 425"/>
                  <a:gd name="T13" fmla="*/ 765175 h 538"/>
                  <a:gd name="T14" fmla="*/ 134938 w 425"/>
                  <a:gd name="T15" fmla="*/ 809625 h 538"/>
                  <a:gd name="T16" fmla="*/ 90488 w 425"/>
                  <a:gd name="T17" fmla="*/ 854075 h 538"/>
                  <a:gd name="T18" fmla="*/ 44450 w 425"/>
                  <a:gd name="T19" fmla="*/ 809625 h 538"/>
                  <a:gd name="T20" fmla="*/ 44450 w 425"/>
                  <a:gd name="T21" fmla="*/ 674688 h 538"/>
                  <a:gd name="T22" fmla="*/ 90488 w 425"/>
                  <a:gd name="T23" fmla="*/ 630238 h 538"/>
                  <a:gd name="T24" fmla="*/ 90488 w 425"/>
                  <a:gd name="T25" fmla="*/ 493713 h 538"/>
                  <a:gd name="T26" fmla="*/ 179388 w 425"/>
                  <a:gd name="T27" fmla="*/ 404813 h 538"/>
                  <a:gd name="T28" fmla="*/ 179388 w 425"/>
                  <a:gd name="T29" fmla="*/ 358775 h 538"/>
                  <a:gd name="T30" fmla="*/ 90488 w 425"/>
                  <a:gd name="T31" fmla="*/ 314325 h 538"/>
                  <a:gd name="T32" fmla="*/ 0 w 425"/>
                  <a:gd name="T33" fmla="*/ 223838 h 538"/>
                  <a:gd name="T34" fmla="*/ 44450 w 425"/>
                  <a:gd name="T35" fmla="*/ 134938 h 538"/>
                  <a:gd name="T36" fmla="*/ 225425 w 425"/>
                  <a:gd name="T37" fmla="*/ 88900 h 538"/>
                  <a:gd name="T38" fmla="*/ 269875 w 425"/>
                  <a:gd name="T39" fmla="*/ 0 h 538"/>
                  <a:gd name="T40" fmla="*/ 674688 w 425"/>
                  <a:gd name="T41" fmla="*/ 269875 h 53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25" h="538">
                    <a:moveTo>
                      <a:pt x="425" y="170"/>
                    </a:moveTo>
                    <a:lnTo>
                      <a:pt x="397" y="198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340" y="368"/>
                    </a:lnTo>
                    <a:lnTo>
                      <a:pt x="284" y="368"/>
                    </a:lnTo>
                    <a:lnTo>
                      <a:pt x="199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510"/>
                    </a:lnTo>
                    <a:lnTo>
                      <a:pt x="28" y="425"/>
                    </a:lnTo>
                    <a:lnTo>
                      <a:pt x="57" y="397"/>
                    </a:lnTo>
                    <a:lnTo>
                      <a:pt x="57" y="311"/>
                    </a:lnTo>
                    <a:lnTo>
                      <a:pt x="113" y="255"/>
                    </a:lnTo>
                    <a:lnTo>
                      <a:pt x="113" y="226"/>
                    </a:lnTo>
                    <a:lnTo>
                      <a:pt x="57" y="198"/>
                    </a:lnTo>
                    <a:lnTo>
                      <a:pt x="0" y="141"/>
                    </a:lnTo>
                    <a:lnTo>
                      <a:pt x="28" y="85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425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4" name="Freeform 167"/>
              <p:cNvSpPr>
                <a:spLocks/>
              </p:cNvSpPr>
              <p:nvPr/>
            </p:nvSpPr>
            <p:spPr bwMode="auto">
              <a:xfrm>
                <a:off x="6265863" y="3044825"/>
                <a:ext cx="584200" cy="765175"/>
              </a:xfrm>
              <a:custGeom>
                <a:avLst/>
                <a:gdLst>
                  <a:gd name="T0" fmla="*/ 0 w 368"/>
                  <a:gd name="T1" fmla="*/ 269875 h 482"/>
                  <a:gd name="T2" fmla="*/ 44450 w 368"/>
                  <a:gd name="T3" fmla="*/ 360363 h 482"/>
                  <a:gd name="T4" fmla="*/ 0 w 368"/>
                  <a:gd name="T5" fmla="*/ 450850 h 482"/>
                  <a:gd name="T6" fmla="*/ 90488 w 368"/>
                  <a:gd name="T7" fmla="*/ 495300 h 482"/>
                  <a:gd name="T8" fmla="*/ 44450 w 368"/>
                  <a:gd name="T9" fmla="*/ 541338 h 482"/>
                  <a:gd name="T10" fmla="*/ 90488 w 368"/>
                  <a:gd name="T11" fmla="*/ 630238 h 482"/>
                  <a:gd name="T12" fmla="*/ 44450 w 368"/>
                  <a:gd name="T13" fmla="*/ 720725 h 482"/>
                  <a:gd name="T14" fmla="*/ 90488 w 368"/>
                  <a:gd name="T15" fmla="*/ 765175 h 482"/>
                  <a:gd name="T16" fmla="*/ 225425 w 368"/>
                  <a:gd name="T17" fmla="*/ 720725 h 482"/>
                  <a:gd name="T18" fmla="*/ 360363 w 368"/>
                  <a:gd name="T19" fmla="*/ 765175 h 482"/>
                  <a:gd name="T20" fmla="*/ 449263 w 368"/>
                  <a:gd name="T21" fmla="*/ 720725 h 482"/>
                  <a:gd name="T22" fmla="*/ 360363 w 368"/>
                  <a:gd name="T23" fmla="*/ 720725 h 482"/>
                  <a:gd name="T24" fmla="*/ 449263 w 368"/>
                  <a:gd name="T25" fmla="*/ 585788 h 482"/>
                  <a:gd name="T26" fmla="*/ 449263 w 368"/>
                  <a:gd name="T27" fmla="*/ 450850 h 482"/>
                  <a:gd name="T28" fmla="*/ 495300 w 368"/>
                  <a:gd name="T29" fmla="*/ 406400 h 482"/>
                  <a:gd name="T30" fmla="*/ 495300 w 368"/>
                  <a:gd name="T31" fmla="*/ 269875 h 482"/>
                  <a:gd name="T32" fmla="*/ 584200 w 368"/>
                  <a:gd name="T33" fmla="*/ 180975 h 482"/>
                  <a:gd name="T34" fmla="*/ 584200 w 368"/>
                  <a:gd name="T35" fmla="*/ 134938 h 482"/>
                  <a:gd name="T36" fmla="*/ 495300 w 368"/>
                  <a:gd name="T37" fmla="*/ 90488 h 482"/>
                  <a:gd name="T38" fmla="*/ 404813 w 368"/>
                  <a:gd name="T39" fmla="*/ 0 h 482"/>
                  <a:gd name="T40" fmla="*/ 269875 w 368"/>
                  <a:gd name="T41" fmla="*/ 46038 h 482"/>
                  <a:gd name="T42" fmla="*/ 269875 w 368"/>
                  <a:gd name="T43" fmla="*/ 90488 h 482"/>
                  <a:gd name="T44" fmla="*/ 134938 w 368"/>
                  <a:gd name="T45" fmla="*/ 134938 h 482"/>
                  <a:gd name="T46" fmla="*/ 44450 w 368"/>
                  <a:gd name="T47" fmla="*/ 90488 h 482"/>
                  <a:gd name="T48" fmla="*/ 44450 w 368"/>
                  <a:gd name="T49" fmla="*/ 225425 h 482"/>
                  <a:gd name="T50" fmla="*/ 0 w 368"/>
                  <a:gd name="T51" fmla="*/ 269875 h 4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368" h="482">
                    <a:moveTo>
                      <a:pt x="0" y="170"/>
                    </a:moveTo>
                    <a:lnTo>
                      <a:pt x="28" y="227"/>
                    </a:lnTo>
                    <a:lnTo>
                      <a:pt x="0" y="284"/>
                    </a:lnTo>
                    <a:lnTo>
                      <a:pt x="57" y="312"/>
                    </a:lnTo>
                    <a:lnTo>
                      <a:pt x="28" y="341"/>
                    </a:lnTo>
                    <a:lnTo>
                      <a:pt x="57" y="397"/>
                    </a:lnTo>
                    <a:lnTo>
                      <a:pt x="28" y="454"/>
                    </a:lnTo>
                    <a:lnTo>
                      <a:pt x="57" y="482"/>
                    </a:lnTo>
                    <a:lnTo>
                      <a:pt x="142" y="454"/>
                    </a:lnTo>
                    <a:lnTo>
                      <a:pt x="227" y="482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283" y="369"/>
                    </a:lnTo>
                    <a:lnTo>
                      <a:pt x="283" y="284"/>
                    </a:lnTo>
                    <a:lnTo>
                      <a:pt x="312" y="256"/>
                    </a:lnTo>
                    <a:lnTo>
                      <a:pt x="312" y="170"/>
                    </a:lnTo>
                    <a:lnTo>
                      <a:pt x="368" y="114"/>
                    </a:lnTo>
                    <a:lnTo>
                      <a:pt x="368" y="85"/>
                    </a:lnTo>
                    <a:lnTo>
                      <a:pt x="312" y="57"/>
                    </a:lnTo>
                    <a:lnTo>
                      <a:pt x="255" y="0"/>
                    </a:lnTo>
                    <a:lnTo>
                      <a:pt x="170" y="29"/>
                    </a:lnTo>
                    <a:lnTo>
                      <a:pt x="170" y="57"/>
                    </a:lnTo>
                    <a:lnTo>
                      <a:pt x="85" y="85"/>
                    </a:lnTo>
                    <a:lnTo>
                      <a:pt x="28" y="57"/>
                    </a:lnTo>
                    <a:lnTo>
                      <a:pt x="28" y="142"/>
                    </a:lnTo>
                    <a:lnTo>
                      <a:pt x="0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5" name="Freeform 168"/>
              <p:cNvSpPr>
                <a:spLocks/>
              </p:cNvSpPr>
              <p:nvPr/>
            </p:nvSpPr>
            <p:spPr bwMode="auto">
              <a:xfrm>
                <a:off x="5186363" y="3000375"/>
                <a:ext cx="1169987" cy="855663"/>
              </a:xfrm>
              <a:custGeom>
                <a:avLst/>
                <a:gdLst>
                  <a:gd name="T0" fmla="*/ 1123950 w 737"/>
                  <a:gd name="T1" fmla="*/ 765175 h 539"/>
                  <a:gd name="T2" fmla="*/ 1079500 w 737"/>
                  <a:gd name="T3" fmla="*/ 855663 h 539"/>
                  <a:gd name="T4" fmla="*/ 1035050 w 737"/>
                  <a:gd name="T5" fmla="*/ 809625 h 539"/>
                  <a:gd name="T6" fmla="*/ 944562 w 737"/>
                  <a:gd name="T7" fmla="*/ 765175 h 539"/>
                  <a:gd name="T8" fmla="*/ 944562 w 737"/>
                  <a:gd name="T9" fmla="*/ 720725 h 539"/>
                  <a:gd name="T10" fmla="*/ 854075 w 737"/>
                  <a:gd name="T11" fmla="*/ 630238 h 539"/>
                  <a:gd name="T12" fmla="*/ 719137 w 737"/>
                  <a:gd name="T13" fmla="*/ 585788 h 539"/>
                  <a:gd name="T14" fmla="*/ 674687 w 737"/>
                  <a:gd name="T15" fmla="*/ 674688 h 539"/>
                  <a:gd name="T16" fmla="*/ 539750 w 737"/>
                  <a:gd name="T17" fmla="*/ 674688 h 539"/>
                  <a:gd name="T18" fmla="*/ 539750 w 737"/>
                  <a:gd name="T19" fmla="*/ 539750 h 539"/>
                  <a:gd name="T20" fmla="*/ 493712 w 737"/>
                  <a:gd name="T21" fmla="*/ 404813 h 539"/>
                  <a:gd name="T22" fmla="*/ 449262 w 737"/>
                  <a:gd name="T23" fmla="*/ 404813 h 539"/>
                  <a:gd name="T24" fmla="*/ 404812 w 737"/>
                  <a:gd name="T25" fmla="*/ 314325 h 539"/>
                  <a:gd name="T26" fmla="*/ 314325 w 737"/>
                  <a:gd name="T27" fmla="*/ 314325 h 539"/>
                  <a:gd name="T28" fmla="*/ 269875 w 737"/>
                  <a:gd name="T29" fmla="*/ 225425 h 539"/>
                  <a:gd name="T30" fmla="*/ 223837 w 737"/>
                  <a:gd name="T31" fmla="*/ 450850 h 539"/>
                  <a:gd name="T32" fmla="*/ 179387 w 737"/>
                  <a:gd name="T33" fmla="*/ 495300 h 539"/>
                  <a:gd name="T34" fmla="*/ 179387 w 737"/>
                  <a:gd name="T35" fmla="*/ 539750 h 539"/>
                  <a:gd name="T36" fmla="*/ 134937 w 737"/>
                  <a:gd name="T37" fmla="*/ 585788 h 539"/>
                  <a:gd name="T38" fmla="*/ 0 w 737"/>
                  <a:gd name="T39" fmla="*/ 539750 h 539"/>
                  <a:gd name="T40" fmla="*/ 44450 w 737"/>
                  <a:gd name="T41" fmla="*/ 404813 h 539"/>
                  <a:gd name="T42" fmla="*/ 44450 w 737"/>
                  <a:gd name="T43" fmla="*/ 179388 h 539"/>
                  <a:gd name="T44" fmla="*/ 134937 w 737"/>
                  <a:gd name="T45" fmla="*/ 90488 h 539"/>
                  <a:gd name="T46" fmla="*/ 44450 w 737"/>
                  <a:gd name="T47" fmla="*/ 44450 h 539"/>
                  <a:gd name="T48" fmla="*/ 134937 w 737"/>
                  <a:gd name="T49" fmla="*/ 0 h 539"/>
                  <a:gd name="T50" fmla="*/ 269875 w 737"/>
                  <a:gd name="T51" fmla="*/ 90488 h 539"/>
                  <a:gd name="T52" fmla="*/ 449262 w 737"/>
                  <a:gd name="T53" fmla="*/ 44450 h 539"/>
                  <a:gd name="T54" fmla="*/ 584200 w 737"/>
                  <a:gd name="T55" fmla="*/ 225425 h 539"/>
                  <a:gd name="T56" fmla="*/ 765175 w 737"/>
                  <a:gd name="T57" fmla="*/ 269875 h 539"/>
                  <a:gd name="T58" fmla="*/ 900112 w 737"/>
                  <a:gd name="T59" fmla="*/ 225425 h 539"/>
                  <a:gd name="T60" fmla="*/ 989012 w 737"/>
                  <a:gd name="T61" fmla="*/ 225425 h 539"/>
                  <a:gd name="T62" fmla="*/ 1035050 w 737"/>
                  <a:gd name="T63" fmla="*/ 314325 h 539"/>
                  <a:gd name="T64" fmla="*/ 1079500 w 737"/>
                  <a:gd name="T65" fmla="*/ 314325 h 539"/>
                  <a:gd name="T66" fmla="*/ 1123950 w 737"/>
                  <a:gd name="T67" fmla="*/ 404813 h 539"/>
                  <a:gd name="T68" fmla="*/ 1079500 w 737"/>
                  <a:gd name="T69" fmla="*/ 495300 h 539"/>
                  <a:gd name="T70" fmla="*/ 1169987 w 737"/>
                  <a:gd name="T71" fmla="*/ 539750 h 539"/>
                  <a:gd name="T72" fmla="*/ 1123950 w 737"/>
                  <a:gd name="T73" fmla="*/ 585788 h 539"/>
                  <a:gd name="T74" fmla="*/ 1169987 w 737"/>
                  <a:gd name="T75" fmla="*/ 674688 h 539"/>
                  <a:gd name="T76" fmla="*/ 1123950 w 737"/>
                  <a:gd name="T77" fmla="*/ 765175 h 53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737" h="539">
                    <a:moveTo>
                      <a:pt x="708" y="482"/>
                    </a:moveTo>
                    <a:lnTo>
                      <a:pt x="680" y="539"/>
                    </a:lnTo>
                    <a:lnTo>
                      <a:pt x="652" y="510"/>
                    </a:lnTo>
                    <a:lnTo>
                      <a:pt x="595" y="482"/>
                    </a:lnTo>
                    <a:lnTo>
                      <a:pt x="595" y="454"/>
                    </a:lnTo>
                    <a:lnTo>
                      <a:pt x="538" y="397"/>
                    </a:lnTo>
                    <a:lnTo>
                      <a:pt x="453" y="369"/>
                    </a:lnTo>
                    <a:lnTo>
                      <a:pt x="425" y="425"/>
                    </a:lnTo>
                    <a:lnTo>
                      <a:pt x="340" y="425"/>
                    </a:lnTo>
                    <a:lnTo>
                      <a:pt x="340" y="340"/>
                    </a:lnTo>
                    <a:lnTo>
                      <a:pt x="311" y="255"/>
                    </a:lnTo>
                    <a:lnTo>
                      <a:pt x="283" y="255"/>
                    </a:lnTo>
                    <a:lnTo>
                      <a:pt x="255" y="198"/>
                    </a:lnTo>
                    <a:lnTo>
                      <a:pt x="198" y="198"/>
                    </a:lnTo>
                    <a:lnTo>
                      <a:pt x="170" y="142"/>
                    </a:lnTo>
                    <a:lnTo>
                      <a:pt x="141" y="284"/>
                    </a:lnTo>
                    <a:lnTo>
                      <a:pt x="113" y="312"/>
                    </a:lnTo>
                    <a:lnTo>
                      <a:pt x="113" y="340"/>
                    </a:lnTo>
                    <a:lnTo>
                      <a:pt x="85" y="369"/>
                    </a:lnTo>
                    <a:lnTo>
                      <a:pt x="0" y="340"/>
                    </a:lnTo>
                    <a:lnTo>
                      <a:pt x="28" y="255"/>
                    </a:lnTo>
                    <a:lnTo>
                      <a:pt x="28" y="113"/>
                    </a:lnTo>
                    <a:lnTo>
                      <a:pt x="85" y="57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70" y="57"/>
                    </a:lnTo>
                    <a:lnTo>
                      <a:pt x="283" y="28"/>
                    </a:lnTo>
                    <a:lnTo>
                      <a:pt x="368" y="142"/>
                    </a:lnTo>
                    <a:lnTo>
                      <a:pt x="482" y="170"/>
                    </a:lnTo>
                    <a:lnTo>
                      <a:pt x="567" y="142"/>
                    </a:lnTo>
                    <a:lnTo>
                      <a:pt x="623" y="142"/>
                    </a:lnTo>
                    <a:lnTo>
                      <a:pt x="652" y="198"/>
                    </a:lnTo>
                    <a:lnTo>
                      <a:pt x="680" y="198"/>
                    </a:lnTo>
                    <a:lnTo>
                      <a:pt x="708" y="255"/>
                    </a:lnTo>
                    <a:lnTo>
                      <a:pt x="680" y="312"/>
                    </a:lnTo>
                    <a:lnTo>
                      <a:pt x="737" y="340"/>
                    </a:lnTo>
                    <a:lnTo>
                      <a:pt x="708" y="369"/>
                    </a:lnTo>
                    <a:lnTo>
                      <a:pt x="737" y="425"/>
                    </a:lnTo>
                    <a:lnTo>
                      <a:pt x="708" y="48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6" name="Freeform 169"/>
              <p:cNvSpPr>
                <a:spLocks/>
              </p:cNvSpPr>
              <p:nvPr/>
            </p:nvSpPr>
            <p:spPr bwMode="auto">
              <a:xfrm>
                <a:off x="6086475" y="3765550"/>
                <a:ext cx="763588" cy="944563"/>
              </a:xfrm>
              <a:custGeom>
                <a:avLst/>
                <a:gdLst>
                  <a:gd name="T0" fmla="*/ 449263 w 481"/>
                  <a:gd name="T1" fmla="*/ 944563 h 595"/>
                  <a:gd name="T2" fmla="*/ 404813 w 481"/>
                  <a:gd name="T3" fmla="*/ 900113 h 595"/>
                  <a:gd name="T4" fmla="*/ 358775 w 481"/>
                  <a:gd name="T5" fmla="*/ 900113 h 595"/>
                  <a:gd name="T6" fmla="*/ 314325 w 481"/>
                  <a:gd name="T7" fmla="*/ 855663 h 595"/>
                  <a:gd name="T8" fmla="*/ 314325 w 481"/>
                  <a:gd name="T9" fmla="*/ 630238 h 595"/>
                  <a:gd name="T10" fmla="*/ 44450 w 481"/>
                  <a:gd name="T11" fmla="*/ 495300 h 595"/>
                  <a:gd name="T12" fmla="*/ 0 w 481"/>
                  <a:gd name="T13" fmla="*/ 404813 h 595"/>
                  <a:gd name="T14" fmla="*/ 0 w 481"/>
                  <a:gd name="T15" fmla="*/ 90488 h 595"/>
                  <a:gd name="T16" fmla="*/ 134938 w 481"/>
                  <a:gd name="T17" fmla="*/ 44450 h 595"/>
                  <a:gd name="T18" fmla="*/ 179388 w 481"/>
                  <a:gd name="T19" fmla="*/ 90488 h 595"/>
                  <a:gd name="T20" fmla="*/ 223838 w 481"/>
                  <a:gd name="T21" fmla="*/ 0 h 595"/>
                  <a:gd name="T22" fmla="*/ 269875 w 481"/>
                  <a:gd name="T23" fmla="*/ 44450 h 595"/>
                  <a:gd name="T24" fmla="*/ 404813 w 481"/>
                  <a:gd name="T25" fmla="*/ 0 h 595"/>
                  <a:gd name="T26" fmla="*/ 539750 w 481"/>
                  <a:gd name="T27" fmla="*/ 44450 h 595"/>
                  <a:gd name="T28" fmla="*/ 449263 w 481"/>
                  <a:gd name="T29" fmla="*/ 179388 h 595"/>
                  <a:gd name="T30" fmla="*/ 449263 w 481"/>
                  <a:gd name="T31" fmla="*/ 269875 h 595"/>
                  <a:gd name="T32" fmla="*/ 539750 w 481"/>
                  <a:gd name="T33" fmla="*/ 314325 h 595"/>
                  <a:gd name="T34" fmla="*/ 449263 w 481"/>
                  <a:gd name="T35" fmla="*/ 360363 h 595"/>
                  <a:gd name="T36" fmla="*/ 449263 w 481"/>
                  <a:gd name="T37" fmla="*/ 404813 h 595"/>
                  <a:gd name="T38" fmla="*/ 584200 w 481"/>
                  <a:gd name="T39" fmla="*/ 449263 h 595"/>
                  <a:gd name="T40" fmla="*/ 719138 w 481"/>
                  <a:gd name="T41" fmla="*/ 404813 h 595"/>
                  <a:gd name="T42" fmla="*/ 763588 w 481"/>
                  <a:gd name="T43" fmla="*/ 495300 h 595"/>
                  <a:gd name="T44" fmla="*/ 674688 w 481"/>
                  <a:gd name="T45" fmla="*/ 539750 h 595"/>
                  <a:gd name="T46" fmla="*/ 674688 w 481"/>
                  <a:gd name="T47" fmla="*/ 585788 h 595"/>
                  <a:gd name="T48" fmla="*/ 719138 w 481"/>
                  <a:gd name="T49" fmla="*/ 674688 h 595"/>
                  <a:gd name="T50" fmla="*/ 674688 w 481"/>
                  <a:gd name="T51" fmla="*/ 765175 h 595"/>
                  <a:gd name="T52" fmla="*/ 539750 w 481"/>
                  <a:gd name="T53" fmla="*/ 855663 h 595"/>
                  <a:gd name="T54" fmla="*/ 493713 w 481"/>
                  <a:gd name="T55" fmla="*/ 855663 h 595"/>
                  <a:gd name="T56" fmla="*/ 449263 w 481"/>
                  <a:gd name="T57" fmla="*/ 944563 h 5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481" h="595">
                    <a:moveTo>
                      <a:pt x="283" y="595"/>
                    </a:moveTo>
                    <a:lnTo>
                      <a:pt x="255" y="567"/>
                    </a:lnTo>
                    <a:lnTo>
                      <a:pt x="226" y="567"/>
                    </a:lnTo>
                    <a:lnTo>
                      <a:pt x="198" y="539"/>
                    </a:lnTo>
                    <a:lnTo>
                      <a:pt x="198" y="397"/>
                    </a:lnTo>
                    <a:lnTo>
                      <a:pt x="28" y="312"/>
                    </a:lnTo>
                    <a:lnTo>
                      <a:pt x="0" y="255"/>
                    </a:lnTo>
                    <a:lnTo>
                      <a:pt x="0" y="57"/>
                    </a:lnTo>
                    <a:lnTo>
                      <a:pt x="85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340" y="198"/>
                    </a:lnTo>
                    <a:lnTo>
                      <a:pt x="283" y="227"/>
                    </a:lnTo>
                    <a:lnTo>
                      <a:pt x="283" y="255"/>
                    </a:lnTo>
                    <a:lnTo>
                      <a:pt x="368" y="283"/>
                    </a:lnTo>
                    <a:lnTo>
                      <a:pt x="453" y="255"/>
                    </a:lnTo>
                    <a:lnTo>
                      <a:pt x="481" y="312"/>
                    </a:lnTo>
                    <a:lnTo>
                      <a:pt x="425" y="340"/>
                    </a:lnTo>
                    <a:lnTo>
                      <a:pt x="425" y="369"/>
                    </a:lnTo>
                    <a:lnTo>
                      <a:pt x="453" y="425"/>
                    </a:lnTo>
                    <a:lnTo>
                      <a:pt x="425" y="482"/>
                    </a:lnTo>
                    <a:lnTo>
                      <a:pt x="340" y="539"/>
                    </a:lnTo>
                    <a:lnTo>
                      <a:pt x="311" y="539"/>
                    </a:lnTo>
                    <a:lnTo>
                      <a:pt x="283" y="59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7" name="Freeform 170"/>
              <p:cNvSpPr>
                <a:spLocks/>
              </p:cNvSpPr>
              <p:nvPr/>
            </p:nvSpPr>
            <p:spPr bwMode="auto">
              <a:xfrm>
                <a:off x="6040438" y="4575175"/>
                <a:ext cx="585787" cy="1260475"/>
              </a:xfrm>
              <a:custGeom>
                <a:avLst/>
                <a:gdLst>
                  <a:gd name="T0" fmla="*/ 90487 w 369"/>
                  <a:gd name="T1" fmla="*/ 1260475 h 794"/>
                  <a:gd name="T2" fmla="*/ 134937 w 369"/>
                  <a:gd name="T3" fmla="*/ 1169988 h 794"/>
                  <a:gd name="T4" fmla="*/ 90487 w 369"/>
                  <a:gd name="T5" fmla="*/ 1125538 h 794"/>
                  <a:gd name="T6" fmla="*/ 90487 w 369"/>
                  <a:gd name="T7" fmla="*/ 1035050 h 794"/>
                  <a:gd name="T8" fmla="*/ 134937 w 369"/>
                  <a:gd name="T9" fmla="*/ 900113 h 794"/>
                  <a:gd name="T10" fmla="*/ 90487 w 369"/>
                  <a:gd name="T11" fmla="*/ 811213 h 794"/>
                  <a:gd name="T12" fmla="*/ 90487 w 369"/>
                  <a:gd name="T13" fmla="*/ 539750 h 794"/>
                  <a:gd name="T14" fmla="*/ 0 w 369"/>
                  <a:gd name="T15" fmla="*/ 360363 h 794"/>
                  <a:gd name="T16" fmla="*/ 180975 w 369"/>
                  <a:gd name="T17" fmla="*/ 90488 h 794"/>
                  <a:gd name="T18" fmla="*/ 269875 w 369"/>
                  <a:gd name="T19" fmla="*/ 134938 h 794"/>
                  <a:gd name="T20" fmla="*/ 269875 w 369"/>
                  <a:gd name="T21" fmla="*/ 0 h 794"/>
                  <a:gd name="T22" fmla="*/ 360362 w 369"/>
                  <a:gd name="T23" fmla="*/ 46038 h 794"/>
                  <a:gd name="T24" fmla="*/ 404812 w 369"/>
                  <a:gd name="T25" fmla="*/ 90488 h 794"/>
                  <a:gd name="T26" fmla="*/ 450850 w 369"/>
                  <a:gd name="T27" fmla="*/ 90488 h 794"/>
                  <a:gd name="T28" fmla="*/ 495300 w 369"/>
                  <a:gd name="T29" fmla="*/ 134938 h 794"/>
                  <a:gd name="T30" fmla="*/ 539750 w 369"/>
                  <a:gd name="T31" fmla="*/ 134938 h 794"/>
                  <a:gd name="T32" fmla="*/ 585787 w 369"/>
                  <a:gd name="T33" fmla="*/ 225425 h 794"/>
                  <a:gd name="T34" fmla="*/ 539750 w 369"/>
                  <a:gd name="T35" fmla="*/ 315913 h 794"/>
                  <a:gd name="T36" fmla="*/ 539750 w 369"/>
                  <a:gd name="T37" fmla="*/ 450850 h 794"/>
                  <a:gd name="T38" fmla="*/ 495300 w 369"/>
                  <a:gd name="T39" fmla="*/ 539750 h 794"/>
                  <a:gd name="T40" fmla="*/ 539750 w 369"/>
                  <a:gd name="T41" fmla="*/ 585788 h 794"/>
                  <a:gd name="T42" fmla="*/ 495300 w 369"/>
                  <a:gd name="T43" fmla="*/ 630238 h 794"/>
                  <a:gd name="T44" fmla="*/ 539750 w 369"/>
                  <a:gd name="T45" fmla="*/ 720725 h 794"/>
                  <a:gd name="T46" fmla="*/ 360362 w 369"/>
                  <a:gd name="T47" fmla="*/ 946150 h 794"/>
                  <a:gd name="T48" fmla="*/ 404812 w 369"/>
                  <a:gd name="T49" fmla="*/ 1035050 h 794"/>
                  <a:gd name="T50" fmla="*/ 269875 w 369"/>
                  <a:gd name="T51" fmla="*/ 1216025 h 794"/>
                  <a:gd name="T52" fmla="*/ 90487 w 369"/>
                  <a:gd name="T53" fmla="*/ 1260475 h 7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69" h="794">
                    <a:moveTo>
                      <a:pt x="57" y="794"/>
                    </a:moveTo>
                    <a:lnTo>
                      <a:pt x="85" y="737"/>
                    </a:lnTo>
                    <a:lnTo>
                      <a:pt x="57" y="709"/>
                    </a:lnTo>
                    <a:lnTo>
                      <a:pt x="57" y="652"/>
                    </a:lnTo>
                    <a:lnTo>
                      <a:pt x="85" y="567"/>
                    </a:lnTo>
                    <a:lnTo>
                      <a:pt x="57" y="511"/>
                    </a:lnTo>
                    <a:lnTo>
                      <a:pt x="57" y="340"/>
                    </a:lnTo>
                    <a:lnTo>
                      <a:pt x="0" y="227"/>
                    </a:lnTo>
                    <a:lnTo>
                      <a:pt x="114" y="57"/>
                    </a:lnTo>
                    <a:lnTo>
                      <a:pt x="170" y="85"/>
                    </a:lnTo>
                    <a:lnTo>
                      <a:pt x="170" y="0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312" y="85"/>
                    </a:lnTo>
                    <a:lnTo>
                      <a:pt x="340" y="85"/>
                    </a:lnTo>
                    <a:lnTo>
                      <a:pt x="369" y="142"/>
                    </a:lnTo>
                    <a:lnTo>
                      <a:pt x="340" y="199"/>
                    </a:lnTo>
                    <a:lnTo>
                      <a:pt x="340" y="284"/>
                    </a:lnTo>
                    <a:lnTo>
                      <a:pt x="312" y="340"/>
                    </a:lnTo>
                    <a:lnTo>
                      <a:pt x="340" y="369"/>
                    </a:lnTo>
                    <a:lnTo>
                      <a:pt x="312" y="397"/>
                    </a:lnTo>
                    <a:lnTo>
                      <a:pt x="340" y="454"/>
                    </a:lnTo>
                    <a:lnTo>
                      <a:pt x="227" y="596"/>
                    </a:lnTo>
                    <a:lnTo>
                      <a:pt x="255" y="652"/>
                    </a:lnTo>
                    <a:lnTo>
                      <a:pt x="170" y="766"/>
                    </a:lnTo>
                    <a:lnTo>
                      <a:pt x="57" y="79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8" name="Freeform 171"/>
              <p:cNvSpPr>
                <a:spLocks/>
              </p:cNvSpPr>
              <p:nvPr/>
            </p:nvSpPr>
            <p:spPr bwMode="auto">
              <a:xfrm>
                <a:off x="7796213" y="5026025"/>
                <a:ext cx="765175" cy="1035050"/>
              </a:xfrm>
              <a:custGeom>
                <a:avLst/>
                <a:gdLst>
                  <a:gd name="T0" fmla="*/ 360363 w 482"/>
                  <a:gd name="T1" fmla="*/ 0 h 652"/>
                  <a:gd name="T2" fmla="*/ 404813 w 482"/>
                  <a:gd name="T3" fmla="*/ 44450 h 652"/>
                  <a:gd name="T4" fmla="*/ 269875 w 482"/>
                  <a:gd name="T5" fmla="*/ 269875 h 652"/>
                  <a:gd name="T6" fmla="*/ 314325 w 482"/>
                  <a:gd name="T7" fmla="*/ 269875 h 652"/>
                  <a:gd name="T8" fmla="*/ 314325 w 482"/>
                  <a:gd name="T9" fmla="*/ 404813 h 652"/>
                  <a:gd name="T10" fmla="*/ 404813 w 482"/>
                  <a:gd name="T11" fmla="*/ 449263 h 652"/>
                  <a:gd name="T12" fmla="*/ 404813 w 482"/>
                  <a:gd name="T13" fmla="*/ 495300 h 652"/>
                  <a:gd name="T14" fmla="*/ 495300 w 482"/>
                  <a:gd name="T15" fmla="*/ 584200 h 652"/>
                  <a:gd name="T16" fmla="*/ 495300 w 482"/>
                  <a:gd name="T17" fmla="*/ 674688 h 652"/>
                  <a:gd name="T18" fmla="*/ 584200 w 482"/>
                  <a:gd name="T19" fmla="*/ 674688 h 652"/>
                  <a:gd name="T20" fmla="*/ 630238 w 482"/>
                  <a:gd name="T21" fmla="*/ 719138 h 652"/>
                  <a:gd name="T22" fmla="*/ 719138 w 482"/>
                  <a:gd name="T23" fmla="*/ 719138 h 652"/>
                  <a:gd name="T24" fmla="*/ 719138 w 482"/>
                  <a:gd name="T25" fmla="*/ 765175 h 652"/>
                  <a:gd name="T26" fmla="*/ 765175 w 482"/>
                  <a:gd name="T27" fmla="*/ 854075 h 652"/>
                  <a:gd name="T28" fmla="*/ 360363 w 482"/>
                  <a:gd name="T29" fmla="*/ 1035050 h 652"/>
                  <a:gd name="T30" fmla="*/ 314325 w 482"/>
                  <a:gd name="T31" fmla="*/ 944563 h 652"/>
                  <a:gd name="T32" fmla="*/ 179388 w 482"/>
                  <a:gd name="T33" fmla="*/ 854075 h 652"/>
                  <a:gd name="T34" fmla="*/ 225425 w 482"/>
                  <a:gd name="T35" fmla="*/ 674688 h 652"/>
                  <a:gd name="T36" fmla="*/ 179388 w 482"/>
                  <a:gd name="T37" fmla="*/ 630238 h 652"/>
                  <a:gd name="T38" fmla="*/ 90488 w 482"/>
                  <a:gd name="T39" fmla="*/ 630238 h 652"/>
                  <a:gd name="T40" fmla="*/ 44450 w 482"/>
                  <a:gd name="T41" fmla="*/ 539750 h 652"/>
                  <a:gd name="T42" fmla="*/ 0 w 482"/>
                  <a:gd name="T43" fmla="*/ 539750 h 652"/>
                  <a:gd name="T44" fmla="*/ 0 w 482"/>
                  <a:gd name="T45" fmla="*/ 449263 h 652"/>
                  <a:gd name="T46" fmla="*/ 44450 w 482"/>
                  <a:gd name="T47" fmla="*/ 360363 h 652"/>
                  <a:gd name="T48" fmla="*/ 90488 w 482"/>
                  <a:gd name="T49" fmla="*/ 179388 h 652"/>
                  <a:gd name="T50" fmla="*/ 360363 w 482"/>
                  <a:gd name="T51" fmla="*/ 0 h 6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82" h="652">
                    <a:moveTo>
                      <a:pt x="227" y="0"/>
                    </a:moveTo>
                    <a:lnTo>
                      <a:pt x="255" y="28"/>
                    </a:lnTo>
                    <a:lnTo>
                      <a:pt x="170" y="170"/>
                    </a:lnTo>
                    <a:lnTo>
                      <a:pt x="198" y="170"/>
                    </a:lnTo>
                    <a:lnTo>
                      <a:pt x="198" y="255"/>
                    </a:lnTo>
                    <a:lnTo>
                      <a:pt x="255" y="283"/>
                    </a:lnTo>
                    <a:lnTo>
                      <a:pt x="255" y="312"/>
                    </a:lnTo>
                    <a:lnTo>
                      <a:pt x="312" y="368"/>
                    </a:lnTo>
                    <a:lnTo>
                      <a:pt x="312" y="425"/>
                    </a:lnTo>
                    <a:lnTo>
                      <a:pt x="368" y="425"/>
                    </a:lnTo>
                    <a:lnTo>
                      <a:pt x="397" y="453"/>
                    </a:lnTo>
                    <a:lnTo>
                      <a:pt x="453" y="453"/>
                    </a:lnTo>
                    <a:lnTo>
                      <a:pt x="453" y="482"/>
                    </a:lnTo>
                    <a:lnTo>
                      <a:pt x="482" y="538"/>
                    </a:lnTo>
                    <a:lnTo>
                      <a:pt x="227" y="652"/>
                    </a:lnTo>
                    <a:lnTo>
                      <a:pt x="198" y="595"/>
                    </a:lnTo>
                    <a:lnTo>
                      <a:pt x="113" y="538"/>
                    </a:lnTo>
                    <a:lnTo>
                      <a:pt x="142" y="425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28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28" y="227"/>
                    </a:lnTo>
                    <a:lnTo>
                      <a:pt x="5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9" name="Freeform 172"/>
              <p:cNvSpPr>
                <a:spLocks/>
              </p:cNvSpPr>
              <p:nvPr/>
            </p:nvSpPr>
            <p:spPr bwMode="auto">
              <a:xfrm>
                <a:off x="9596438" y="5249863"/>
                <a:ext cx="674687" cy="585787"/>
              </a:xfrm>
              <a:custGeom>
                <a:avLst/>
                <a:gdLst>
                  <a:gd name="T0" fmla="*/ 449262 w 425"/>
                  <a:gd name="T1" fmla="*/ 0 h 369"/>
                  <a:gd name="T2" fmla="*/ 360362 w 425"/>
                  <a:gd name="T3" fmla="*/ 46037 h 369"/>
                  <a:gd name="T4" fmla="*/ 225425 w 425"/>
                  <a:gd name="T5" fmla="*/ 0 h 369"/>
                  <a:gd name="T6" fmla="*/ 225425 w 425"/>
                  <a:gd name="T7" fmla="*/ 90487 h 369"/>
                  <a:gd name="T8" fmla="*/ 44450 w 425"/>
                  <a:gd name="T9" fmla="*/ 0 h 369"/>
                  <a:gd name="T10" fmla="*/ 0 w 425"/>
                  <a:gd name="T11" fmla="*/ 46037 h 369"/>
                  <a:gd name="T12" fmla="*/ 44450 w 425"/>
                  <a:gd name="T13" fmla="*/ 90487 h 369"/>
                  <a:gd name="T14" fmla="*/ 0 w 425"/>
                  <a:gd name="T15" fmla="*/ 225425 h 369"/>
                  <a:gd name="T16" fmla="*/ 134937 w 425"/>
                  <a:gd name="T17" fmla="*/ 315912 h 369"/>
                  <a:gd name="T18" fmla="*/ 90487 w 425"/>
                  <a:gd name="T19" fmla="*/ 450850 h 369"/>
                  <a:gd name="T20" fmla="*/ 179387 w 425"/>
                  <a:gd name="T21" fmla="*/ 585787 h 369"/>
                  <a:gd name="T22" fmla="*/ 225425 w 425"/>
                  <a:gd name="T23" fmla="*/ 450850 h 369"/>
                  <a:gd name="T24" fmla="*/ 360362 w 425"/>
                  <a:gd name="T25" fmla="*/ 360362 h 369"/>
                  <a:gd name="T26" fmla="*/ 674687 w 425"/>
                  <a:gd name="T27" fmla="*/ 315912 h 369"/>
                  <a:gd name="T28" fmla="*/ 674687 w 425"/>
                  <a:gd name="T29" fmla="*/ 136525 h 369"/>
                  <a:gd name="T30" fmla="*/ 584200 w 425"/>
                  <a:gd name="T31" fmla="*/ 46037 h 369"/>
                  <a:gd name="T32" fmla="*/ 539750 w 425"/>
                  <a:gd name="T33" fmla="*/ 136525 h 369"/>
                  <a:gd name="T34" fmla="*/ 449262 w 425"/>
                  <a:gd name="T35" fmla="*/ 46037 h 369"/>
                  <a:gd name="T36" fmla="*/ 449262 w 425"/>
                  <a:gd name="T37" fmla="*/ 0 h 36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25" h="369">
                    <a:moveTo>
                      <a:pt x="283" y="0"/>
                    </a:moveTo>
                    <a:lnTo>
                      <a:pt x="227" y="29"/>
                    </a:lnTo>
                    <a:lnTo>
                      <a:pt x="142" y="0"/>
                    </a:lnTo>
                    <a:lnTo>
                      <a:pt x="142" y="57"/>
                    </a:lnTo>
                    <a:lnTo>
                      <a:pt x="28" y="0"/>
                    </a:lnTo>
                    <a:lnTo>
                      <a:pt x="0" y="29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57" y="284"/>
                    </a:lnTo>
                    <a:lnTo>
                      <a:pt x="113" y="369"/>
                    </a:lnTo>
                    <a:lnTo>
                      <a:pt x="142" y="284"/>
                    </a:lnTo>
                    <a:lnTo>
                      <a:pt x="227" y="227"/>
                    </a:lnTo>
                    <a:lnTo>
                      <a:pt x="425" y="199"/>
                    </a:lnTo>
                    <a:lnTo>
                      <a:pt x="425" y="86"/>
                    </a:lnTo>
                    <a:lnTo>
                      <a:pt x="368" y="29"/>
                    </a:lnTo>
                    <a:lnTo>
                      <a:pt x="340" y="86"/>
                    </a:lnTo>
                    <a:lnTo>
                      <a:pt x="283" y="29"/>
                    </a:lnTo>
                    <a:lnTo>
                      <a:pt x="28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0" name="Freeform 173"/>
              <p:cNvSpPr>
                <a:spLocks/>
              </p:cNvSpPr>
              <p:nvPr/>
            </p:nvSpPr>
            <p:spPr bwMode="auto">
              <a:xfrm>
                <a:off x="9056688" y="5070475"/>
                <a:ext cx="719137" cy="900113"/>
              </a:xfrm>
              <a:custGeom>
                <a:avLst/>
                <a:gdLst>
                  <a:gd name="T0" fmla="*/ 719137 w 453"/>
                  <a:gd name="T1" fmla="*/ 765175 h 567"/>
                  <a:gd name="T2" fmla="*/ 674687 w 453"/>
                  <a:gd name="T3" fmla="*/ 900113 h 567"/>
                  <a:gd name="T4" fmla="*/ 539750 w 453"/>
                  <a:gd name="T5" fmla="*/ 809625 h 567"/>
                  <a:gd name="T6" fmla="*/ 539750 w 453"/>
                  <a:gd name="T7" fmla="*/ 674688 h 567"/>
                  <a:gd name="T8" fmla="*/ 314325 w 453"/>
                  <a:gd name="T9" fmla="*/ 674688 h 567"/>
                  <a:gd name="T10" fmla="*/ 223837 w 453"/>
                  <a:gd name="T11" fmla="*/ 855663 h 567"/>
                  <a:gd name="T12" fmla="*/ 44450 w 453"/>
                  <a:gd name="T13" fmla="*/ 809625 h 567"/>
                  <a:gd name="T14" fmla="*/ 0 w 453"/>
                  <a:gd name="T15" fmla="*/ 720725 h 567"/>
                  <a:gd name="T16" fmla="*/ 179387 w 453"/>
                  <a:gd name="T17" fmla="*/ 539750 h 567"/>
                  <a:gd name="T18" fmla="*/ 179387 w 453"/>
                  <a:gd name="T19" fmla="*/ 450850 h 567"/>
                  <a:gd name="T20" fmla="*/ 269875 w 453"/>
                  <a:gd name="T21" fmla="*/ 360363 h 567"/>
                  <a:gd name="T22" fmla="*/ 404812 w 453"/>
                  <a:gd name="T23" fmla="*/ 404813 h 567"/>
                  <a:gd name="T24" fmla="*/ 358775 w 453"/>
                  <a:gd name="T25" fmla="*/ 315913 h 567"/>
                  <a:gd name="T26" fmla="*/ 269875 w 453"/>
                  <a:gd name="T27" fmla="*/ 269875 h 567"/>
                  <a:gd name="T28" fmla="*/ 269875 w 453"/>
                  <a:gd name="T29" fmla="*/ 179388 h 567"/>
                  <a:gd name="T30" fmla="*/ 179387 w 453"/>
                  <a:gd name="T31" fmla="*/ 90488 h 567"/>
                  <a:gd name="T32" fmla="*/ 134937 w 453"/>
                  <a:gd name="T33" fmla="*/ 0 h 567"/>
                  <a:gd name="T34" fmla="*/ 404812 w 453"/>
                  <a:gd name="T35" fmla="*/ 134938 h 567"/>
                  <a:gd name="T36" fmla="*/ 449262 w 453"/>
                  <a:gd name="T37" fmla="*/ 134938 h 567"/>
                  <a:gd name="T38" fmla="*/ 539750 w 453"/>
                  <a:gd name="T39" fmla="*/ 225425 h 567"/>
                  <a:gd name="T40" fmla="*/ 584200 w 453"/>
                  <a:gd name="T41" fmla="*/ 269875 h 567"/>
                  <a:gd name="T42" fmla="*/ 539750 w 453"/>
                  <a:gd name="T43" fmla="*/ 404813 h 567"/>
                  <a:gd name="T44" fmla="*/ 674687 w 453"/>
                  <a:gd name="T45" fmla="*/ 495300 h 567"/>
                  <a:gd name="T46" fmla="*/ 630237 w 453"/>
                  <a:gd name="T47" fmla="*/ 630238 h 567"/>
                  <a:gd name="T48" fmla="*/ 719137 w 453"/>
                  <a:gd name="T49" fmla="*/ 765175 h 5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53" h="567">
                    <a:moveTo>
                      <a:pt x="453" y="482"/>
                    </a:moveTo>
                    <a:lnTo>
                      <a:pt x="425" y="567"/>
                    </a:lnTo>
                    <a:lnTo>
                      <a:pt x="340" y="510"/>
                    </a:lnTo>
                    <a:lnTo>
                      <a:pt x="340" y="425"/>
                    </a:lnTo>
                    <a:lnTo>
                      <a:pt x="198" y="425"/>
                    </a:lnTo>
                    <a:lnTo>
                      <a:pt x="141" y="539"/>
                    </a:lnTo>
                    <a:lnTo>
                      <a:pt x="28" y="510"/>
                    </a:lnTo>
                    <a:lnTo>
                      <a:pt x="0" y="454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255" y="255"/>
                    </a:lnTo>
                    <a:lnTo>
                      <a:pt x="226" y="199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57"/>
                    </a:lnTo>
                    <a:lnTo>
                      <a:pt x="85" y="0"/>
                    </a:lnTo>
                    <a:lnTo>
                      <a:pt x="255" y="85"/>
                    </a:lnTo>
                    <a:lnTo>
                      <a:pt x="283" y="85"/>
                    </a:lnTo>
                    <a:lnTo>
                      <a:pt x="340" y="142"/>
                    </a:lnTo>
                    <a:lnTo>
                      <a:pt x="368" y="170"/>
                    </a:lnTo>
                    <a:lnTo>
                      <a:pt x="340" y="255"/>
                    </a:lnTo>
                    <a:lnTo>
                      <a:pt x="425" y="312"/>
                    </a:lnTo>
                    <a:lnTo>
                      <a:pt x="397" y="397"/>
                    </a:lnTo>
                    <a:lnTo>
                      <a:pt x="453" y="48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1" name="Freeform 174"/>
              <p:cNvSpPr>
                <a:spLocks/>
              </p:cNvSpPr>
              <p:nvPr/>
            </p:nvSpPr>
            <p:spPr bwMode="auto">
              <a:xfrm>
                <a:off x="8335963" y="4845050"/>
                <a:ext cx="539750" cy="855663"/>
              </a:xfrm>
              <a:custGeom>
                <a:avLst/>
                <a:gdLst>
                  <a:gd name="T0" fmla="*/ 179388 w 340"/>
                  <a:gd name="T1" fmla="*/ 0 h 539"/>
                  <a:gd name="T2" fmla="*/ 44450 w 340"/>
                  <a:gd name="T3" fmla="*/ 225425 h 539"/>
                  <a:gd name="T4" fmla="*/ 0 w 340"/>
                  <a:gd name="T5" fmla="*/ 360363 h 539"/>
                  <a:gd name="T6" fmla="*/ 134938 w 340"/>
                  <a:gd name="T7" fmla="*/ 495300 h 539"/>
                  <a:gd name="T8" fmla="*/ 269875 w 340"/>
                  <a:gd name="T9" fmla="*/ 855663 h 539"/>
                  <a:gd name="T10" fmla="*/ 314325 w 340"/>
                  <a:gd name="T11" fmla="*/ 811213 h 539"/>
                  <a:gd name="T12" fmla="*/ 450850 w 340"/>
                  <a:gd name="T13" fmla="*/ 855663 h 539"/>
                  <a:gd name="T14" fmla="*/ 450850 w 340"/>
                  <a:gd name="T15" fmla="*/ 765175 h 539"/>
                  <a:gd name="T16" fmla="*/ 539750 w 340"/>
                  <a:gd name="T17" fmla="*/ 676275 h 539"/>
                  <a:gd name="T18" fmla="*/ 450850 w 340"/>
                  <a:gd name="T19" fmla="*/ 585788 h 539"/>
                  <a:gd name="T20" fmla="*/ 495300 w 340"/>
                  <a:gd name="T21" fmla="*/ 495300 h 539"/>
                  <a:gd name="T22" fmla="*/ 404813 w 340"/>
                  <a:gd name="T23" fmla="*/ 404813 h 539"/>
                  <a:gd name="T24" fmla="*/ 404813 w 340"/>
                  <a:gd name="T25" fmla="*/ 360363 h 539"/>
                  <a:gd name="T26" fmla="*/ 314325 w 340"/>
                  <a:gd name="T27" fmla="*/ 225425 h 539"/>
                  <a:gd name="T28" fmla="*/ 225425 w 340"/>
                  <a:gd name="T29" fmla="*/ 180975 h 539"/>
                  <a:gd name="T30" fmla="*/ 314325 w 340"/>
                  <a:gd name="T31" fmla="*/ 134938 h 539"/>
                  <a:gd name="T32" fmla="*/ 179388 w 340"/>
                  <a:gd name="T33" fmla="*/ 0 h 5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0" h="539">
                    <a:moveTo>
                      <a:pt x="113" y="0"/>
                    </a:moveTo>
                    <a:lnTo>
                      <a:pt x="28" y="142"/>
                    </a:lnTo>
                    <a:lnTo>
                      <a:pt x="0" y="227"/>
                    </a:lnTo>
                    <a:lnTo>
                      <a:pt x="85" y="312"/>
                    </a:lnTo>
                    <a:lnTo>
                      <a:pt x="170" y="539"/>
                    </a:lnTo>
                    <a:lnTo>
                      <a:pt x="198" y="511"/>
                    </a:lnTo>
                    <a:lnTo>
                      <a:pt x="284" y="539"/>
                    </a:lnTo>
                    <a:lnTo>
                      <a:pt x="284" y="482"/>
                    </a:lnTo>
                    <a:lnTo>
                      <a:pt x="340" y="426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255" y="227"/>
                    </a:lnTo>
                    <a:lnTo>
                      <a:pt x="198" y="142"/>
                    </a:lnTo>
                    <a:lnTo>
                      <a:pt x="142" y="114"/>
                    </a:lnTo>
                    <a:lnTo>
                      <a:pt x="198" y="85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2" name="Freeform 175"/>
              <p:cNvSpPr>
                <a:spLocks/>
              </p:cNvSpPr>
              <p:nvPr/>
            </p:nvSpPr>
            <p:spPr bwMode="auto">
              <a:xfrm>
                <a:off x="8696325" y="3810000"/>
                <a:ext cx="269875" cy="541338"/>
              </a:xfrm>
              <a:custGeom>
                <a:avLst/>
                <a:gdLst>
                  <a:gd name="T0" fmla="*/ 0 w 170"/>
                  <a:gd name="T1" fmla="*/ 450850 h 341"/>
                  <a:gd name="T2" fmla="*/ 44450 w 170"/>
                  <a:gd name="T3" fmla="*/ 360363 h 341"/>
                  <a:gd name="T4" fmla="*/ 90488 w 170"/>
                  <a:gd name="T5" fmla="*/ 0 h 341"/>
                  <a:gd name="T6" fmla="*/ 269875 w 170"/>
                  <a:gd name="T7" fmla="*/ 46038 h 341"/>
                  <a:gd name="T8" fmla="*/ 269875 w 170"/>
                  <a:gd name="T9" fmla="*/ 180975 h 341"/>
                  <a:gd name="T10" fmla="*/ 179388 w 170"/>
                  <a:gd name="T11" fmla="*/ 225425 h 341"/>
                  <a:gd name="T12" fmla="*/ 269875 w 170"/>
                  <a:gd name="T13" fmla="*/ 315913 h 341"/>
                  <a:gd name="T14" fmla="*/ 179388 w 170"/>
                  <a:gd name="T15" fmla="*/ 404813 h 341"/>
                  <a:gd name="T16" fmla="*/ 225425 w 170"/>
                  <a:gd name="T17" fmla="*/ 495300 h 341"/>
                  <a:gd name="T18" fmla="*/ 179388 w 170"/>
                  <a:gd name="T19" fmla="*/ 541338 h 341"/>
                  <a:gd name="T20" fmla="*/ 90488 w 170"/>
                  <a:gd name="T21" fmla="*/ 450850 h 341"/>
                  <a:gd name="T22" fmla="*/ 44450 w 170"/>
                  <a:gd name="T23" fmla="*/ 495300 h 341"/>
                  <a:gd name="T24" fmla="*/ 0 w 170"/>
                  <a:gd name="T25" fmla="*/ 450850 h 3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341">
                    <a:moveTo>
                      <a:pt x="0" y="284"/>
                    </a:moveTo>
                    <a:lnTo>
                      <a:pt x="28" y="227"/>
                    </a:lnTo>
                    <a:lnTo>
                      <a:pt x="57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3" y="142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42" y="312"/>
                    </a:lnTo>
                    <a:lnTo>
                      <a:pt x="113" y="341"/>
                    </a:lnTo>
                    <a:lnTo>
                      <a:pt x="57" y="284"/>
                    </a:lnTo>
                    <a:lnTo>
                      <a:pt x="28" y="312"/>
                    </a:lnTo>
                    <a:lnTo>
                      <a:pt x="0" y="28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3" name="Freeform 176"/>
              <p:cNvSpPr>
                <a:spLocks/>
              </p:cNvSpPr>
              <p:nvPr/>
            </p:nvSpPr>
            <p:spPr bwMode="auto">
              <a:xfrm>
                <a:off x="8875713" y="3856038"/>
                <a:ext cx="404812" cy="630237"/>
              </a:xfrm>
              <a:custGeom>
                <a:avLst/>
                <a:gdLst>
                  <a:gd name="T0" fmla="*/ 90487 w 255"/>
                  <a:gd name="T1" fmla="*/ 0 h 397"/>
                  <a:gd name="T2" fmla="*/ 269875 w 255"/>
                  <a:gd name="T3" fmla="*/ 0 h 397"/>
                  <a:gd name="T4" fmla="*/ 225425 w 255"/>
                  <a:gd name="T5" fmla="*/ 134937 h 397"/>
                  <a:gd name="T6" fmla="*/ 404812 w 255"/>
                  <a:gd name="T7" fmla="*/ 314325 h 397"/>
                  <a:gd name="T8" fmla="*/ 404812 w 255"/>
                  <a:gd name="T9" fmla="*/ 495300 h 397"/>
                  <a:gd name="T10" fmla="*/ 225425 w 255"/>
                  <a:gd name="T11" fmla="*/ 630237 h 397"/>
                  <a:gd name="T12" fmla="*/ 225425 w 255"/>
                  <a:gd name="T13" fmla="*/ 584200 h 397"/>
                  <a:gd name="T14" fmla="*/ 180975 w 255"/>
                  <a:gd name="T15" fmla="*/ 630237 h 397"/>
                  <a:gd name="T16" fmla="*/ 90487 w 255"/>
                  <a:gd name="T17" fmla="*/ 630237 h 397"/>
                  <a:gd name="T18" fmla="*/ 46037 w 255"/>
                  <a:gd name="T19" fmla="*/ 495300 h 397"/>
                  <a:gd name="T20" fmla="*/ 0 w 255"/>
                  <a:gd name="T21" fmla="*/ 495300 h 397"/>
                  <a:gd name="T22" fmla="*/ 46037 w 255"/>
                  <a:gd name="T23" fmla="*/ 449262 h 397"/>
                  <a:gd name="T24" fmla="*/ 0 w 255"/>
                  <a:gd name="T25" fmla="*/ 358775 h 397"/>
                  <a:gd name="T26" fmla="*/ 90487 w 255"/>
                  <a:gd name="T27" fmla="*/ 269875 h 397"/>
                  <a:gd name="T28" fmla="*/ 0 w 255"/>
                  <a:gd name="T29" fmla="*/ 179387 h 397"/>
                  <a:gd name="T30" fmla="*/ 90487 w 255"/>
                  <a:gd name="T31" fmla="*/ 134937 h 397"/>
                  <a:gd name="T32" fmla="*/ 90487 w 255"/>
                  <a:gd name="T33" fmla="*/ 44450 h 397"/>
                  <a:gd name="T34" fmla="*/ 90487 w 255"/>
                  <a:gd name="T35" fmla="*/ 0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55" h="397">
                    <a:moveTo>
                      <a:pt x="57" y="0"/>
                    </a:moveTo>
                    <a:lnTo>
                      <a:pt x="170" y="0"/>
                    </a:lnTo>
                    <a:lnTo>
                      <a:pt x="142" y="85"/>
                    </a:lnTo>
                    <a:lnTo>
                      <a:pt x="255" y="198"/>
                    </a:lnTo>
                    <a:lnTo>
                      <a:pt x="255" y="312"/>
                    </a:lnTo>
                    <a:lnTo>
                      <a:pt x="142" y="397"/>
                    </a:lnTo>
                    <a:lnTo>
                      <a:pt x="142" y="368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29" y="312"/>
                    </a:lnTo>
                    <a:lnTo>
                      <a:pt x="0" y="312"/>
                    </a:lnTo>
                    <a:lnTo>
                      <a:pt x="29" y="283"/>
                    </a:lnTo>
                    <a:lnTo>
                      <a:pt x="0" y="226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5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4" name="Freeform 177"/>
              <p:cNvSpPr>
                <a:spLocks/>
              </p:cNvSpPr>
              <p:nvPr/>
            </p:nvSpPr>
            <p:spPr bwMode="auto">
              <a:xfrm>
                <a:off x="9280525" y="3810000"/>
                <a:ext cx="720725" cy="765175"/>
              </a:xfrm>
              <a:custGeom>
                <a:avLst/>
                <a:gdLst>
                  <a:gd name="T0" fmla="*/ 720725 w 454"/>
                  <a:gd name="T1" fmla="*/ 720725 h 482"/>
                  <a:gd name="T2" fmla="*/ 630238 w 454"/>
                  <a:gd name="T3" fmla="*/ 765175 h 482"/>
                  <a:gd name="T4" fmla="*/ 541338 w 454"/>
                  <a:gd name="T5" fmla="*/ 720725 h 482"/>
                  <a:gd name="T6" fmla="*/ 541338 w 454"/>
                  <a:gd name="T7" fmla="*/ 676275 h 482"/>
                  <a:gd name="T8" fmla="*/ 495300 w 454"/>
                  <a:gd name="T9" fmla="*/ 585788 h 482"/>
                  <a:gd name="T10" fmla="*/ 406400 w 454"/>
                  <a:gd name="T11" fmla="*/ 630238 h 482"/>
                  <a:gd name="T12" fmla="*/ 225425 w 454"/>
                  <a:gd name="T13" fmla="*/ 495300 h 482"/>
                  <a:gd name="T14" fmla="*/ 46038 w 454"/>
                  <a:gd name="T15" fmla="*/ 495300 h 482"/>
                  <a:gd name="T16" fmla="*/ 0 w 454"/>
                  <a:gd name="T17" fmla="*/ 541338 h 482"/>
                  <a:gd name="T18" fmla="*/ 0 w 454"/>
                  <a:gd name="T19" fmla="*/ 360363 h 482"/>
                  <a:gd name="T20" fmla="*/ 90488 w 454"/>
                  <a:gd name="T21" fmla="*/ 315913 h 482"/>
                  <a:gd name="T22" fmla="*/ 134938 w 454"/>
                  <a:gd name="T23" fmla="*/ 225425 h 482"/>
                  <a:gd name="T24" fmla="*/ 180975 w 454"/>
                  <a:gd name="T25" fmla="*/ 269875 h 482"/>
                  <a:gd name="T26" fmla="*/ 225425 w 454"/>
                  <a:gd name="T27" fmla="*/ 180975 h 482"/>
                  <a:gd name="T28" fmla="*/ 269875 w 454"/>
                  <a:gd name="T29" fmla="*/ 134938 h 482"/>
                  <a:gd name="T30" fmla="*/ 225425 w 454"/>
                  <a:gd name="T31" fmla="*/ 46038 h 482"/>
                  <a:gd name="T32" fmla="*/ 269875 w 454"/>
                  <a:gd name="T33" fmla="*/ 0 h 482"/>
                  <a:gd name="T34" fmla="*/ 406400 w 454"/>
                  <a:gd name="T35" fmla="*/ 0 h 482"/>
                  <a:gd name="T36" fmla="*/ 541338 w 454"/>
                  <a:gd name="T37" fmla="*/ 90488 h 482"/>
                  <a:gd name="T38" fmla="*/ 630238 w 454"/>
                  <a:gd name="T39" fmla="*/ 90488 h 482"/>
                  <a:gd name="T40" fmla="*/ 541338 w 454"/>
                  <a:gd name="T41" fmla="*/ 315913 h 482"/>
                  <a:gd name="T42" fmla="*/ 720725 w 454"/>
                  <a:gd name="T43" fmla="*/ 720725 h 48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54" h="482">
                    <a:moveTo>
                      <a:pt x="454" y="454"/>
                    </a:moveTo>
                    <a:lnTo>
                      <a:pt x="397" y="482"/>
                    </a:lnTo>
                    <a:lnTo>
                      <a:pt x="341" y="454"/>
                    </a:lnTo>
                    <a:lnTo>
                      <a:pt x="341" y="426"/>
                    </a:lnTo>
                    <a:lnTo>
                      <a:pt x="312" y="369"/>
                    </a:lnTo>
                    <a:lnTo>
                      <a:pt x="256" y="397"/>
                    </a:lnTo>
                    <a:lnTo>
                      <a:pt x="142" y="312"/>
                    </a:lnTo>
                    <a:lnTo>
                      <a:pt x="29" y="312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85" y="142"/>
                    </a:lnTo>
                    <a:lnTo>
                      <a:pt x="114" y="170"/>
                    </a:lnTo>
                    <a:lnTo>
                      <a:pt x="142" y="114"/>
                    </a:lnTo>
                    <a:lnTo>
                      <a:pt x="170" y="85"/>
                    </a:lnTo>
                    <a:lnTo>
                      <a:pt x="142" y="29"/>
                    </a:lnTo>
                    <a:lnTo>
                      <a:pt x="170" y="0"/>
                    </a:lnTo>
                    <a:lnTo>
                      <a:pt x="256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41" y="199"/>
                    </a:lnTo>
                    <a:lnTo>
                      <a:pt x="454" y="45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5" name="Freeform 178"/>
              <p:cNvSpPr>
                <a:spLocks/>
              </p:cNvSpPr>
              <p:nvPr/>
            </p:nvSpPr>
            <p:spPr bwMode="auto">
              <a:xfrm>
                <a:off x="9145588" y="4530725"/>
                <a:ext cx="990600" cy="809625"/>
              </a:xfrm>
              <a:custGeom>
                <a:avLst/>
                <a:gdLst>
                  <a:gd name="T0" fmla="*/ 855663 w 624"/>
                  <a:gd name="T1" fmla="*/ 0 h 510"/>
                  <a:gd name="T2" fmla="*/ 990600 w 624"/>
                  <a:gd name="T3" fmla="*/ 630238 h 510"/>
                  <a:gd name="T4" fmla="*/ 900113 w 624"/>
                  <a:gd name="T5" fmla="*/ 674688 h 510"/>
                  <a:gd name="T6" fmla="*/ 900113 w 624"/>
                  <a:gd name="T7" fmla="*/ 719138 h 510"/>
                  <a:gd name="T8" fmla="*/ 811213 w 624"/>
                  <a:gd name="T9" fmla="*/ 765175 h 510"/>
                  <a:gd name="T10" fmla="*/ 676275 w 624"/>
                  <a:gd name="T11" fmla="*/ 719138 h 510"/>
                  <a:gd name="T12" fmla="*/ 676275 w 624"/>
                  <a:gd name="T13" fmla="*/ 809625 h 510"/>
                  <a:gd name="T14" fmla="*/ 495300 w 624"/>
                  <a:gd name="T15" fmla="*/ 719138 h 510"/>
                  <a:gd name="T16" fmla="*/ 450850 w 624"/>
                  <a:gd name="T17" fmla="*/ 765175 h 510"/>
                  <a:gd name="T18" fmla="*/ 360363 w 624"/>
                  <a:gd name="T19" fmla="*/ 674688 h 510"/>
                  <a:gd name="T20" fmla="*/ 315913 w 624"/>
                  <a:gd name="T21" fmla="*/ 674688 h 510"/>
                  <a:gd name="T22" fmla="*/ 46038 w 624"/>
                  <a:gd name="T23" fmla="*/ 539750 h 510"/>
                  <a:gd name="T24" fmla="*/ 0 w 624"/>
                  <a:gd name="T25" fmla="*/ 314325 h 510"/>
                  <a:gd name="T26" fmla="*/ 46038 w 624"/>
                  <a:gd name="T27" fmla="*/ 314325 h 510"/>
                  <a:gd name="T28" fmla="*/ 134938 w 624"/>
                  <a:gd name="T29" fmla="*/ 225425 h 510"/>
                  <a:gd name="T30" fmla="*/ 315913 w 624"/>
                  <a:gd name="T31" fmla="*/ 269875 h 510"/>
                  <a:gd name="T32" fmla="*/ 404813 w 624"/>
                  <a:gd name="T33" fmla="*/ 225425 h 510"/>
                  <a:gd name="T34" fmla="*/ 450850 w 624"/>
                  <a:gd name="T35" fmla="*/ 269875 h 510"/>
                  <a:gd name="T36" fmla="*/ 541338 w 624"/>
                  <a:gd name="T37" fmla="*/ 269875 h 510"/>
                  <a:gd name="T38" fmla="*/ 630238 w 624"/>
                  <a:gd name="T39" fmla="*/ 179388 h 510"/>
                  <a:gd name="T40" fmla="*/ 585788 w 624"/>
                  <a:gd name="T41" fmla="*/ 134938 h 510"/>
                  <a:gd name="T42" fmla="*/ 765175 w 624"/>
                  <a:gd name="T43" fmla="*/ 44450 h 510"/>
                  <a:gd name="T44" fmla="*/ 855663 w 624"/>
                  <a:gd name="T45" fmla="*/ 0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624" h="510">
                    <a:moveTo>
                      <a:pt x="539" y="0"/>
                    </a:moveTo>
                    <a:lnTo>
                      <a:pt x="624" y="397"/>
                    </a:lnTo>
                    <a:lnTo>
                      <a:pt x="567" y="425"/>
                    </a:lnTo>
                    <a:lnTo>
                      <a:pt x="567" y="453"/>
                    </a:lnTo>
                    <a:lnTo>
                      <a:pt x="511" y="482"/>
                    </a:lnTo>
                    <a:lnTo>
                      <a:pt x="426" y="453"/>
                    </a:lnTo>
                    <a:lnTo>
                      <a:pt x="426" y="510"/>
                    </a:lnTo>
                    <a:lnTo>
                      <a:pt x="312" y="453"/>
                    </a:lnTo>
                    <a:lnTo>
                      <a:pt x="284" y="482"/>
                    </a:lnTo>
                    <a:lnTo>
                      <a:pt x="227" y="425"/>
                    </a:lnTo>
                    <a:lnTo>
                      <a:pt x="199" y="425"/>
                    </a:lnTo>
                    <a:lnTo>
                      <a:pt x="29" y="340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85" y="142"/>
                    </a:lnTo>
                    <a:lnTo>
                      <a:pt x="199" y="170"/>
                    </a:lnTo>
                    <a:lnTo>
                      <a:pt x="255" y="142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482" y="28"/>
                    </a:lnTo>
                    <a:lnTo>
                      <a:pt x="53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6" name="Freeform 179"/>
              <p:cNvSpPr>
                <a:spLocks/>
              </p:cNvSpPr>
              <p:nvPr/>
            </p:nvSpPr>
            <p:spPr bwMode="auto">
              <a:xfrm>
                <a:off x="9056688" y="4305300"/>
                <a:ext cx="854075" cy="495300"/>
              </a:xfrm>
              <a:custGeom>
                <a:avLst/>
                <a:gdLst>
                  <a:gd name="T0" fmla="*/ 223838 w 538"/>
                  <a:gd name="T1" fmla="*/ 450850 h 312"/>
                  <a:gd name="T2" fmla="*/ 134938 w 538"/>
                  <a:gd name="T3" fmla="*/ 315913 h 312"/>
                  <a:gd name="T4" fmla="*/ 0 w 538"/>
                  <a:gd name="T5" fmla="*/ 225425 h 312"/>
                  <a:gd name="T6" fmla="*/ 0 w 538"/>
                  <a:gd name="T7" fmla="*/ 180975 h 312"/>
                  <a:gd name="T8" fmla="*/ 44450 w 538"/>
                  <a:gd name="T9" fmla="*/ 134938 h 312"/>
                  <a:gd name="T10" fmla="*/ 44450 w 538"/>
                  <a:gd name="T11" fmla="*/ 180975 h 312"/>
                  <a:gd name="T12" fmla="*/ 223838 w 538"/>
                  <a:gd name="T13" fmla="*/ 46038 h 312"/>
                  <a:gd name="T14" fmla="*/ 269875 w 538"/>
                  <a:gd name="T15" fmla="*/ 0 h 312"/>
                  <a:gd name="T16" fmla="*/ 449263 w 538"/>
                  <a:gd name="T17" fmla="*/ 0 h 312"/>
                  <a:gd name="T18" fmla="*/ 630238 w 538"/>
                  <a:gd name="T19" fmla="*/ 134938 h 312"/>
                  <a:gd name="T20" fmla="*/ 719138 w 538"/>
                  <a:gd name="T21" fmla="*/ 90488 h 312"/>
                  <a:gd name="T22" fmla="*/ 765175 w 538"/>
                  <a:gd name="T23" fmla="*/ 180975 h 312"/>
                  <a:gd name="T24" fmla="*/ 765175 w 538"/>
                  <a:gd name="T25" fmla="*/ 225425 h 312"/>
                  <a:gd name="T26" fmla="*/ 854075 w 538"/>
                  <a:gd name="T27" fmla="*/ 269875 h 312"/>
                  <a:gd name="T28" fmla="*/ 674688 w 538"/>
                  <a:gd name="T29" fmla="*/ 360363 h 312"/>
                  <a:gd name="T30" fmla="*/ 719138 w 538"/>
                  <a:gd name="T31" fmla="*/ 404813 h 312"/>
                  <a:gd name="T32" fmla="*/ 630238 w 538"/>
                  <a:gd name="T33" fmla="*/ 495300 h 312"/>
                  <a:gd name="T34" fmla="*/ 539750 w 538"/>
                  <a:gd name="T35" fmla="*/ 495300 h 312"/>
                  <a:gd name="T36" fmla="*/ 493713 w 538"/>
                  <a:gd name="T37" fmla="*/ 450850 h 312"/>
                  <a:gd name="T38" fmla="*/ 404813 w 538"/>
                  <a:gd name="T39" fmla="*/ 495300 h 312"/>
                  <a:gd name="T40" fmla="*/ 223838 w 538"/>
                  <a:gd name="T41" fmla="*/ 450850 h 31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8" h="312">
                    <a:moveTo>
                      <a:pt x="141" y="284"/>
                    </a:moveTo>
                    <a:lnTo>
                      <a:pt x="85" y="199"/>
                    </a:lnTo>
                    <a:lnTo>
                      <a:pt x="0" y="142"/>
                    </a:lnTo>
                    <a:lnTo>
                      <a:pt x="0" y="114"/>
                    </a:lnTo>
                    <a:lnTo>
                      <a:pt x="28" y="85"/>
                    </a:lnTo>
                    <a:lnTo>
                      <a:pt x="28" y="114"/>
                    </a:lnTo>
                    <a:lnTo>
                      <a:pt x="141" y="29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397" y="85"/>
                    </a:lnTo>
                    <a:lnTo>
                      <a:pt x="453" y="57"/>
                    </a:lnTo>
                    <a:lnTo>
                      <a:pt x="482" y="114"/>
                    </a:lnTo>
                    <a:lnTo>
                      <a:pt x="482" y="142"/>
                    </a:lnTo>
                    <a:lnTo>
                      <a:pt x="538" y="170"/>
                    </a:lnTo>
                    <a:lnTo>
                      <a:pt x="425" y="227"/>
                    </a:lnTo>
                    <a:lnTo>
                      <a:pt x="453" y="255"/>
                    </a:lnTo>
                    <a:lnTo>
                      <a:pt x="397" y="312"/>
                    </a:lnTo>
                    <a:lnTo>
                      <a:pt x="340" y="312"/>
                    </a:lnTo>
                    <a:lnTo>
                      <a:pt x="311" y="284"/>
                    </a:lnTo>
                    <a:lnTo>
                      <a:pt x="255" y="312"/>
                    </a:lnTo>
                    <a:lnTo>
                      <a:pt x="141" y="28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7" name="Freeform 180"/>
              <p:cNvSpPr>
                <a:spLocks/>
              </p:cNvSpPr>
              <p:nvPr/>
            </p:nvSpPr>
            <p:spPr bwMode="auto">
              <a:xfrm>
                <a:off x="8515350" y="4530725"/>
                <a:ext cx="946150" cy="1260475"/>
              </a:xfrm>
              <a:custGeom>
                <a:avLst/>
                <a:gdLst>
                  <a:gd name="T0" fmla="*/ 0 w 596"/>
                  <a:gd name="T1" fmla="*/ 314325 h 794"/>
                  <a:gd name="T2" fmla="*/ 134938 w 596"/>
                  <a:gd name="T3" fmla="*/ 449263 h 794"/>
                  <a:gd name="T4" fmla="*/ 46038 w 596"/>
                  <a:gd name="T5" fmla="*/ 495300 h 794"/>
                  <a:gd name="T6" fmla="*/ 134938 w 596"/>
                  <a:gd name="T7" fmla="*/ 539750 h 794"/>
                  <a:gd name="T8" fmla="*/ 225425 w 596"/>
                  <a:gd name="T9" fmla="*/ 674688 h 794"/>
                  <a:gd name="T10" fmla="*/ 225425 w 596"/>
                  <a:gd name="T11" fmla="*/ 719138 h 794"/>
                  <a:gd name="T12" fmla="*/ 315913 w 596"/>
                  <a:gd name="T13" fmla="*/ 809625 h 794"/>
                  <a:gd name="T14" fmla="*/ 271463 w 596"/>
                  <a:gd name="T15" fmla="*/ 900113 h 794"/>
                  <a:gd name="T16" fmla="*/ 360363 w 596"/>
                  <a:gd name="T17" fmla="*/ 990600 h 794"/>
                  <a:gd name="T18" fmla="*/ 271463 w 596"/>
                  <a:gd name="T19" fmla="*/ 1079500 h 794"/>
                  <a:gd name="T20" fmla="*/ 406400 w 596"/>
                  <a:gd name="T21" fmla="*/ 1035050 h 794"/>
                  <a:gd name="T22" fmla="*/ 495300 w 596"/>
                  <a:gd name="T23" fmla="*/ 1079500 h 794"/>
                  <a:gd name="T24" fmla="*/ 541338 w 596"/>
                  <a:gd name="T25" fmla="*/ 1260475 h 794"/>
                  <a:gd name="T26" fmla="*/ 720725 w 596"/>
                  <a:gd name="T27" fmla="*/ 1079500 h 794"/>
                  <a:gd name="T28" fmla="*/ 720725 w 596"/>
                  <a:gd name="T29" fmla="*/ 1035050 h 794"/>
                  <a:gd name="T30" fmla="*/ 720725 w 596"/>
                  <a:gd name="T31" fmla="*/ 990600 h 794"/>
                  <a:gd name="T32" fmla="*/ 811213 w 596"/>
                  <a:gd name="T33" fmla="*/ 900113 h 794"/>
                  <a:gd name="T34" fmla="*/ 946150 w 596"/>
                  <a:gd name="T35" fmla="*/ 944563 h 794"/>
                  <a:gd name="T36" fmla="*/ 900113 w 596"/>
                  <a:gd name="T37" fmla="*/ 855663 h 794"/>
                  <a:gd name="T38" fmla="*/ 811213 w 596"/>
                  <a:gd name="T39" fmla="*/ 809625 h 794"/>
                  <a:gd name="T40" fmla="*/ 811213 w 596"/>
                  <a:gd name="T41" fmla="*/ 719138 h 794"/>
                  <a:gd name="T42" fmla="*/ 720725 w 596"/>
                  <a:gd name="T43" fmla="*/ 630238 h 794"/>
                  <a:gd name="T44" fmla="*/ 676275 w 596"/>
                  <a:gd name="T45" fmla="*/ 539750 h 794"/>
                  <a:gd name="T46" fmla="*/ 630238 w 596"/>
                  <a:gd name="T47" fmla="*/ 314325 h 794"/>
                  <a:gd name="T48" fmla="*/ 676275 w 596"/>
                  <a:gd name="T49" fmla="*/ 314325 h 794"/>
                  <a:gd name="T50" fmla="*/ 765175 w 596"/>
                  <a:gd name="T51" fmla="*/ 225425 h 794"/>
                  <a:gd name="T52" fmla="*/ 676275 w 596"/>
                  <a:gd name="T53" fmla="*/ 90488 h 794"/>
                  <a:gd name="T54" fmla="*/ 541338 w 596"/>
                  <a:gd name="T55" fmla="*/ 0 h 794"/>
                  <a:gd name="T56" fmla="*/ 495300 w 596"/>
                  <a:gd name="T57" fmla="*/ 44450 h 794"/>
                  <a:gd name="T58" fmla="*/ 495300 w 596"/>
                  <a:gd name="T59" fmla="*/ 134938 h 794"/>
                  <a:gd name="T60" fmla="*/ 585788 w 596"/>
                  <a:gd name="T61" fmla="*/ 269875 h 794"/>
                  <a:gd name="T62" fmla="*/ 495300 w 596"/>
                  <a:gd name="T63" fmla="*/ 314325 h 794"/>
                  <a:gd name="T64" fmla="*/ 450850 w 596"/>
                  <a:gd name="T65" fmla="*/ 449263 h 794"/>
                  <a:gd name="T66" fmla="*/ 315913 w 596"/>
                  <a:gd name="T67" fmla="*/ 360363 h 794"/>
                  <a:gd name="T68" fmla="*/ 315913 w 596"/>
                  <a:gd name="T69" fmla="*/ 449263 h 794"/>
                  <a:gd name="T70" fmla="*/ 225425 w 596"/>
                  <a:gd name="T71" fmla="*/ 449263 h 794"/>
                  <a:gd name="T72" fmla="*/ 180975 w 596"/>
                  <a:gd name="T73" fmla="*/ 360363 h 794"/>
                  <a:gd name="T74" fmla="*/ 0 w 596"/>
                  <a:gd name="T75" fmla="*/ 314325 h 79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596" h="794">
                    <a:moveTo>
                      <a:pt x="0" y="198"/>
                    </a:moveTo>
                    <a:lnTo>
                      <a:pt x="85" y="283"/>
                    </a:lnTo>
                    <a:lnTo>
                      <a:pt x="29" y="312"/>
                    </a:lnTo>
                    <a:lnTo>
                      <a:pt x="85" y="340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199" y="510"/>
                    </a:lnTo>
                    <a:lnTo>
                      <a:pt x="171" y="567"/>
                    </a:lnTo>
                    <a:lnTo>
                      <a:pt x="227" y="624"/>
                    </a:lnTo>
                    <a:lnTo>
                      <a:pt x="171" y="680"/>
                    </a:lnTo>
                    <a:lnTo>
                      <a:pt x="256" y="652"/>
                    </a:lnTo>
                    <a:lnTo>
                      <a:pt x="312" y="680"/>
                    </a:lnTo>
                    <a:lnTo>
                      <a:pt x="341" y="794"/>
                    </a:lnTo>
                    <a:lnTo>
                      <a:pt x="454" y="680"/>
                    </a:lnTo>
                    <a:lnTo>
                      <a:pt x="454" y="652"/>
                    </a:lnTo>
                    <a:lnTo>
                      <a:pt x="454" y="624"/>
                    </a:lnTo>
                    <a:lnTo>
                      <a:pt x="511" y="567"/>
                    </a:lnTo>
                    <a:lnTo>
                      <a:pt x="596" y="595"/>
                    </a:lnTo>
                    <a:lnTo>
                      <a:pt x="567" y="539"/>
                    </a:lnTo>
                    <a:lnTo>
                      <a:pt x="511" y="510"/>
                    </a:lnTo>
                    <a:lnTo>
                      <a:pt x="511" y="453"/>
                    </a:lnTo>
                    <a:lnTo>
                      <a:pt x="454" y="397"/>
                    </a:lnTo>
                    <a:lnTo>
                      <a:pt x="426" y="340"/>
                    </a:lnTo>
                    <a:lnTo>
                      <a:pt x="397" y="198"/>
                    </a:lnTo>
                    <a:lnTo>
                      <a:pt x="426" y="198"/>
                    </a:lnTo>
                    <a:lnTo>
                      <a:pt x="482" y="142"/>
                    </a:lnTo>
                    <a:lnTo>
                      <a:pt x="426" y="57"/>
                    </a:lnTo>
                    <a:lnTo>
                      <a:pt x="341" y="0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369" y="170"/>
                    </a:lnTo>
                    <a:lnTo>
                      <a:pt x="312" y="198"/>
                    </a:lnTo>
                    <a:lnTo>
                      <a:pt x="284" y="283"/>
                    </a:lnTo>
                    <a:lnTo>
                      <a:pt x="199" y="227"/>
                    </a:lnTo>
                    <a:lnTo>
                      <a:pt x="199" y="283"/>
                    </a:lnTo>
                    <a:lnTo>
                      <a:pt x="142" y="283"/>
                    </a:lnTo>
                    <a:lnTo>
                      <a:pt x="114" y="227"/>
                    </a:lnTo>
                    <a:lnTo>
                      <a:pt x="0" y="19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8" name="Freeform 181"/>
              <p:cNvSpPr>
                <a:spLocks/>
              </p:cNvSpPr>
              <p:nvPr/>
            </p:nvSpPr>
            <p:spPr bwMode="auto">
              <a:xfrm>
                <a:off x="8066088" y="4621213"/>
                <a:ext cx="855662" cy="1349375"/>
              </a:xfrm>
              <a:custGeom>
                <a:avLst/>
                <a:gdLst>
                  <a:gd name="T0" fmla="*/ 44450 w 539"/>
                  <a:gd name="T1" fmla="*/ 179388 h 850"/>
                  <a:gd name="T2" fmla="*/ 134937 w 539"/>
                  <a:gd name="T3" fmla="*/ 223838 h 850"/>
                  <a:gd name="T4" fmla="*/ 179387 w 539"/>
                  <a:gd name="T5" fmla="*/ 179388 h 850"/>
                  <a:gd name="T6" fmla="*/ 179387 w 539"/>
                  <a:gd name="T7" fmla="*/ 88900 h 850"/>
                  <a:gd name="T8" fmla="*/ 225425 w 539"/>
                  <a:gd name="T9" fmla="*/ 88900 h 850"/>
                  <a:gd name="T10" fmla="*/ 269875 w 539"/>
                  <a:gd name="T11" fmla="*/ 0 h 850"/>
                  <a:gd name="T12" fmla="*/ 314325 w 539"/>
                  <a:gd name="T13" fmla="*/ 88900 h 850"/>
                  <a:gd name="T14" fmla="*/ 404812 w 539"/>
                  <a:gd name="T15" fmla="*/ 44450 h 850"/>
                  <a:gd name="T16" fmla="*/ 404812 w 539"/>
                  <a:gd name="T17" fmla="*/ 88900 h 850"/>
                  <a:gd name="T18" fmla="*/ 449262 w 539"/>
                  <a:gd name="T19" fmla="*/ 88900 h 850"/>
                  <a:gd name="T20" fmla="*/ 449262 w 539"/>
                  <a:gd name="T21" fmla="*/ 223838 h 850"/>
                  <a:gd name="T22" fmla="*/ 314325 w 539"/>
                  <a:gd name="T23" fmla="*/ 449263 h 850"/>
                  <a:gd name="T24" fmla="*/ 269875 w 539"/>
                  <a:gd name="T25" fmla="*/ 584200 h 850"/>
                  <a:gd name="T26" fmla="*/ 404812 w 539"/>
                  <a:gd name="T27" fmla="*/ 719138 h 850"/>
                  <a:gd name="T28" fmla="*/ 539750 w 539"/>
                  <a:gd name="T29" fmla="*/ 1079500 h 850"/>
                  <a:gd name="T30" fmla="*/ 584200 w 539"/>
                  <a:gd name="T31" fmla="*/ 1035050 h 850"/>
                  <a:gd name="T32" fmla="*/ 720725 w 539"/>
                  <a:gd name="T33" fmla="*/ 1079500 h 850"/>
                  <a:gd name="T34" fmla="*/ 765175 w 539"/>
                  <a:gd name="T35" fmla="*/ 1079500 h 850"/>
                  <a:gd name="T36" fmla="*/ 720725 w 539"/>
                  <a:gd name="T37" fmla="*/ 1169988 h 850"/>
                  <a:gd name="T38" fmla="*/ 855662 w 539"/>
                  <a:gd name="T39" fmla="*/ 1349375 h 850"/>
                  <a:gd name="T40" fmla="*/ 674687 w 539"/>
                  <a:gd name="T41" fmla="*/ 1349375 h 850"/>
                  <a:gd name="T42" fmla="*/ 584200 w 539"/>
                  <a:gd name="T43" fmla="*/ 1258888 h 850"/>
                  <a:gd name="T44" fmla="*/ 495300 w 539"/>
                  <a:gd name="T45" fmla="*/ 1258888 h 850"/>
                  <a:gd name="T46" fmla="*/ 449262 w 539"/>
                  <a:gd name="T47" fmla="*/ 1169988 h 850"/>
                  <a:gd name="T48" fmla="*/ 449262 w 539"/>
                  <a:gd name="T49" fmla="*/ 1123950 h 850"/>
                  <a:gd name="T50" fmla="*/ 360362 w 539"/>
                  <a:gd name="T51" fmla="*/ 1123950 h 850"/>
                  <a:gd name="T52" fmla="*/ 314325 w 539"/>
                  <a:gd name="T53" fmla="*/ 1079500 h 850"/>
                  <a:gd name="T54" fmla="*/ 225425 w 539"/>
                  <a:gd name="T55" fmla="*/ 1079500 h 850"/>
                  <a:gd name="T56" fmla="*/ 225425 w 539"/>
                  <a:gd name="T57" fmla="*/ 989013 h 850"/>
                  <a:gd name="T58" fmla="*/ 134937 w 539"/>
                  <a:gd name="T59" fmla="*/ 900113 h 850"/>
                  <a:gd name="T60" fmla="*/ 134937 w 539"/>
                  <a:gd name="T61" fmla="*/ 854075 h 850"/>
                  <a:gd name="T62" fmla="*/ 44450 w 539"/>
                  <a:gd name="T63" fmla="*/ 809625 h 850"/>
                  <a:gd name="T64" fmla="*/ 44450 w 539"/>
                  <a:gd name="T65" fmla="*/ 674688 h 850"/>
                  <a:gd name="T66" fmla="*/ 0 w 539"/>
                  <a:gd name="T67" fmla="*/ 674688 h 850"/>
                  <a:gd name="T68" fmla="*/ 134937 w 539"/>
                  <a:gd name="T69" fmla="*/ 449263 h 850"/>
                  <a:gd name="T70" fmla="*/ 90487 w 539"/>
                  <a:gd name="T71" fmla="*/ 404813 h 850"/>
                  <a:gd name="T72" fmla="*/ 134937 w 539"/>
                  <a:gd name="T73" fmla="*/ 269875 h 850"/>
                  <a:gd name="T74" fmla="*/ 44450 w 539"/>
                  <a:gd name="T75" fmla="*/ 269875 h 850"/>
                  <a:gd name="T76" fmla="*/ 44450 w 539"/>
                  <a:gd name="T77" fmla="*/ 223838 h 850"/>
                  <a:gd name="T78" fmla="*/ 44450 w 539"/>
                  <a:gd name="T79" fmla="*/ 179388 h 85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539" h="850">
                    <a:moveTo>
                      <a:pt x="28" y="113"/>
                    </a:moveTo>
                    <a:lnTo>
                      <a:pt x="85" y="141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198" y="56"/>
                    </a:lnTo>
                    <a:lnTo>
                      <a:pt x="255" y="28"/>
                    </a:lnTo>
                    <a:lnTo>
                      <a:pt x="255" y="56"/>
                    </a:lnTo>
                    <a:lnTo>
                      <a:pt x="283" y="56"/>
                    </a:lnTo>
                    <a:lnTo>
                      <a:pt x="283" y="141"/>
                    </a:lnTo>
                    <a:lnTo>
                      <a:pt x="198" y="283"/>
                    </a:lnTo>
                    <a:lnTo>
                      <a:pt x="170" y="368"/>
                    </a:lnTo>
                    <a:lnTo>
                      <a:pt x="255" y="453"/>
                    </a:lnTo>
                    <a:lnTo>
                      <a:pt x="340" y="680"/>
                    </a:lnTo>
                    <a:lnTo>
                      <a:pt x="368" y="652"/>
                    </a:lnTo>
                    <a:lnTo>
                      <a:pt x="454" y="680"/>
                    </a:lnTo>
                    <a:lnTo>
                      <a:pt x="482" y="680"/>
                    </a:lnTo>
                    <a:lnTo>
                      <a:pt x="454" y="737"/>
                    </a:lnTo>
                    <a:lnTo>
                      <a:pt x="539" y="850"/>
                    </a:lnTo>
                    <a:lnTo>
                      <a:pt x="425" y="850"/>
                    </a:lnTo>
                    <a:lnTo>
                      <a:pt x="368" y="793"/>
                    </a:lnTo>
                    <a:lnTo>
                      <a:pt x="312" y="793"/>
                    </a:lnTo>
                    <a:lnTo>
                      <a:pt x="283" y="737"/>
                    </a:lnTo>
                    <a:lnTo>
                      <a:pt x="283" y="708"/>
                    </a:lnTo>
                    <a:lnTo>
                      <a:pt x="227" y="708"/>
                    </a:lnTo>
                    <a:lnTo>
                      <a:pt x="198" y="680"/>
                    </a:lnTo>
                    <a:lnTo>
                      <a:pt x="142" y="680"/>
                    </a:lnTo>
                    <a:lnTo>
                      <a:pt x="142" y="623"/>
                    </a:lnTo>
                    <a:lnTo>
                      <a:pt x="85" y="567"/>
                    </a:lnTo>
                    <a:lnTo>
                      <a:pt x="85" y="538"/>
                    </a:lnTo>
                    <a:lnTo>
                      <a:pt x="28" y="510"/>
                    </a:lnTo>
                    <a:lnTo>
                      <a:pt x="28" y="425"/>
                    </a:lnTo>
                    <a:lnTo>
                      <a:pt x="0" y="425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85" y="170"/>
                    </a:lnTo>
                    <a:lnTo>
                      <a:pt x="28" y="170"/>
                    </a:lnTo>
                    <a:lnTo>
                      <a:pt x="28" y="141"/>
                    </a:lnTo>
                    <a:lnTo>
                      <a:pt x="28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9" name="Freeform 182"/>
              <p:cNvSpPr>
                <a:spLocks/>
              </p:cNvSpPr>
              <p:nvPr/>
            </p:nvSpPr>
            <p:spPr bwMode="auto">
              <a:xfrm>
                <a:off x="7750175" y="4170363"/>
                <a:ext cx="720725" cy="674687"/>
              </a:xfrm>
              <a:custGeom>
                <a:avLst/>
                <a:gdLst>
                  <a:gd name="T0" fmla="*/ 225425 w 454"/>
                  <a:gd name="T1" fmla="*/ 90487 h 425"/>
                  <a:gd name="T2" fmla="*/ 406400 w 454"/>
                  <a:gd name="T3" fmla="*/ 44450 h 425"/>
                  <a:gd name="T4" fmla="*/ 450850 w 454"/>
                  <a:gd name="T5" fmla="*/ 0 h 425"/>
                  <a:gd name="T6" fmla="*/ 541338 w 454"/>
                  <a:gd name="T7" fmla="*/ 180975 h 425"/>
                  <a:gd name="T8" fmla="*/ 541338 w 454"/>
                  <a:gd name="T9" fmla="*/ 269875 h 425"/>
                  <a:gd name="T10" fmla="*/ 630238 w 454"/>
                  <a:gd name="T11" fmla="*/ 315912 h 425"/>
                  <a:gd name="T12" fmla="*/ 676275 w 454"/>
                  <a:gd name="T13" fmla="*/ 315912 h 425"/>
                  <a:gd name="T14" fmla="*/ 720725 w 454"/>
                  <a:gd name="T15" fmla="*/ 360362 h 425"/>
                  <a:gd name="T16" fmla="*/ 720725 w 454"/>
                  <a:gd name="T17" fmla="*/ 495300 h 425"/>
                  <a:gd name="T18" fmla="*/ 630238 w 454"/>
                  <a:gd name="T19" fmla="*/ 539750 h 425"/>
                  <a:gd name="T20" fmla="*/ 585788 w 454"/>
                  <a:gd name="T21" fmla="*/ 450850 h 425"/>
                  <a:gd name="T22" fmla="*/ 541338 w 454"/>
                  <a:gd name="T23" fmla="*/ 539750 h 425"/>
                  <a:gd name="T24" fmla="*/ 495300 w 454"/>
                  <a:gd name="T25" fmla="*/ 539750 h 425"/>
                  <a:gd name="T26" fmla="*/ 495300 w 454"/>
                  <a:gd name="T27" fmla="*/ 630237 h 425"/>
                  <a:gd name="T28" fmla="*/ 450850 w 454"/>
                  <a:gd name="T29" fmla="*/ 674687 h 425"/>
                  <a:gd name="T30" fmla="*/ 360363 w 454"/>
                  <a:gd name="T31" fmla="*/ 630237 h 425"/>
                  <a:gd name="T32" fmla="*/ 315913 w 454"/>
                  <a:gd name="T33" fmla="*/ 585787 h 425"/>
                  <a:gd name="T34" fmla="*/ 225425 w 454"/>
                  <a:gd name="T35" fmla="*/ 495300 h 425"/>
                  <a:gd name="T36" fmla="*/ 180975 w 454"/>
                  <a:gd name="T37" fmla="*/ 539750 h 425"/>
                  <a:gd name="T38" fmla="*/ 136525 w 454"/>
                  <a:gd name="T39" fmla="*/ 450850 h 425"/>
                  <a:gd name="T40" fmla="*/ 0 w 454"/>
                  <a:gd name="T41" fmla="*/ 315912 h 425"/>
                  <a:gd name="T42" fmla="*/ 0 w 454"/>
                  <a:gd name="T43" fmla="*/ 269875 h 425"/>
                  <a:gd name="T44" fmla="*/ 136525 w 454"/>
                  <a:gd name="T45" fmla="*/ 269875 h 425"/>
                  <a:gd name="T46" fmla="*/ 46038 w 454"/>
                  <a:gd name="T47" fmla="*/ 134937 h 425"/>
                  <a:gd name="T48" fmla="*/ 180975 w 454"/>
                  <a:gd name="T49" fmla="*/ 134937 h 425"/>
                  <a:gd name="T50" fmla="*/ 225425 w 454"/>
                  <a:gd name="T51" fmla="*/ 90487 h 4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54" h="425">
                    <a:moveTo>
                      <a:pt x="142" y="57"/>
                    </a:moveTo>
                    <a:lnTo>
                      <a:pt x="256" y="28"/>
                    </a:lnTo>
                    <a:lnTo>
                      <a:pt x="284" y="0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397" y="199"/>
                    </a:lnTo>
                    <a:lnTo>
                      <a:pt x="426" y="199"/>
                    </a:lnTo>
                    <a:lnTo>
                      <a:pt x="454" y="227"/>
                    </a:lnTo>
                    <a:lnTo>
                      <a:pt x="454" y="312"/>
                    </a:lnTo>
                    <a:lnTo>
                      <a:pt x="397" y="340"/>
                    </a:lnTo>
                    <a:lnTo>
                      <a:pt x="369" y="284"/>
                    </a:lnTo>
                    <a:lnTo>
                      <a:pt x="341" y="340"/>
                    </a:lnTo>
                    <a:lnTo>
                      <a:pt x="312" y="340"/>
                    </a:lnTo>
                    <a:lnTo>
                      <a:pt x="312" y="397"/>
                    </a:lnTo>
                    <a:lnTo>
                      <a:pt x="284" y="425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12"/>
                    </a:lnTo>
                    <a:lnTo>
                      <a:pt x="114" y="340"/>
                    </a:lnTo>
                    <a:lnTo>
                      <a:pt x="86" y="284"/>
                    </a:lnTo>
                    <a:lnTo>
                      <a:pt x="0" y="199"/>
                    </a:lnTo>
                    <a:lnTo>
                      <a:pt x="0" y="170"/>
                    </a:lnTo>
                    <a:lnTo>
                      <a:pt x="86" y="170"/>
                    </a:lnTo>
                    <a:lnTo>
                      <a:pt x="29" y="85"/>
                    </a:lnTo>
                    <a:lnTo>
                      <a:pt x="114" y="85"/>
                    </a:lnTo>
                    <a:lnTo>
                      <a:pt x="142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0" name="Freeform 183"/>
              <p:cNvSpPr>
                <a:spLocks/>
              </p:cNvSpPr>
              <p:nvPr/>
            </p:nvSpPr>
            <p:spPr bwMode="auto">
              <a:xfrm>
                <a:off x="7256463" y="4440238"/>
                <a:ext cx="809625" cy="674687"/>
              </a:xfrm>
              <a:custGeom>
                <a:avLst/>
                <a:gdLst>
                  <a:gd name="T0" fmla="*/ 314325 w 510"/>
                  <a:gd name="T1" fmla="*/ 0 h 425"/>
                  <a:gd name="T2" fmla="*/ 223838 w 510"/>
                  <a:gd name="T3" fmla="*/ 46037 h 425"/>
                  <a:gd name="T4" fmla="*/ 179388 w 510"/>
                  <a:gd name="T5" fmla="*/ 134937 h 425"/>
                  <a:gd name="T6" fmla="*/ 134938 w 510"/>
                  <a:gd name="T7" fmla="*/ 134937 h 425"/>
                  <a:gd name="T8" fmla="*/ 44450 w 510"/>
                  <a:gd name="T9" fmla="*/ 225425 h 425"/>
                  <a:gd name="T10" fmla="*/ 0 w 510"/>
                  <a:gd name="T11" fmla="*/ 315912 h 425"/>
                  <a:gd name="T12" fmla="*/ 0 w 510"/>
                  <a:gd name="T13" fmla="*/ 404812 h 425"/>
                  <a:gd name="T14" fmla="*/ 269875 w 510"/>
                  <a:gd name="T15" fmla="*/ 404812 h 425"/>
                  <a:gd name="T16" fmla="*/ 358775 w 510"/>
                  <a:gd name="T17" fmla="*/ 450850 h 425"/>
                  <a:gd name="T18" fmla="*/ 449263 w 510"/>
                  <a:gd name="T19" fmla="*/ 404812 h 425"/>
                  <a:gd name="T20" fmla="*/ 404813 w 510"/>
                  <a:gd name="T21" fmla="*/ 539750 h 425"/>
                  <a:gd name="T22" fmla="*/ 358775 w 510"/>
                  <a:gd name="T23" fmla="*/ 585787 h 425"/>
                  <a:gd name="T24" fmla="*/ 404813 w 510"/>
                  <a:gd name="T25" fmla="*/ 674687 h 425"/>
                  <a:gd name="T26" fmla="*/ 539750 w 510"/>
                  <a:gd name="T27" fmla="*/ 539750 h 425"/>
                  <a:gd name="T28" fmla="*/ 584200 w 510"/>
                  <a:gd name="T29" fmla="*/ 315912 h 425"/>
                  <a:gd name="T30" fmla="*/ 719138 w 510"/>
                  <a:gd name="T31" fmla="*/ 360362 h 425"/>
                  <a:gd name="T32" fmla="*/ 809625 w 510"/>
                  <a:gd name="T33" fmla="*/ 315912 h 425"/>
                  <a:gd name="T34" fmla="*/ 719138 w 510"/>
                  <a:gd name="T35" fmla="*/ 225425 h 425"/>
                  <a:gd name="T36" fmla="*/ 674688 w 510"/>
                  <a:gd name="T37" fmla="*/ 269875 h 425"/>
                  <a:gd name="T38" fmla="*/ 630238 w 510"/>
                  <a:gd name="T39" fmla="*/ 180975 h 425"/>
                  <a:gd name="T40" fmla="*/ 493713 w 510"/>
                  <a:gd name="T41" fmla="*/ 46037 h 425"/>
                  <a:gd name="T42" fmla="*/ 449263 w 510"/>
                  <a:gd name="T43" fmla="*/ 46037 h 425"/>
                  <a:gd name="T44" fmla="*/ 449263 w 510"/>
                  <a:gd name="T45" fmla="*/ 0 h 425"/>
                  <a:gd name="T46" fmla="*/ 404813 w 510"/>
                  <a:gd name="T47" fmla="*/ 0 h 425"/>
                  <a:gd name="T48" fmla="*/ 358775 w 510"/>
                  <a:gd name="T49" fmla="*/ 46037 h 425"/>
                  <a:gd name="T50" fmla="*/ 314325 w 510"/>
                  <a:gd name="T51" fmla="*/ 0 h 4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0" h="425">
                    <a:moveTo>
                      <a:pt x="198" y="0"/>
                    </a:moveTo>
                    <a:lnTo>
                      <a:pt x="141" y="29"/>
                    </a:lnTo>
                    <a:lnTo>
                      <a:pt x="113" y="85"/>
                    </a:lnTo>
                    <a:lnTo>
                      <a:pt x="85" y="85"/>
                    </a:lnTo>
                    <a:lnTo>
                      <a:pt x="28" y="142"/>
                    </a:lnTo>
                    <a:lnTo>
                      <a:pt x="0" y="199"/>
                    </a:lnTo>
                    <a:lnTo>
                      <a:pt x="0" y="255"/>
                    </a:lnTo>
                    <a:lnTo>
                      <a:pt x="170" y="255"/>
                    </a:lnTo>
                    <a:lnTo>
                      <a:pt x="226" y="284"/>
                    </a:lnTo>
                    <a:lnTo>
                      <a:pt x="283" y="255"/>
                    </a:lnTo>
                    <a:lnTo>
                      <a:pt x="255" y="340"/>
                    </a:lnTo>
                    <a:lnTo>
                      <a:pt x="226" y="369"/>
                    </a:lnTo>
                    <a:lnTo>
                      <a:pt x="255" y="425"/>
                    </a:lnTo>
                    <a:lnTo>
                      <a:pt x="340" y="340"/>
                    </a:lnTo>
                    <a:lnTo>
                      <a:pt x="368" y="199"/>
                    </a:lnTo>
                    <a:lnTo>
                      <a:pt x="453" y="227"/>
                    </a:lnTo>
                    <a:lnTo>
                      <a:pt x="510" y="199"/>
                    </a:lnTo>
                    <a:lnTo>
                      <a:pt x="453" y="142"/>
                    </a:lnTo>
                    <a:lnTo>
                      <a:pt x="425" y="170"/>
                    </a:lnTo>
                    <a:lnTo>
                      <a:pt x="397" y="114"/>
                    </a:lnTo>
                    <a:lnTo>
                      <a:pt x="311" y="29"/>
                    </a:lnTo>
                    <a:lnTo>
                      <a:pt x="283" y="29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26" y="29"/>
                    </a:lnTo>
                    <a:lnTo>
                      <a:pt x="198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1" name="Freeform 184"/>
              <p:cNvSpPr>
                <a:spLocks/>
              </p:cNvSpPr>
              <p:nvPr/>
            </p:nvSpPr>
            <p:spPr bwMode="auto">
              <a:xfrm>
                <a:off x="6805613" y="4170363"/>
                <a:ext cx="809625" cy="585787"/>
              </a:xfrm>
              <a:custGeom>
                <a:avLst/>
                <a:gdLst>
                  <a:gd name="T0" fmla="*/ 765175 w 510"/>
                  <a:gd name="T1" fmla="*/ 0 h 369"/>
                  <a:gd name="T2" fmla="*/ 674688 w 510"/>
                  <a:gd name="T3" fmla="*/ 0 h 369"/>
                  <a:gd name="T4" fmla="*/ 539750 w 510"/>
                  <a:gd name="T5" fmla="*/ 44450 h 369"/>
                  <a:gd name="T6" fmla="*/ 539750 w 510"/>
                  <a:gd name="T7" fmla="*/ 134937 h 369"/>
                  <a:gd name="T8" fmla="*/ 404813 w 510"/>
                  <a:gd name="T9" fmla="*/ 180975 h 369"/>
                  <a:gd name="T10" fmla="*/ 404813 w 510"/>
                  <a:gd name="T11" fmla="*/ 225425 h 369"/>
                  <a:gd name="T12" fmla="*/ 269875 w 510"/>
                  <a:gd name="T13" fmla="*/ 315912 h 369"/>
                  <a:gd name="T14" fmla="*/ 225425 w 510"/>
                  <a:gd name="T15" fmla="*/ 269875 h 369"/>
                  <a:gd name="T16" fmla="*/ 44450 w 510"/>
                  <a:gd name="T17" fmla="*/ 315912 h 369"/>
                  <a:gd name="T18" fmla="*/ 0 w 510"/>
                  <a:gd name="T19" fmla="*/ 360362 h 369"/>
                  <a:gd name="T20" fmla="*/ 90488 w 510"/>
                  <a:gd name="T21" fmla="*/ 450850 h 369"/>
                  <a:gd name="T22" fmla="*/ 404813 w 510"/>
                  <a:gd name="T23" fmla="*/ 495300 h 369"/>
                  <a:gd name="T24" fmla="*/ 450850 w 510"/>
                  <a:gd name="T25" fmla="*/ 585787 h 369"/>
                  <a:gd name="T26" fmla="*/ 495300 w 510"/>
                  <a:gd name="T27" fmla="*/ 495300 h 369"/>
                  <a:gd name="T28" fmla="*/ 585788 w 510"/>
                  <a:gd name="T29" fmla="*/ 404812 h 369"/>
                  <a:gd name="T30" fmla="*/ 630238 w 510"/>
                  <a:gd name="T31" fmla="*/ 404812 h 369"/>
                  <a:gd name="T32" fmla="*/ 674688 w 510"/>
                  <a:gd name="T33" fmla="*/ 315912 h 369"/>
                  <a:gd name="T34" fmla="*/ 765175 w 510"/>
                  <a:gd name="T35" fmla="*/ 269875 h 369"/>
                  <a:gd name="T36" fmla="*/ 809625 w 510"/>
                  <a:gd name="T37" fmla="*/ 180975 h 369"/>
                  <a:gd name="T38" fmla="*/ 765175 w 510"/>
                  <a:gd name="T39" fmla="*/ 0 h 36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10" h="369">
                    <a:moveTo>
                      <a:pt x="482" y="0"/>
                    </a:moveTo>
                    <a:lnTo>
                      <a:pt x="425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255" y="114"/>
                    </a:lnTo>
                    <a:lnTo>
                      <a:pt x="255" y="142"/>
                    </a:lnTo>
                    <a:lnTo>
                      <a:pt x="170" y="199"/>
                    </a:lnTo>
                    <a:lnTo>
                      <a:pt x="142" y="170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255" y="312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369" y="255"/>
                    </a:lnTo>
                    <a:lnTo>
                      <a:pt x="397" y="255"/>
                    </a:lnTo>
                    <a:lnTo>
                      <a:pt x="425" y="199"/>
                    </a:lnTo>
                    <a:lnTo>
                      <a:pt x="482" y="170"/>
                    </a:lnTo>
                    <a:lnTo>
                      <a:pt x="510" y="114"/>
                    </a:lnTo>
                    <a:lnTo>
                      <a:pt x="482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2" name="Freeform 185"/>
              <p:cNvSpPr>
                <a:spLocks/>
              </p:cNvSpPr>
              <p:nvPr/>
            </p:nvSpPr>
            <p:spPr bwMode="auto">
              <a:xfrm>
                <a:off x="6761163" y="3405188"/>
                <a:ext cx="1484312" cy="1125537"/>
              </a:xfrm>
              <a:custGeom>
                <a:avLst/>
                <a:gdLst>
                  <a:gd name="T0" fmla="*/ 1304925 w 935"/>
                  <a:gd name="T1" fmla="*/ 0 h 709"/>
                  <a:gd name="T2" fmla="*/ 1260475 w 935"/>
                  <a:gd name="T3" fmla="*/ 180975 h 709"/>
                  <a:gd name="T4" fmla="*/ 1169987 w 935"/>
                  <a:gd name="T5" fmla="*/ 269875 h 709"/>
                  <a:gd name="T6" fmla="*/ 1035050 w 935"/>
                  <a:gd name="T7" fmla="*/ 225425 h 709"/>
                  <a:gd name="T8" fmla="*/ 944562 w 935"/>
                  <a:gd name="T9" fmla="*/ 315912 h 709"/>
                  <a:gd name="T10" fmla="*/ 989012 w 935"/>
                  <a:gd name="T11" fmla="*/ 404812 h 709"/>
                  <a:gd name="T12" fmla="*/ 900112 w 935"/>
                  <a:gd name="T13" fmla="*/ 495300 h 709"/>
                  <a:gd name="T14" fmla="*/ 854075 w 935"/>
                  <a:gd name="T15" fmla="*/ 450850 h 709"/>
                  <a:gd name="T16" fmla="*/ 854075 w 935"/>
                  <a:gd name="T17" fmla="*/ 360362 h 709"/>
                  <a:gd name="T18" fmla="*/ 674687 w 935"/>
                  <a:gd name="T19" fmla="*/ 360362 h 709"/>
                  <a:gd name="T20" fmla="*/ 719137 w 935"/>
                  <a:gd name="T21" fmla="*/ 450850 h 709"/>
                  <a:gd name="T22" fmla="*/ 674687 w 935"/>
                  <a:gd name="T23" fmla="*/ 495300 h 709"/>
                  <a:gd name="T24" fmla="*/ 719137 w 935"/>
                  <a:gd name="T25" fmla="*/ 585787 h 709"/>
                  <a:gd name="T26" fmla="*/ 630237 w 935"/>
                  <a:gd name="T27" fmla="*/ 585787 h 709"/>
                  <a:gd name="T28" fmla="*/ 539750 w 935"/>
                  <a:gd name="T29" fmla="*/ 674687 h 709"/>
                  <a:gd name="T30" fmla="*/ 495300 w 935"/>
                  <a:gd name="T31" fmla="*/ 630237 h 709"/>
                  <a:gd name="T32" fmla="*/ 449262 w 935"/>
                  <a:gd name="T33" fmla="*/ 720725 h 709"/>
                  <a:gd name="T34" fmla="*/ 404812 w 935"/>
                  <a:gd name="T35" fmla="*/ 720725 h 709"/>
                  <a:gd name="T36" fmla="*/ 360362 w 935"/>
                  <a:gd name="T37" fmla="*/ 765175 h 709"/>
                  <a:gd name="T38" fmla="*/ 225425 w 935"/>
                  <a:gd name="T39" fmla="*/ 765175 h 709"/>
                  <a:gd name="T40" fmla="*/ 179387 w 935"/>
                  <a:gd name="T41" fmla="*/ 855662 h 709"/>
                  <a:gd name="T42" fmla="*/ 179387 w 935"/>
                  <a:gd name="T43" fmla="*/ 900112 h 709"/>
                  <a:gd name="T44" fmla="*/ 134937 w 935"/>
                  <a:gd name="T45" fmla="*/ 946150 h 709"/>
                  <a:gd name="T46" fmla="*/ 0 w 935"/>
                  <a:gd name="T47" fmla="*/ 900112 h 709"/>
                  <a:gd name="T48" fmla="*/ 0 w 935"/>
                  <a:gd name="T49" fmla="*/ 946150 h 709"/>
                  <a:gd name="T50" fmla="*/ 44450 w 935"/>
                  <a:gd name="T51" fmla="*/ 1035050 h 709"/>
                  <a:gd name="T52" fmla="*/ 0 w 935"/>
                  <a:gd name="T53" fmla="*/ 1125537 h 709"/>
                  <a:gd name="T54" fmla="*/ 44450 w 935"/>
                  <a:gd name="T55" fmla="*/ 1125537 h 709"/>
                  <a:gd name="T56" fmla="*/ 88900 w 935"/>
                  <a:gd name="T57" fmla="*/ 1081087 h 709"/>
                  <a:gd name="T58" fmla="*/ 269875 w 935"/>
                  <a:gd name="T59" fmla="*/ 1035050 h 709"/>
                  <a:gd name="T60" fmla="*/ 314325 w 935"/>
                  <a:gd name="T61" fmla="*/ 1081087 h 709"/>
                  <a:gd name="T62" fmla="*/ 449262 w 935"/>
                  <a:gd name="T63" fmla="*/ 990600 h 709"/>
                  <a:gd name="T64" fmla="*/ 449262 w 935"/>
                  <a:gd name="T65" fmla="*/ 946150 h 709"/>
                  <a:gd name="T66" fmla="*/ 584200 w 935"/>
                  <a:gd name="T67" fmla="*/ 900112 h 709"/>
                  <a:gd name="T68" fmla="*/ 584200 w 935"/>
                  <a:gd name="T69" fmla="*/ 809625 h 709"/>
                  <a:gd name="T70" fmla="*/ 719137 w 935"/>
                  <a:gd name="T71" fmla="*/ 765175 h 709"/>
                  <a:gd name="T72" fmla="*/ 809625 w 935"/>
                  <a:gd name="T73" fmla="*/ 765175 h 709"/>
                  <a:gd name="T74" fmla="*/ 1035050 w 935"/>
                  <a:gd name="T75" fmla="*/ 674687 h 709"/>
                  <a:gd name="T76" fmla="*/ 1035050 w 935"/>
                  <a:gd name="T77" fmla="*/ 900112 h 709"/>
                  <a:gd name="T78" fmla="*/ 1169987 w 935"/>
                  <a:gd name="T79" fmla="*/ 900112 h 709"/>
                  <a:gd name="T80" fmla="*/ 1214437 w 935"/>
                  <a:gd name="T81" fmla="*/ 855662 h 709"/>
                  <a:gd name="T82" fmla="*/ 1169987 w 935"/>
                  <a:gd name="T83" fmla="*/ 809625 h 709"/>
                  <a:gd name="T84" fmla="*/ 1349375 w 935"/>
                  <a:gd name="T85" fmla="*/ 674687 h 709"/>
                  <a:gd name="T86" fmla="*/ 1349375 w 935"/>
                  <a:gd name="T87" fmla="*/ 539750 h 709"/>
                  <a:gd name="T88" fmla="*/ 1439862 w 935"/>
                  <a:gd name="T89" fmla="*/ 495300 h 709"/>
                  <a:gd name="T90" fmla="*/ 1439862 w 935"/>
                  <a:gd name="T91" fmla="*/ 404812 h 709"/>
                  <a:gd name="T92" fmla="*/ 1349375 w 935"/>
                  <a:gd name="T93" fmla="*/ 360362 h 709"/>
                  <a:gd name="T94" fmla="*/ 1439862 w 935"/>
                  <a:gd name="T95" fmla="*/ 269875 h 709"/>
                  <a:gd name="T96" fmla="*/ 1349375 w 935"/>
                  <a:gd name="T97" fmla="*/ 180975 h 709"/>
                  <a:gd name="T98" fmla="*/ 1484312 w 935"/>
                  <a:gd name="T99" fmla="*/ 0 h 709"/>
                  <a:gd name="T100" fmla="*/ 1395412 w 935"/>
                  <a:gd name="T101" fmla="*/ 46037 h 709"/>
                  <a:gd name="T102" fmla="*/ 1304925 w 935"/>
                  <a:gd name="T103" fmla="*/ 0 h 70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35" h="709">
                    <a:moveTo>
                      <a:pt x="822" y="0"/>
                    </a:moveTo>
                    <a:lnTo>
                      <a:pt x="794" y="114"/>
                    </a:lnTo>
                    <a:lnTo>
                      <a:pt x="737" y="170"/>
                    </a:lnTo>
                    <a:lnTo>
                      <a:pt x="652" y="142"/>
                    </a:lnTo>
                    <a:lnTo>
                      <a:pt x="595" y="199"/>
                    </a:lnTo>
                    <a:lnTo>
                      <a:pt x="623" y="255"/>
                    </a:lnTo>
                    <a:lnTo>
                      <a:pt x="567" y="312"/>
                    </a:lnTo>
                    <a:lnTo>
                      <a:pt x="538" y="284"/>
                    </a:lnTo>
                    <a:lnTo>
                      <a:pt x="538" y="227"/>
                    </a:lnTo>
                    <a:lnTo>
                      <a:pt x="425" y="227"/>
                    </a:lnTo>
                    <a:lnTo>
                      <a:pt x="453" y="284"/>
                    </a:lnTo>
                    <a:lnTo>
                      <a:pt x="425" y="312"/>
                    </a:lnTo>
                    <a:lnTo>
                      <a:pt x="453" y="369"/>
                    </a:lnTo>
                    <a:lnTo>
                      <a:pt x="397" y="369"/>
                    </a:lnTo>
                    <a:lnTo>
                      <a:pt x="340" y="425"/>
                    </a:lnTo>
                    <a:lnTo>
                      <a:pt x="312" y="397"/>
                    </a:lnTo>
                    <a:lnTo>
                      <a:pt x="283" y="454"/>
                    </a:lnTo>
                    <a:lnTo>
                      <a:pt x="255" y="454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113" y="539"/>
                    </a:lnTo>
                    <a:lnTo>
                      <a:pt x="113" y="567"/>
                    </a:lnTo>
                    <a:lnTo>
                      <a:pt x="85" y="596"/>
                    </a:lnTo>
                    <a:lnTo>
                      <a:pt x="0" y="567"/>
                    </a:lnTo>
                    <a:lnTo>
                      <a:pt x="0" y="596"/>
                    </a:lnTo>
                    <a:lnTo>
                      <a:pt x="28" y="652"/>
                    </a:lnTo>
                    <a:lnTo>
                      <a:pt x="0" y="709"/>
                    </a:lnTo>
                    <a:lnTo>
                      <a:pt x="28" y="709"/>
                    </a:lnTo>
                    <a:lnTo>
                      <a:pt x="56" y="681"/>
                    </a:lnTo>
                    <a:lnTo>
                      <a:pt x="170" y="652"/>
                    </a:lnTo>
                    <a:lnTo>
                      <a:pt x="198" y="681"/>
                    </a:lnTo>
                    <a:lnTo>
                      <a:pt x="283" y="624"/>
                    </a:lnTo>
                    <a:lnTo>
                      <a:pt x="283" y="596"/>
                    </a:lnTo>
                    <a:lnTo>
                      <a:pt x="368" y="567"/>
                    </a:lnTo>
                    <a:lnTo>
                      <a:pt x="368" y="510"/>
                    </a:lnTo>
                    <a:lnTo>
                      <a:pt x="453" y="482"/>
                    </a:lnTo>
                    <a:lnTo>
                      <a:pt x="510" y="482"/>
                    </a:lnTo>
                    <a:lnTo>
                      <a:pt x="652" y="425"/>
                    </a:lnTo>
                    <a:lnTo>
                      <a:pt x="652" y="567"/>
                    </a:lnTo>
                    <a:lnTo>
                      <a:pt x="737" y="567"/>
                    </a:lnTo>
                    <a:lnTo>
                      <a:pt x="765" y="539"/>
                    </a:lnTo>
                    <a:lnTo>
                      <a:pt x="737" y="510"/>
                    </a:lnTo>
                    <a:lnTo>
                      <a:pt x="850" y="425"/>
                    </a:lnTo>
                    <a:lnTo>
                      <a:pt x="850" y="340"/>
                    </a:lnTo>
                    <a:lnTo>
                      <a:pt x="907" y="312"/>
                    </a:lnTo>
                    <a:lnTo>
                      <a:pt x="907" y="255"/>
                    </a:lnTo>
                    <a:lnTo>
                      <a:pt x="850" y="227"/>
                    </a:lnTo>
                    <a:lnTo>
                      <a:pt x="907" y="170"/>
                    </a:lnTo>
                    <a:lnTo>
                      <a:pt x="850" y="114"/>
                    </a:lnTo>
                    <a:lnTo>
                      <a:pt x="935" y="0"/>
                    </a:lnTo>
                    <a:lnTo>
                      <a:pt x="879" y="29"/>
                    </a:lnTo>
                    <a:lnTo>
                      <a:pt x="822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3" name="Freeform 186"/>
              <p:cNvSpPr>
                <a:spLocks/>
              </p:cNvSpPr>
              <p:nvPr/>
            </p:nvSpPr>
            <p:spPr bwMode="auto">
              <a:xfrm>
                <a:off x="8201025" y="3721100"/>
                <a:ext cx="539750" cy="584200"/>
              </a:xfrm>
              <a:custGeom>
                <a:avLst/>
                <a:gdLst>
                  <a:gd name="T0" fmla="*/ 539750 w 340"/>
                  <a:gd name="T1" fmla="*/ 449263 h 368"/>
                  <a:gd name="T2" fmla="*/ 495300 w 340"/>
                  <a:gd name="T3" fmla="*/ 539750 h 368"/>
                  <a:gd name="T4" fmla="*/ 360363 w 340"/>
                  <a:gd name="T5" fmla="*/ 584200 h 368"/>
                  <a:gd name="T6" fmla="*/ 179388 w 340"/>
                  <a:gd name="T7" fmla="*/ 223838 h 368"/>
                  <a:gd name="T8" fmla="*/ 90488 w 340"/>
                  <a:gd name="T9" fmla="*/ 269875 h 368"/>
                  <a:gd name="T10" fmla="*/ 0 w 340"/>
                  <a:gd name="T11" fmla="*/ 179388 h 368"/>
                  <a:gd name="T12" fmla="*/ 0 w 340"/>
                  <a:gd name="T13" fmla="*/ 88900 h 368"/>
                  <a:gd name="T14" fmla="*/ 44450 w 340"/>
                  <a:gd name="T15" fmla="*/ 44450 h 368"/>
                  <a:gd name="T16" fmla="*/ 134938 w 340"/>
                  <a:gd name="T17" fmla="*/ 88900 h 368"/>
                  <a:gd name="T18" fmla="*/ 179388 w 340"/>
                  <a:gd name="T19" fmla="*/ 0 h 368"/>
                  <a:gd name="T20" fmla="*/ 314325 w 340"/>
                  <a:gd name="T21" fmla="*/ 88900 h 368"/>
                  <a:gd name="T22" fmla="*/ 360363 w 340"/>
                  <a:gd name="T23" fmla="*/ 179388 h 368"/>
                  <a:gd name="T24" fmla="*/ 404813 w 340"/>
                  <a:gd name="T25" fmla="*/ 134938 h 368"/>
                  <a:gd name="T26" fmla="*/ 495300 w 340"/>
                  <a:gd name="T27" fmla="*/ 179388 h 368"/>
                  <a:gd name="T28" fmla="*/ 495300 w 340"/>
                  <a:gd name="T29" fmla="*/ 404813 h 368"/>
                  <a:gd name="T30" fmla="*/ 539750 w 340"/>
                  <a:gd name="T31" fmla="*/ 449263 h 3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368">
                    <a:moveTo>
                      <a:pt x="340" y="283"/>
                    </a:moveTo>
                    <a:lnTo>
                      <a:pt x="312" y="340"/>
                    </a:lnTo>
                    <a:lnTo>
                      <a:pt x="227" y="368"/>
                    </a:lnTo>
                    <a:lnTo>
                      <a:pt x="113" y="141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28" y="28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98" y="56"/>
                    </a:lnTo>
                    <a:lnTo>
                      <a:pt x="227" y="113"/>
                    </a:lnTo>
                    <a:lnTo>
                      <a:pt x="255" y="85"/>
                    </a:lnTo>
                    <a:lnTo>
                      <a:pt x="312" y="113"/>
                    </a:lnTo>
                    <a:lnTo>
                      <a:pt x="312" y="255"/>
                    </a:lnTo>
                    <a:lnTo>
                      <a:pt x="340" y="28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4" name="Freeform 187"/>
              <p:cNvSpPr>
                <a:spLocks/>
              </p:cNvSpPr>
              <p:nvPr/>
            </p:nvSpPr>
            <p:spPr bwMode="auto">
              <a:xfrm>
                <a:off x="8110538" y="3405188"/>
                <a:ext cx="676275" cy="765175"/>
              </a:xfrm>
              <a:custGeom>
                <a:avLst/>
                <a:gdLst>
                  <a:gd name="T0" fmla="*/ 676275 w 426"/>
                  <a:gd name="T1" fmla="*/ 404813 h 482"/>
                  <a:gd name="T2" fmla="*/ 585788 w 426"/>
                  <a:gd name="T3" fmla="*/ 360363 h 482"/>
                  <a:gd name="T4" fmla="*/ 360363 w 426"/>
                  <a:gd name="T5" fmla="*/ 0 h 482"/>
                  <a:gd name="T6" fmla="*/ 134938 w 426"/>
                  <a:gd name="T7" fmla="*/ 0 h 482"/>
                  <a:gd name="T8" fmla="*/ 0 w 426"/>
                  <a:gd name="T9" fmla="*/ 180975 h 482"/>
                  <a:gd name="T10" fmla="*/ 90488 w 426"/>
                  <a:gd name="T11" fmla="*/ 269875 h 482"/>
                  <a:gd name="T12" fmla="*/ 0 w 426"/>
                  <a:gd name="T13" fmla="*/ 360363 h 482"/>
                  <a:gd name="T14" fmla="*/ 90488 w 426"/>
                  <a:gd name="T15" fmla="*/ 404813 h 482"/>
                  <a:gd name="T16" fmla="*/ 134938 w 426"/>
                  <a:gd name="T17" fmla="*/ 360363 h 482"/>
                  <a:gd name="T18" fmla="*/ 225425 w 426"/>
                  <a:gd name="T19" fmla="*/ 404813 h 482"/>
                  <a:gd name="T20" fmla="*/ 269875 w 426"/>
                  <a:gd name="T21" fmla="*/ 315913 h 482"/>
                  <a:gd name="T22" fmla="*/ 404813 w 426"/>
                  <a:gd name="T23" fmla="*/ 404813 h 482"/>
                  <a:gd name="T24" fmla="*/ 450850 w 426"/>
                  <a:gd name="T25" fmla="*/ 495300 h 482"/>
                  <a:gd name="T26" fmla="*/ 495300 w 426"/>
                  <a:gd name="T27" fmla="*/ 450850 h 482"/>
                  <a:gd name="T28" fmla="*/ 585788 w 426"/>
                  <a:gd name="T29" fmla="*/ 495300 h 482"/>
                  <a:gd name="T30" fmla="*/ 585788 w 426"/>
                  <a:gd name="T31" fmla="*/ 720725 h 482"/>
                  <a:gd name="T32" fmla="*/ 630238 w 426"/>
                  <a:gd name="T33" fmla="*/ 765175 h 482"/>
                  <a:gd name="T34" fmla="*/ 676275 w 426"/>
                  <a:gd name="T35" fmla="*/ 404813 h 48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26" h="482">
                    <a:moveTo>
                      <a:pt x="426" y="255"/>
                    </a:moveTo>
                    <a:lnTo>
                      <a:pt x="369" y="227"/>
                    </a:lnTo>
                    <a:lnTo>
                      <a:pt x="227" y="0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70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369" y="454"/>
                    </a:lnTo>
                    <a:lnTo>
                      <a:pt x="397" y="482"/>
                    </a:lnTo>
                    <a:lnTo>
                      <a:pt x="426" y="25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5" name="Freeform 198"/>
              <p:cNvSpPr>
                <a:spLocks/>
              </p:cNvSpPr>
              <p:nvPr/>
            </p:nvSpPr>
            <p:spPr bwMode="auto">
              <a:xfrm>
                <a:off x="3205163" y="434975"/>
                <a:ext cx="269875" cy="315913"/>
              </a:xfrm>
              <a:custGeom>
                <a:avLst/>
                <a:gdLst>
                  <a:gd name="T0" fmla="*/ 225425 w 170"/>
                  <a:gd name="T1" fmla="*/ 315913 h 199"/>
                  <a:gd name="T2" fmla="*/ 0 w 170"/>
                  <a:gd name="T3" fmla="*/ 44450 h 199"/>
                  <a:gd name="T4" fmla="*/ 134938 w 170"/>
                  <a:gd name="T5" fmla="*/ 0 h 199"/>
                  <a:gd name="T6" fmla="*/ 269875 w 170"/>
                  <a:gd name="T7" fmla="*/ 0 h 199"/>
                  <a:gd name="T8" fmla="*/ 225425 w 170"/>
                  <a:gd name="T9" fmla="*/ 315913 h 1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199">
                    <a:moveTo>
                      <a:pt x="142" y="199"/>
                    </a:moveTo>
                    <a:lnTo>
                      <a:pt x="0" y="28"/>
                    </a:lnTo>
                    <a:lnTo>
                      <a:pt x="85" y="0"/>
                    </a:lnTo>
                    <a:lnTo>
                      <a:pt x="170" y="0"/>
                    </a:lnTo>
                    <a:lnTo>
                      <a:pt x="142" y="19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6" name="Freeform 199"/>
              <p:cNvSpPr>
                <a:spLocks/>
              </p:cNvSpPr>
              <p:nvPr/>
            </p:nvSpPr>
            <p:spPr bwMode="auto">
              <a:xfrm>
                <a:off x="3609975" y="839788"/>
                <a:ext cx="225425" cy="269875"/>
              </a:xfrm>
              <a:custGeom>
                <a:avLst/>
                <a:gdLst>
                  <a:gd name="T0" fmla="*/ 0 w 142"/>
                  <a:gd name="T1" fmla="*/ 90488 h 170"/>
                  <a:gd name="T2" fmla="*/ 46038 w 142"/>
                  <a:gd name="T3" fmla="*/ 0 h 170"/>
                  <a:gd name="T4" fmla="*/ 134938 w 142"/>
                  <a:gd name="T5" fmla="*/ 46038 h 170"/>
                  <a:gd name="T6" fmla="*/ 225425 w 142"/>
                  <a:gd name="T7" fmla="*/ 134938 h 170"/>
                  <a:gd name="T8" fmla="*/ 225425 w 142"/>
                  <a:gd name="T9" fmla="*/ 269875 h 170"/>
                  <a:gd name="T10" fmla="*/ 134938 w 142"/>
                  <a:gd name="T11" fmla="*/ 225425 h 170"/>
                  <a:gd name="T12" fmla="*/ 0 w 142"/>
                  <a:gd name="T13" fmla="*/ 9048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0" y="57"/>
                    </a:moveTo>
                    <a:lnTo>
                      <a:pt x="29" y="0"/>
                    </a:lnTo>
                    <a:lnTo>
                      <a:pt x="85" y="29"/>
                    </a:lnTo>
                    <a:lnTo>
                      <a:pt x="142" y="85"/>
                    </a:lnTo>
                    <a:lnTo>
                      <a:pt x="142" y="170"/>
                    </a:lnTo>
                    <a:lnTo>
                      <a:pt x="85" y="142"/>
                    </a:lnTo>
                    <a:lnTo>
                      <a:pt x="0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7" name="Freeform 200"/>
              <p:cNvSpPr>
                <a:spLocks/>
              </p:cNvSpPr>
              <p:nvPr/>
            </p:nvSpPr>
            <p:spPr bwMode="auto">
              <a:xfrm>
                <a:off x="3565525" y="930275"/>
                <a:ext cx="269875" cy="314325"/>
              </a:xfrm>
              <a:custGeom>
                <a:avLst/>
                <a:gdLst>
                  <a:gd name="T0" fmla="*/ 269875 w 170"/>
                  <a:gd name="T1" fmla="*/ 179388 h 198"/>
                  <a:gd name="T2" fmla="*/ 179388 w 170"/>
                  <a:gd name="T3" fmla="*/ 134938 h 198"/>
                  <a:gd name="T4" fmla="*/ 44450 w 170"/>
                  <a:gd name="T5" fmla="*/ 0 h 198"/>
                  <a:gd name="T6" fmla="*/ 0 w 170"/>
                  <a:gd name="T7" fmla="*/ 90488 h 198"/>
                  <a:gd name="T8" fmla="*/ 44450 w 170"/>
                  <a:gd name="T9" fmla="*/ 225425 h 198"/>
                  <a:gd name="T10" fmla="*/ 225425 w 170"/>
                  <a:gd name="T11" fmla="*/ 314325 h 198"/>
                  <a:gd name="T12" fmla="*/ 269875 w 170"/>
                  <a:gd name="T13" fmla="*/ 179388 h 1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98">
                    <a:moveTo>
                      <a:pt x="170" y="113"/>
                    </a:moveTo>
                    <a:lnTo>
                      <a:pt x="113" y="85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28" y="142"/>
                    </a:lnTo>
                    <a:lnTo>
                      <a:pt x="142" y="198"/>
                    </a:lnTo>
                    <a:lnTo>
                      <a:pt x="170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8" name="Freeform 201"/>
              <p:cNvSpPr>
                <a:spLocks/>
              </p:cNvSpPr>
              <p:nvPr/>
            </p:nvSpPr>
            <p:spPr bwMode="auto">
              <a:xfrm>
                <a:off x="9101138" y="2955925"/>
                <a:ext cx="1169987" cy="1214438"/>
              </a:xfrm>
              <a:custGeom>
                <a:avLst/>
                <a:gdLst>
                  <a:gd name="T0" fmla="*/ 44450 w 737"/>
                  <a:gd name="T1" fmla="*/ 900113 h 765"/>
                  <a:gd name="T2" fmla="*/ 0 w 737"/>
                  <a:gd name="T3" fmla="*/ 1035050 h 765"/>
                  <a:gd name="T4" fmla="*/ 179387 w 737"/>
                  <a:gd name="T5" fmla="*/ 1214438 h 765"/>
                  <a:gd name="T6" fmla="*/ 269875 w 737"/>
                  <a:gd name="T7" fmla="*/ 1169988 h 765"/>
                  <a:gd name="T8" fmla="*/ 314325 w 737"/>
                  <a:gd name="T9" fmla="*/ 1079500 h 765"/>
                  <a:gd name="T10" fmla="*/ 360362 w 737"/>
                  <a:gd name="T11" fmla="*/ 1123950 h 765"/>
                  <a:gd name="T12" fmla="*/ 404812 w 737"/>
                  <a:gd name="T13" fmla="*/ 1035050 h 765"/>
                  <a:gd name="T14" fmla="*/ 449262 w 737"/>
                  <a:gd name="T15" fmla="*/ 989013 h 765"/>
                  <a:gd name="T16" fmla="*/ 404812 w 737"/>
                  <a:gd name="T17" fmla="*/ 900113 h 765"/>
                  <a:gd name="T18" fmla="*/ 449262 w 737"/>
                  <a:gd name="T19" fmla="*/ 854075 h 765"/>
                  <a:gd name="T20" fmla="*/ 765175 w 737"/>
                  <a:gd name="T21" fmla="*/ 630238 h 765"/>
                  <a:gd name="T22" fmla="*/ 809625 w 737"/>
                  <a:gd name="T23" fmla="*/ 449263 h 765"/>
                  <a:gd name="T24" fmla="*/ 1035050 w 737"/>
                  <a:gd name="T25" fmla="*/ 314325 h 765"/>
                  <a:gd name="T26" fmla="*/ 1169987 w 737"/>
                  <a:gd name="T27" fmla="*/ 44450 h 765"/>
                  <a:gd name="T28" fmla="*/ 1169987 w 737"/>
                  <a:gd name="T29" fmla="*/ 0 h 765"/>
                  <a:gd name="T30" fmla="*/ 449262 w 737"/>
                  <a:gd name="T31" fmla="*/ 674688 h 765"/>
                  <a:gd name="T32" fmla="*/ 179387 w 737"/>
                  <a:gd name="T33" fmla="*/ 944563 h 765"/>
                  <a:gd name="T34" fmla="*/ 44450 w 737"/>
                  <a:gd name="T35" fmla="*/ 900113 h 76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37" h="765">
                    <a:moveTo>
                      <a:pt x="28" y="567"/>
                    </a:moveTo>
                    <a:lnTo>
                      <a:pt x="0" y="652"/>
                    </a:lnTo>
                    <a:lnTo>
                      <a:pt x="113" y="765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27" y="708"/>
                    </a:lnTo>
                    <a:lnTo>
                      <a:pt x="255" y="652"/>
                    </a:lnTo>
                    <a:lnTo>
                      <a:pt x="283" y="623"/>
                    </a:lnTo>
                    <a:lnTo>
                      <a:pt x="255" y="567"/>
                    </a:lnTo>
                    <a:lnTo>
                      <a:pt x="283" y="538"/>
                    </a:lnTo>
                    <a:lnTo>
                      <a:pt x="482" y="397"/>
                    </a:lnTo>
                    <a:lnTo>
                      <a:pt x="510" y="283"/>
                    </a:lnTo>
                    <a:lnTo>
                      <a:pt x="652" y="198"/>
                    </a:lnTo>
                    <a:lnTo>
                      <a:pt x="737" y="28"/>
                    </a:lnTo>
                    <a:lnTo>
                      <a:pt x="737" y="0"/>
                    </a:lnTo>
                    <a:lnTo>
                      <a:pt x="283" y="425"/>
                    </a:lnTo>
                    <a:lnTo>
                      <a:pt x="113" y="595"/>
                    </a:lnTo>
                    <a:lnTo>
                      <a:pt x="28" y="56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810" name="グループ化 809"/>
          <p:cNvGrpSpPr/>
          <p:nvPr/>
        </p:nvGrpSpPr>
        <p:grpSpPr>
          <a:xfrm>
            <a:off x="730170" y="255095"/>
            <a:ext cx="12061825" cy="9091613"/>
            <a:chOff x="730250" y="254000"/>
            <a:chExt cx="12061825" cy="9091613"/>
          </a:xfrm>
        </p:grpSpPr>
        <p:grpSp>
          <p:nvGrpSpPr>
            <p:cNvPr id="811" name="グループ化 1"/>
            <p:cNvGrpSpPr>
              <a:grpSpLocks/>
            </p:cNvGrpSpPr>
            <p:nvPr/>
          </p:nvGrpSpPr>
          <p:grpSpPr bwMode="auto">
            <a:xfrm>
              <a:off x="3338513" y="5475288"/>
              <a:ext cx="812800" cy="858837"/>
              <a:chOff x="3338513" y="5475288"/>
              <a:chExt cx="812800" cy="858837"/>
            </a:xfrm>
          </p:grpSpPr>
          <p:sp>
            <p:nvSpPr>
              <p:cNvPr id="997" name="Freeform 188"/>
              <p:cNvSpPr>
                <a:spLocks/>
              </p:cNvSpPr>
              <p:nvPr/>
            </p:nvSpPr>
            <p:spPr bwMode="auto">
              <a:xfrm>
                <a:off x="3338513" y="5567363"/>
                <a:ext cx="630237" cy="766762"/>
              </a:xfrm>
              <a:custGeom>
                <a:avLst/>
                <a:gdLst>
                  <a:gd name="T0" fmla="*/ 225425 w 397"/>
                  <a:gd name="T1" fmla="*/ 90675 h 482"/>
                  <a:gd name="T2" fmla="*/ 225425 w 397"/>
                  <a:gd name="T3" fmla="*/ 44542 h 482"/>
                  <a:gd name="T4" fmla="*/ 134937 w 397"/>
                  <a:gd name="T5" fmla="*/ 0 h 482"/>
                  <a:gd name="T6" fmla="*/ 90487 w 397"/>
                  <a:gd name="T7" fmla="*/ 44542 h 482"/>
                  <a:gd name="T8" fmla="*/ 46037 w 397"/>
                  <a:gd name="T9" fmla="*/ 135217 h 482"/>
                  <a:gd name="T10" fmla="*/ 0 w 397"/>
                  <a:gd name="T11" fmla="*/ 270435 h 482"/>
                  <a:gd name="T12" fmla="*/ 0 w 397"/>
                  <a:gd name="T13" fmla="*/ 361110 h 482"/>
                  <a:gd name="T14" fmla="*/ 90487 w 397"/>
                  <a:gd name="T15" fmla="*/ 405652 h 482"/>
                  <a:gd name="T16" fmla="*/ 46037 w 397"/>
                  <a:gd name="T17" fmla="*/ 450194 h 482"/>
                  <a:gd name="T18" fmla="*/ 90487 w 397"/>
                  <a:gd name="T19" fmla="*/ 540869 h 482"/>
                  <a:gd name="T20" fmla="*/ 180975 w 397"/>
                  <a:gd name="T21" fmla="*/ 540869 h 482"/>
                  <a:gd name="T22" fmla="*/ 134937 w 397"/>
                  <a:gd name="T23" fmla="*/ 676087 h 482"/>
                  <a:gd name="T24" fmla="*/ 225425 w 397"/>
                  <a:gd name="T25" fmla="*/ 766762 h 482"/>
                  <a:gd name="T26" fmla="*/ 360362 w 397"/>
                  <a:gd name="T27" fmla="*/ 766762 h 482"/>
                  <a:gd name="T28" fmla="*/ 360362 w 397"/>
                  <a:gd name="T29" fmla="*/ 676087 h 482"/>
                  <a:gd name="T30" fmla="*/ 404812 w 397"/>
                  <a:gd name="T31" fmla="*/ 631545 h 482"/>
                  <a:gd name="T32" fmla="*/ 404812 w 397"/>
                  <a:gd name="T33" fmla="*/ 585412 h 482"/>
                  <a:gd name="T34" fmla="*/ 450850 w 397"/>
                  <a:gd name="T35" fmla="*/ 540869 h 482"/>
                  <a:gd name="T36" fmla="*/ 495300 w 397"/>
                  <a:gd name="T37" fmla="*/ 585412 h 482"/>
                  <a:gd name="T38" fmla="*/ 585787 w 397"/>
                  <a:gd name="T39" fmla="*/ 540869 h 482"/>
                  <a:gd name="T40" fmla="*/ 630237 w 397"/>
                  <a:gd name="T41" fmla="*/ 540869 h 482"/>
                  <a:gd name="T42" fmla="*/ 630237 w 397"/>
                  <a:gd name="T43" fmla="*/ 450194 h 482"/>
                  <a:gd name="T44" fmla="*/ 585787 w 397"/>
                  <a:gd name="T45" fmla="*/ 405652 h 482"/>
                  <a:gd name="T46" fmla="*/ 585787 w 397"/>
                  <a:gd name="T47" fmla="*/ 270435 h 482"/>
                  <a:gd name="T48" fmla="*/ 539750 w 397"/>
                  <a:gd name="T49" fmla="*/ 225893 h 482"/>
                  <a:gd name="T50" fmla="*/ 495300 w 397"/>
                  <a:gd name="T51" fmla="*/ 225893 h 482"/>
                  <a:gd name="T52" fmla="*/ 404812 w 397"/>
                  <a:gd name="T53" fmla="*/ 270435 h 482"/>
                  <a:gd name="T54" fmla="*/ 360362 w 397"/>
                  <a:gd name="T55" fmla="*/ 270435 h 482"/>
                  <a:gd name="T56" fmla="*/ 315912 w 397"/>
                  <a:gd name="T57" fmla="*/ 225893 h 482"/>
                  <a:gd name="T58" fmla="*/ 269875 w 397"/>
                  <a:gd name="T59" fmla="*/ 135217 h 482"/>
                  <a:gd name="T60" fmla="*/ 269875 w 397"/>
                  <a:gd name="T61" fmla="*/ 90675 h 482"/>
                  <a:gd name="T62" fmla="*/ 225425 w 397"/>
                  <a:gd name="T63" fmla="*/ 90675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97" h="482">
                    <a:moveTo>
                      <a:pt x="142" y="57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29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227" y="482"/>
                    </a:lnTo>
                    <a:lnTo>
                      <a:pt x="227" y="425"/>
                    </a:lnTo>
                    <a:lnTo>
                      <a:pt x="255" y="397"/>
                    </a:lnTo>
                    <a:lnTo>
                      <a:pt x="255" y="368"/>
                    </a:lnTo>
                    <a:lnTo>
                      <a:pt x="284" y="340"/>
                    </a:lnTo>
                    <a:lnTo>
                      <a:pt x="312" y="368"/>
                    </a:lnTo>
                    <a:lnTo>
                      <a:pt x="369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69" y="170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255" y="170"/>
                    </a:lnTo>
                    <a:lnTo>
                      <a:pt x="227" y="170"/>
                    </a:lnTo>
                    <a:lnTo>
                      <a:pt x="199" y="142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8" name="Freeform 189"/>
              <p:cNvSpPr>
                <a:spLocks/>
              </p:cNvSpPr>
              <p:nvPr/>
            </p:nvSpPr>
            <p:spPr bwMode="auto">
              <a:xfrm>
                <a:off x="3609975" y="5475288"/>
                <a:ext cx="180975" cy="225425"/>
              </a:xfrm>
              <a:custGeom>
                <a:avLst/>
                <a:gdLst>
                  <a:gd name="T0" fmla="*/ 46038 w 114"/>
                  <a:gd name="T1" fmla="*/ 90488 h 142"/>
                  <a:gd name="T2" fmla="*/ 134938 w 114"/>
                  <a:gd name="T3" fmla="*/ 0 h 142"/>
                  <a:gd name="T4" fmla="*/ 180975 w 114"/>
                  <a:gd name="T5" fmla="*/ 46038 h 142"/>
                  <a:gd name="T6" fmla="*/ 180975 w 114"/>
                  <a:gd name="T7" fmla="*/ 134938 h 142"/>
                  <a:gd name="T8" fmla="*/ 46038 w 114"/>
                  <a:gd name="T9" fmla="*/ 225425 h 142"/>
                  <a:gd name="T10" fmla="*/ 0 w 114"/>
                  <a:gd name="T11" fmla="*/ 180975 h 142"/>
                  <a:gd name="T12" fmla="*/ 46038 w 114"/>
                  <a:gd name="T13" fmla="*/ 90488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29" y="57"/>
                    </a:moveTo>
                    <a:lnTo>
                      <a:pt x="85" y="0"/>
                    </a:lnTo>
                    <a:lnTo>
                      <a:pt x="114" y="29"/>
                    </a:lnTo>
                    <a:lnTo>
                      <a:pt x="114" y="85"/>
                    </a:lnTo>
                    <a:lnTo>
                      <a:pt x="29" y="142"/>
                    </a:lnTo>
                    <a:lnTo>
                      <a:pt x="0" y="114"/>
                    </a:lnTo>
                    <a:lnTo>
                      <a:pt x="29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9" name="Freeform 190"/>
              <p:cNvSpPr>
                <a:spLocks/>
              </p:cNvSpPr>
              <p:nvPr/>
            </p:nvSpPr>
            <p:spPr bwMode="auto">
              <a:xfrm>
                <a:off x="3609975" y="5610225"/>
                <a:ext cx="269875" cy="225425"/>
              </a:xfrm>
              <a:custGeom>
                <a:avLst/>
                <a:gdLst>
                  <a:gd name="T0" fmla="*/ 180975 w 170"/>
                  <a:gd name="T1" fmla="*/ 0 h 142"/>
                  <a:gd name="T2" fmla="*/ 269875 w 170"/>
                  <a:gd name="T3" fmla="*/ 90488 h 142"/>
                  <a:gd name="T4" fmla="*/ 180975 w 170"/>
                  <a:gd name="T5" fmla="*/ 134938 h 142"/>
                  <a:gd name="T6" fmla="*/ 90488 w 170"/>
                  <a:gd name="T7" fmla="*/ 225425 h 142"/>
                  <a:gd name="T8" fmla="*/ 46038 w 170"/>
                  <a:gd name="T9" fmla="*/ 180975 h 142"/>
                  <a:gd name="T10" fmla="*/ 0 w 170"/>
                  <a:gd name="T11" fmla="*/ 90488 h 142"/>
                  <a:gd name="T12" fmla="*/ 0 w 170"/>
                  <a:gd name="T13" fmla="*/ 46038 h 142"/>
                  <a:gd name="T14" fmla="*/ 46038 w 170"/>
                  <a:gd name="T15" fmla="*/ 90488 h 142"/>
                  <a:gd name="T16" fmla="*/ 180975 w 170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42">
                    <a:moveTo>
                      <a:pt x="114" y="0"/>
                    </a:moveTo>
                    <a:lnTo>
                      <a:pt x="170" y="57"/>
                    </a:lnTo>
                    <a:lnTo>
                      <a:pt x="114" y="85"/>
                    </a:lnTo>
                    <a:lnTo>
                      <a:pt x="57" y="142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0" name="Freeform 191"/>
              <p:cNvSpPr>
                <a:spLocks/>
              </p:cNvSpPr>
              <p:nvPr/>
            </p:nvSpPr>
            <p:spPr bwMode="auto">
              <a:xfrm>
                <a:off x="3700463" y="5700713"/>
                <a:ext cx="269875" cy="134937"/>
              </a:xfrm>
              <a:custGeom>
                <a:avLst/>
                <a:gdLst>
                  <a:gd name="T0" fmla="*/ 179388 w 170"/>
                  <a:gd name="T1" fmla="*/ 0 h 85"/>
                  <a:gd name="T2" fmla="*/ 225425 w 170"/>
                  <a:gd name="T3" fmla="*/ 0 h 85"/>
                  <a:gd name="T4" fmla="*/ 269875 w 170"/>
                  <a:gd name="T5" fmla="*/ 44450 h 85"/>
                  <a:gd name="T6" fmla="*/ 179388 w 170"/>
                  <a:gd name="T7" fmla="*/ 90487 h 85"/>
                  <a:gd name="T8" fmla="*/ 134938 w 170"/>
                  <a:gd name="T9" fmla="*/ 90487 h 85"/>
                  <a:gd name="T10" fmla="*/ 44450 w 170"/>
                  <a:gd name="T11" fmla="*/ 134937 h 85"/>
                  <a:gd name="T12" fmla="*/ 0 w 170"/>
                  <a:gd name="T13" fmla="*/ 134937 h 85"/>
                  <a:gd name="T14" fmla="*/ 90488 w 170"/>
                  <a:gd name="T15" fmla="*/ 44450 h 85"/>
                  <a:gd name="T16" fmla="*/ 179388 w 170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85">
                    <a:moveTo>
                      <a:pt x="113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13" y="57"/>
                    </a:lnTo>
                    <a:lnTo>
                      <a:pt x="85" y="57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57" y="28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1" name="Freeform 192"/>
              <p:cNvSpPr>
                <a:spLocks/>
              </p:cNvSpPr>
              <p:nvPr/>
            </p:nvSpPr>
            <p:spPr bwMode="auto">
              <a:xfrm>
                <a:off x="3790950" y="5475288"/>
                <a:ext cx="269875" cy="225425"/>
              </a:xfrm>
              <a:custGeom>
                <a:avLst/>
                <a:gdLst>
                  <a:gd name="T0" fmla="*/ 269875 w 170"/>
                  <a:gd name="T1" fmla="*/ 46038 h 142"/>
                  <a:gd name="T2" fmla="*/ 134938 w 170"/>
                  <a:gd name="T3" fmla="*/ 90488 h 142"/>
                  <a:gd name="T4" fmla="*/ 134938 w 170"/>
                  <a:gd name="T5" fmla="*/ 225425 h 142"/>
                  <a:gd name="T6" fmla="*/ 88900 w 170"/>
                  <a:gd name="T7" fmla="*/ 225425 h 142"/>
                  <a:gd name="T8" fmla="*/ 0 w 170"/>
                  <a:gd name="T9" fmla="*/ 134938 h 142"/>
                  <a:gd name="T10" fmla="*/ 0 w 170"/>
                  <a:gd name="T11" fmla="*/ 46038 h 142"/>
                  <a:gd name="T12" fmla="*/ 223838 w 170"/>
                  <a:gd name="T13" fmla="*/ 0 h 142"/>
                  <a:gd name="T14" fmla="*/ 269875 w 170"/>
                  <a:gd name="T15" fmla="*/ 46038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142">
                    <a:moveTo>
                      <a:pt x="170" y="29"/>
                    </a:moveTo>
                    <a:lnTo>
                      <a:pt x="85" y="57"/>
                    </a:lnTo>
                    <a:lnTo>
                      <a:pt x="85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0" y="29"/>
                    </a:lnTo>
                    <a:lnTo>
                      <a:pt x="141" y="0"/>
                    </a:lnTo>
                    <a:lnTo>
                      <a:pt x="170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2" name="Freeform 193"/>
              <p:cNvSpPr>
                <a:spLocks/>
              </p:cNvSpPr>
              <p:nvPr/>
            </p:nvSpPr>
            <p:spPr bwMode="auto">
              <a:xfrm>
                <a:off x="3925888" y="5521325"/>
                <a:ext cx="179387" cy="223838"/>
              </a:xfrm>
              <a:custGeom>
                <a:avLst/>
                <a:gdLst>
                  <a:gd name="T0" fmla="*/ 44450 w 113"/>
                  <a:gd name="T1" fmla="*/ 223838 h 141"/>
                  <a:gd name="T2" fmla="*/ 88900 w 113"/>
                  <a:gd name="T3" fmla="*/ 134938 h 141"/>
                  <a:gd name="T4" fmla="*/ 179387 w 113"/>
                  <a:gd name="T5" fmla="*/ 134938 h 141"/>
                  <a:gd name="T6" fmla="*/ 134937 w 113"/>
                  <a:gd name="T7" fmla="*/ 0 h 141"/>
                  <a:gd name="T8" fmla="*/ 0 w 113"/>
                  <a:gd name="T9" fmla="*/ 44450 h 141"/>
                  <a:gd name="T10" fmla="*/ 0 w 113"/>
                  <a:gd name="T11" fmla="*/ 179388 h 141"/>
                  <a:gd name="T12" fmla="*/ 44450 w 113"/>
                  <a:gd name="T13" fmla="*/ 223838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41">
                    <a:moveTo>
                      <a:pt x="28" y="141"/>
                    </a:moveTo>
                    <a:lnTo>
                      <a:pt x="56" y="85"/>
                    </a:lnTo>
                    <a:lnTo>
                      <a:pt x="113" y="85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113"/>
                    </a:lnTo>
                    <a:lnTo>
                      <a:pt x="28" y="1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3" name="Freeform 194"/>
              <p:cNvSpPr>
                <a:spLocks/>
              </p:cNvSpPr>
              <p:nvPr/>
            </p:nvSpPr>
            <p:spPr bwMode="auto">
              <a:xfrm>
                <a:off x="3970338" y="5656263"/>
                <a:ext cx="134937" cy="134937"/>
              </a:xfrm>
              <a:custGeom>
                <a:avLst/>
                <a:gdLst>
                  <a:gd name="T0" fmla="*/ 134937 w 85"/>
                  <a:gd name="T1" fmla="*/ 44450 h 85"/>
                  <a:gd name="T2" fmla="*/ 134937 w 85"/>
                  <a:gd name="T3" fmla="*/ 0 h 85"/>
                  <a:gd name="T4" fmla="*/ 44450 w 85"/>
                  <a:gd name="T5" fmla="*/ 0 h 85"/>
                  <a:gd name="T6" fmla="*/ 0 w 85"/>
                  <a:gd name="T7" fmla="*/ 88900 h 85"/>
                  <a:gd name="T8" fmla="*/ 90487 w 85"/>
                  <a:gd name="T9" fmla="*/ 134937 h 85"/>
                  <a:gd name="T10" fmla="*/ 90487 w 85"/>
                  <a:gd name="T11" fmla="*/ 44450 h 85"/>
                  <a:gd name="T12" fmla="*/ 134937 w 85"/>
                  <a:gd name="T13" fmla="*/ 44450 h 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85" y="0"/>
                    </a:lnTo>
                    <a:lnTo>
                      <a:pt x="28" y="0"/>
                    </a:lnTo>
                    <a:lnTo>
                      <a:pt x="0" y="56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4" name="Freeform 195"/>
              <p:cNvSpPr>
                <a:spLocks/>
              </p:cNvSpPr>
              <p:nvPr/>
            </p:nvSpPr>
            <p:spPr bwMode="auto">
              <a:xfrm>
                <a:off x="4060825" y="5700713"/>
                <a:ext cx="90488" cy="134937"/>
              </a:xfrm>
              <a:custGeom>
                <a:avLst/>
                <a:gdLst>
                  <a:gd name="T0" fmla="*/ 0 w 57"/>
                  <a:gd name="T1" fmla="*/ 90487 h 85"/>
                  <a:gd name="T2" fmla="*/ 90488 w 57"/>
                  <a:gd name="T3" fmla="*/ 134937 h 85"/>
                  <a:gd name="T4" fmla="*/ 90488 w 57"/>
                  <a:gd name="T5" fmla="*/ 44450 h 85"/>
                  <a:gd name="T6" fmla="*/ 44450 w 57"/>
                  <a:gd name="T7" fmla="*/ 0 h 85"/>
                  <a:gd name="T8" fmla="*/ 0 w 57"/>
                  <a:gd name="T9" fmla="*/ 0 h 85"/>
                  <a:gd name="T10" fmla="*/ 0 w 57"/>
                  <a:gd name="T11" fmla="*/ 90487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85">
                    <a:moveTo>
                      <a:pt x="0" y="57"/>
                    </a:moveTo>
                    <a:lnTo>
                      <a:pt x="57" y="85"/>
                    </a:lnTo>
                    <a:lnTo>
                      <a:pt x="57" y="28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5" name="Freeform 196"/>
              <p:cNvSpPr>
                <a:spLocks/>
              </p:cNvSpPr>
              <p:nvPr/>
            </p:nvSpPr>
            <p:spPr bwMode="auto">
              <a:xfrm>
                <a:off x="3879850" y="5745163"/>
                <a:ext cx="180975" cy="269875"/>
              </a:xfrm>
              <a:custGeom>
                <a:avLst/>
                <a:gdLst>
                  <a:gd name="T0" fmla="*/ 180975 w 114"/>
                  <a:gd name="T1" fmla="*/ 46038 h 170"/>
                  <a:gd name="T2" fmla="*/ 90488 w 114"/>
                  <a:gd name="T3" fmla="*/ 269875 h 170"/>
                  <a:gd name="T4" fmla="*/ 46038 w 114"/>
                  <a:gd name="T5" fmla="*/ 225425 h 170"/>
                  <a:gd name="T6" fmla="*/ 46038 w 114"/>
                  <a:gd name="T7" fmla="*/ 90488 h 170"/>
                  <a:gd name="T8" fmla="*/ 0 w 114"/>
                  <a:gd name="T9" fmla="*/ 46038 h 170"/>
                  <a:gd name="T10" fmla="*/ 90488 w 114"/>
                  <a:gd name="T11" fmla="*/ 0 h 170"/>
                  <a:gd name="T12" fmla="*/ 180975 w 114"/>
                  <a:gd name="T13" fmla="*/ 460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114" y="29"/>
                    </a:moveTo>
                    <a:lnTo>
                      <a:pt x="57" y="170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4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6" name="Freeform 197"/>
              <p:cNvSpPr>
                <a:spLocks/>
              </p:cNvSpPr>
              <p:nvPr/>
            </p:nvSpPr>
            <p:spPr bwMode="auto">
              <a:xfrm>
                <a:off x="3970338" y="5791200"/>
                <a:ext cx="180975" cy="314325"/>
              </a:xfrm>
              <a:custGeom>
                <a:avLst/>
                <a:gdLst>
                  <a:gd name="T0" fmla="*/ 90488 w 114"/>
                  <a:gd name="T1" fmla="*/ 0 h 198"/>
                  <a:gd name="T2" fmla="*/ 0 w 114"/>
                  <a:gd name="T3" fmla="*/ 223838 h 198"/>
                  <a:gd name="T4" fmla="*/ 0 w 114"/>
                  <a:gd name="T5" fmla="*/ 314325 h 198"/>
                  <a:gd name="T6" fmla="*/ 44450 w 114"/>
                  <a:gd name="T7" fmla="*/ 314325 h 198"/>
                  <a:gd name="T8" fmla="*/ 44450 w 114"/>
                  <a:gd name="T9" fmla="*/ 269875 h 198"/>
                  <a:gd name="T10" fmla="*/ 90488 w 114"/>
                  <a:gd name="T11" fmla="*/ 223838 h 198"/>
                  <a:gd name="T12" fmla="*/ 180975 w 114"/>
                  <a:gd name="T13" fmla="*/ 44450 h 198"/>
                  <a:gd name="T14" fmla="*/ 90488 w 114"/>
                  <a:gd name="T15" fmla="*/ 0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98">
                    <a:moveTo>
                      <a:pt x="57" y="0"/>
                    </a:moveTo>
                    <a:lnTo>
                      <a:pt x="0" y="141"/>
                    </a:lnTo>
                    <a:lnTo>
                      <a:pt x="0" y="198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57" y="141"/>
                    </a:lnTo>
                    <a:lnTo>
                      <a:pt x="114" y="28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12" name="グループ化 2"/>
            <p:cNvGrpSpPr>
              <a:grpSpLocks/>
            </p:cNvGrpSpPr>
            <p:nvPr/>
          </p:nvGrpSpPr>
          <p:grpSpPr bwMode="auto">
            <a:xfrm>
              <a:off x="730250" y="254000"/>
              <a:ext cx="12061825" cy="9091613"/>
              <a:chOff x="730250" y="254000"/>
              <a:chExt cx="12061825" cy="9091613"/>
            </a:xfrm>
          </p:grpSpPr>
          <p:sp>
            <p:nvSpPr>
              <p:cNvPr id="813" name="Freeform 8"/>
              <p:cNvSpPr>
                <a:spLocks/>
              </p:cNvSpPr>
              <p:nvPr/>
            </p:nvSpPr>
            <p:spPr bwMode="auto">
              <a:xfrm>
                <a:off x="1720850" y="8850313"/>
                <a:ext cx="269875" cy="495300"/>
              </a:xfrm>
              <a:custGeom>
                <a:avLst/>
                <a:gdLst>
                  <a:gd name="T0" fmla="*/ 269875 w 170"/>
                  <a:gd name="T1" fmla="*/ 495300 h 312"/>
                  <a:gd name="T2" fmla="*/ 0 w 170"/>
                  <a:gd name="T3" fmla="*/ 315913 h 312"/>
                  <a:gd name="T4" fmla="*/ 0 w 170"/>
                  <a:gd name="T5" fmla="*/ 0 h 312"/>
                  <a:gd name="T6" fmla="*/ 88900 w 170"/>
                  <a:gd name="T7" fmla="*/ 90488 h 312"/>
                  <a:gd name="T8" fmla="*/ 223838 w 170"/>
                  <a:gd name="T9" fmla="*/ 90488 h 312"/>
                  <a:gd name="T10" fmla="*/ 223838 w 170"/>
                  <a:gd name="T11" fmla="*/ 315913 h 312"/>
                  <a:gd name="T12" fmla="*/ 269875 w 170"/>
                  <a:gd name="T13" fmla="*/ 495300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312">
                    <a:moveTo>
                      <a:pt x="170" y="312"/>
                    </a:moveTo>
                    <a:lnTo>
                      <a:pt x="0" y="199"/>
                    </a:lnTo>
                    <a:lnTo>
                      <a:pt x="0" y="0"/>
                    </a:lnTo>
                    <a:lnTo>
                      <a:pt x="56" y="57"/>
                    </a:lnTo>
                    <a:lnTo>
                      <a:pt x="141" y="57"/>
                    </a:lnTo>
                    <a:lnTo>
                      <a:pt x="141" y="199"/>
                    </a:lnTo>
                    <a:lnTo>
                      <a:pt x="170" y="31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4" name="Freeform 9"/>
              <p:cNvSpPr>
                <a:spLocks/>
              </p:cNvSpPr>
              <p:nvPr/>
            </p:nvSpPr>
            <p:spPr bwMode="auto">
              <a:xfrm>
                <a:off x="1944688" y="8850313"/>
                <a:ext cx="269875" cy="495300"/>
              </a:xfrm>
              <a:custGeom>
                <a:avLst/>
                <a:gdLst>
                  <a:gd name="T0" fmla="*/ 46038 w 170"/>
                  <a:gd name="T1" fmla="*/ 495300 h 312"/>
                  <a:gd name="T2" fmla="*/ 0 w 170"/>
                  <a:gd name="T3" fmla="*/ 315913 h 312"/>
                  <a:gd name="T4" fmla="*/ 0 w 170"/>
                  <a:gd name="T5" fmla="*/ 90488 h 312"/>
                  <a:gd name="T6" fmla="*/ 46038 w 170"/>
                  <a:gd name="T7" fmla="*/ 0 h 312"/>
                  <a:gd name="T8" fmla="*/ 90488 w 170"/>
                  <a:gd name="T9" fmla="*/ 136525 h 312"/>
                  <a:gd name="T10" fmla="*/ 180975 w 170"/>
                  <a:gd name="T11" fmla="*/ 180975 h 312"/>
                  <a:gd name="T12" fmla="*/ 225425 w 170"/>
                  <a:gd name="T13" fmla="*/ 90488 h 312"/>
                  <a:gd name="T14" fmla="*/ 269875 w 170"/>
                  <a:gd name="T15" fmla="*/ 315913 h 312"/>
                  <a:gd name="T16" fmla="*/ 134938 w 170"/>
                  <a:gd name="T17" fmla="*/ 315913 h 312"/>
                  <a:gd name="T18" fmla="*/ 46038 w 170"/>
                  <a:gd name="T19" fmla="*/ 495300 h 3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312">
                    <a:moveTo>
                      <a:pt x="29" y="312"/>
                    </a:moveTo>
                    <a:lnTo>
                      <a:pt x="0" y="199"/>
                    </a:lnTo>
                    <a:lnTo>
                      <a:pt x="0" y="57"/>
                    </a:lnTo>
                    <a:lnTo>
                      <a:pt x="29" y="0"/>
                    </a:lnTo>
                    <a:lnTo>
                      <a:pt x="57" y="86"/>
                    </a:lnTo>
                    <a:lnTo>
                      <a:pt x="114" y="114"/>
                    </a:lnTo>
                    <a:lnTo>
                      <a:pt x="142" y="57"/>
                    </a:lnTo>
                    <a:lnTo>
                      <a:pt x="170" y="199"/>
                    </a:lnTo>
                    <a:lnTo>
                      <a:pt x="85" y="199"/>
                    </a:lnTo>
                    <a:lnTo>
                      <a:pt x="29" y="31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5" name="Freeform 10"/>
              <p:cNvSpPr>
                <a:spLocks/>
              </p:cNvSpPr>
              <p:nvPr/>
            </p:nvSpPr>
            <p:spPr bwMode="auto">
              <a:xfrm>
                <a:off x="5995988" y="7050088"/>
                <a:ext cx="765175" cy="676275"/>
              </a:xfrm>
              <a:custGeom>
                <a:avLst/>
                <a:gdLst>
                  <a:gd name="T0" fmla="*/ 404813 w 482"/>
                  <a:gd name="T1" fmla="*/ 0 h 426"/>
                  <a:gd name="T2" fmla="*/ 179388 w 482"/>
                  <a:gd name="T3" fmla="*/ 90488 h 426"/>
                  <a:gd name="T4" fmla="*/ 225425 w 482"/>
                  <a:gd name="T5" fmla="*/ 225425 h 426"/>
                  <a:gd name="T6" fmla="*/ 90488 w 482"/>
                  <a:gd name="T7" fmla="*/ 495300 h 426"/>
                  <a:gd name="T8" fmla="*/ 0 w 482"/>
                  <a:gd name="T9" fmla="*/ 541338 h 426"/>
                  <a:gd name="T10" fmla="*/ 314325 w 482"/>
                  <a:gd name="T11" fmla="*/ 676275 h 426"/>
                  <a:gd name="T12" fmla="*/ 539750 w 482"/>
                  <a:gd name="T13" fmla="*/ 541338 h 426"/>
                  <a:gd name="T14" fmla="*/ 630238 w 482"/>
                  <a:gd name="T15" fmla="*/ 541338 h 426"/>
                  <a:gd name="T16" fmla="*/ 765175 w 482"/>
                  <a:gd name="T17" fmla="*/ 450850 h 426"/>
                  <a:gd name="T18" fmla="*/ 539750 w 482"/>
                  <a:gd name="T19" fmla="*/ 180975 h 426"/>
                  <a:gd name="T20" fmla="*/ 404813 w 482"/>
                  <a:gd name="T21" fmla="*/ 46038 h 426"/>
                  <a:gd name="T22" fmla="*/ 404813 w 482"/>
                  <a:gd name="T23" fmla="*/ 0 h 42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82" h="426">
                    <a:moveTo>
                      <a:pt x="255" y="0"/>
                    </a:moveTo>
                    <a:lnTo>
                      <a:pt x="113" y="57"/>
                    </a:lnTo>
                    <a:lnTo>
                      <a:pt x="142" y="142"/>
                    </a:lnTo>
                    <a:lnTo>
                      <a:pt x="57" y="312"/>
                    </a:lnTo>
                    <a:lnTo>
                      <a:pt x="0" y="341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97" y="341"/>
                    </a:lnTo>
                    <a:lnTo>
                      <a:pt x="482" y="284"/>
                    </a:lnTo>
                    <a:lnTo>
                      <a:pt x="340" y="114"/>
                    </a:lnTo>
                    <a:lnTo>
                      <a:pt x="255" y="29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6" name="Freeform 11"/>
              <p:cNvSpPr>
                <a:spLocks/>
              </p:cNvSpPr>
              <p:nvPr/>
            </p:nvSpPr>
            <p:spPr bwMode="auto">
              <a:xfrm>
                <a:off x="6310313" y="7500938"/>
                <a:ext cx="585787" cy="449262"/>
              </a:xfrm>
              <a:custGeom>
                <a:avLst/>
                <a:gdLst>
                  <a:gd name="T0" fmla="*/ 450850 w 369"/>
                  <a:gd name="T1" fmla="*/ 0 h 283"/>
                  <a:gd name="T2" fmla="*/ 315912 w 369"/>
                  <a:gd name="T3" fmla="*/ 90487 h 283"/>
                  <a:gd name="T4" fmla="*/ 225425 w 369"/>
                  <a:gd name="T5" fmla="*/ 90487 h 283"/>
                  <a:gd name="T6" fmla="*/ 0 w 369"/>
                  <a:gd name="T7" fmla="*/ 225425 h 283"/>
                  <a:gd name="T8" fmla="*/ 180975 w 369"/>
                  <a:gd name="T9" fmla="*/ 269875 h 283"/>
                  <a:gd name="T10" fmla="*/ 315912 w 369"/>
                  <a:gd name="T11" fmla="*/ 449262 h 283"/>
                  <a:gd name="T12" fmla="*/ 360362 w 369"/>
                  <a:gd name="T13" fmla="*/ 404812 h 283"/>
                  <a:gd name="T14" fmla="*/ 450850 w 369"/>
                  <a:gd name="T15" fmla="*/ 404812 h 283"/>
                  <a:gd name="T16" fmla="*/ 539750 w 369"/>
                  <a:gd name="T17" fmla="*/ 360362 h 283"/>
                  <a:gd name="T18" fmla="*/ 495300 w 369"/>
                  <a:gd name="T19" fmla="*/ 314325 h 283"/>
                  <a:gd name="T20" fmla="*/ 539750 w 369"/>
                  <a:gd name="T21" fmla="*/ 269875 h 283"/>
                  <a:gd name="T22" fmla="*/ 539750 w 369"/>
                  <a:gd name="T23" fmla="*/ 179387 h 283"/>
                  <a:gd name="T24" fmla="*/ 585787 w 369"/>
                  <a:gd name="T25" fmla="*/ 134937 h 283"/>
                  <a:gd name="T26" fmla="*/ 450850 w 369"/>
                  <a:gd name="T27" fmla="*/ 0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69" h="283">
                    <a:moveTo>
                      <a:pt x="284" y="0"/>
                    </a:moveTo>
                    <a:lnTo>
                      <a:pt x="199" y="57"/>
                    </a:lnTo>
                    <a:lnTo>
                      <a:pt x="142" y="57"/>
                    </a:lnTo>
                    <a:lnTo>
                      <a:pt x="0" y="142"/>
                    </a:lnTo>
                    <a:lnTo>
                      <a:pt x="114" y="170"/>
                    </a:lnTo>
                    <a:lnTo>
                      <a:pt x="199" y="283"/>
                    </a:lnTo>
                    <a:lnTo>
                      <a:pt x="227" y="255"/>
                    </a:lnTo>
                    <a:lnTo>
                      <a:pt x="284" y="255"/>
                    </a:lnTo>
                    <a:lnTo>
                      <a:pt x="340" y="227"/>
                    </a:lnTo>
                    <a:lnTo>
                      <a:pt x="312" y="198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69" y="85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7" name="Freeform 12"/>
              <p:cNvSpPr>
                <a:spLocks/>
              </p:cNvSpPr>
              <p:nvPr/>
            </p:nvSpPr>
            <p:spPr bwMode="auto">
              <a:xfrm>
                <a:off x="730250" y="7545388"/>
                <a:ext cx="314325" cy="360362"/>
              </a:xfrm>
              <a:custGeom>
                <a:avLst/>
                <a:gdLst>
                  <a:gd name="T0" fmla="*/ 314325 w 198"/>
                  <a:gd name="T1" fmla="*/ 46037 h 227"/>
                  <a:gd name="T2" fmla="*/ 134938 w 198"/>
                  <a:gd name="T3" fmla="*/ 360362 h 227"/>
                  <a:gd name="T4" fmla="*/ 44450 w 198"/>
                  <a:gd name="T5" fmla="*/ 360362 h 227"/>
                  <a:gd name="T6" fmla="*/ 0 w 198"/>
                  <a:gd name="T7" fmla="*/ 46037 h 227"/>
                  <a:gd name="T8" fmla="*/ 269875 w 198"/>
                  <a:gd name="T9" fmla="*/ 0 h 227"/>
                  <a:gd name="T10" fmla="*/ 314325 w 198"/>
                  <a:gd name="T11" fmla="*/ 46037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8" h="227">
                    <a:moveTo>
                      <a:pt x="198" y="29"/>
                    </a:moveTo>
                    <a:lnTo>
                      <a:pt x="85" y="227"/>
                    </a:lnTo>
                    <a:lnTo>
                      <a:pt x="28" y="227"/>
                    </a:lnTo>
                    <a:lnTo>
                      <a:pt x="0" y="29"/>
                    </a:lnTo>
                    <a:lnTo>
                      <a:pt x="170" y="0"/>
                    </a:lnTo>
                    <a:lnTo>
                      <a:pt x="198" y="2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8" name="Freeform 13"/>
              <p:cNvSpPr>
                <a:spLocks/>
              </p:cNvSpPr>
              <p:nvPr/>
            </p:nvSpPr>
            <p:spPr bwMode="auto">
              <a:xfrm>
                <a:off x="2755900" y="7996238"/>
                <a:ext cx="854075" cy="719137"/>
              </a:xfrm>
              <a:custGeom>
                <a:avLst/>
                <a:gdLst>
                  <a:gd name="T0" fmla="*/ 88900 w 538"/>
                  <a:gd name="T1" fmla="*/ 449262 h 453"/>
                  <a:gd name="T2" fmla="*/ 88900 w 538"/>
                  <a:gd name="T3" fmla="*/ 360362 h 453"/>
                  <a:gd name="T4" fmla="*/ 179388 w 538"/>
                  <a:gd name="T5" fmla="*/ 314325 h 453"/>
                  <a:gd name="T6" fmla="*/ 223838 w 538"/>
                  <a:gd name="T7" fmla="*/ 179387 h 453"/>
                  <a:gd name="T8" fmla="*/ 314325 w 538"/>
                  <a:gd name="T9" fmla="*/ 134937 h 453"/>
                  <a:gd name="T10" fmla="*/ 358775 w 538"/>
                  <a:gd name="T11" fmla="*/ 0 h 453"/>
                  <a:gd name="T12" fmla="*/ 539750 w 538"/>
                  <a:gd name="T13" fmla="*/ 269875 h 453"/>
                  <a:gd name="T14" fmla="*/ 809625 w 538"/>
                  <a:gd name="T15" fmla="*/ 360362 h 453"/>
                  <a:gd name="T16" fmla="*/ 854075 w 538"/>
                  <a:gd name="T17" fmla="*/ 539750 h 453"/>
                  <a:gd name="T18" fmla="*/ 719138 w 538"/>
                  <a:gd name="T19" fmla="*/ 539750 h 453"/>
                  <a:gd name="T20" fmla="*/ 674688 w 538"/>
                  <a:gd name="T21" fmla="*/ 674687 h 453"/>
                  <a:gd name="T22" fmla="*/ 449263 w 538"/>
                  <a:gd name="T23" fmla="*/ 719137 h 453"/>
                  <a:gd name="T24" fmla="*/ 449263 w 538"/>
                  <a:gd name="T25" fmla="*/ 674687 h 453"/>
                  <a:gd name="T26" fmla="*/ 223838 w 538"/>
                  <a:gd name="T27" fmla="*/ 584200 h 453"/>
                  <a:gd name="T28" fmla="*/ 223838 w 538"/>
                  <a:gd name="T29" fmla="*/ 674687 h 453"/>
                  <a:gd name="T30" fmla="*/ 88900 w 538"/>
                  <a:gd name="T31" fmla="*/ 674687 h 453"/>
                  <a:gd name="T32" fmla="*/ 0 w 538"/>
                  <a:gd name="T33" fmla="*/ 630237 h 453"/>
                  <a:gd name="T34" fmla="*/ 88900 w 538"/>
                  <a:gd name="T35" fmla="*/ 495300 h 453"/>
                  <a:gd name="T36" fmla="*/ 88900 w 538"/>
                  <a:gd name="T37" fmla="*/ 449262 h 45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38" h="453">
                    <a:moveTo>
                      <a:pt x="56" y="283"/>
                    </a:moveTo>
                    <a:lnTo>
                      <a:pt x="56" y="227"/>
                    </a:lnTo>
                    <a:lnTo>
                      <a:pt x="113" y="198"/>
                    </a:lnTo>
                    <a:lnTo>
                      <a:pt x="141" y="113"/>
                    </a:lnTo>
                    <a:lnTo>
                      <a:pt x="198" y="85"/>
                    </a:lnTo>
                    <a:lnTo>
                      <a:pt x="226" y="0"/>
                    </a:lnTo>
                    <a:lnTo>
                      <a:pt x="340" y="170"/>
                    </a:lnTo>
                    <a:lnTo>
                      <a:pt x="510" y="227"/>
                    </a:lnTo>
                    <a:lnTo>
                      <a:pt x="538" y="340"/>
                    </a:lnTo>
                    <a:lnTo>
                      <a:pt x="453" y="340"/>
                    </a:lnTo>
                    <a:lnTo>
                      <a:pt x="425" y="425"/>
                    </a:lnTo>
                    <a:lnTo>
                      <a:pt x="283" y="453"/>
                    </a:lnTo>
                    <a:lnTo>
                      <a:pt x="283" y="425"/>
                    </a:lnTo>
                    <a:lnTo>
                      <a:pt x="141" y="368"/>
                    </a:lnTo>
                    <a:lnTo>
                      <a:pt x="141" y="425"/>
                    </a:lnTo>
                    <a:lnTo>
                      <a:pt x="56" y="425"/>
                    </a:lnTo>
                    <a:lnTo>
                      <a:pt x="0" y="397"/>
                    </a:lnTo>
                    <a:lnTo>
                      <a:pt x="56" y="312"/>
                    </a:lnTo>
                    <a:lnTo>
                      <a:pt x="56" y="28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9" name="Freeform 14"/>
              <p:cNvSpPr>
                <a:spLocks/>
              </p:cNvSpPr>
              <p:nvPr/>
            </p:nvSpPr>
            <p:spPr bwMode="auto">
              <a:xfrm>
                <a:off x="2351088" y="8040688"/>
                <a:ext cx="493712" cy="585787"/>
              </a:xfrm>
              <a:custGeom>
                <a:avLst/>
                <a:gdLst>
                  <a:gd name="T0" fmla="*/ 493712 w 311"/>
                  <a:gd name="T1" fmla="*/ 315912 h 369"/>
                  <a:gd name="T2" fmla="*/ 493712 w 311"/>
                  <a:gd name="T3" fmla="*/ 450850 h 369"/>
                  <a:gd name="T4" fmla="*/ 404812 w 311"/>
                  <a:gd name="T5" fmla="*/ 404812 h 369"/>
                  <a:gd name="T6" fmla="*/ 269875 w 311"/>
                  <a:gd name="T7" fmla="*/ 585787 h 369"/>
                  <a:gd name="T8" fmla="*/ 88900 w 311"/>
                  <a:gd name="T9" fmla="*/ 539750 h 369"/>
                  <a:gd name="T10" fmla="*/ 0 w 311"/>
                  <a:gd name="T11" fmla="*/ 404812 h 369"/>
                  <a:gd name="T12" fmla="*/ 88900 w 311"/>
                  <a:gd name="T13" fmla="*/ 315912 h 369"/>
                  <a:gd name="T14" fmla="*/ 88900 w 311"/>
                  <a:gd name="T15" fmla="*/ 134937 h 369"/>
                  <a:gd name="T16" fmla="*/ 134937 w 311"/>
                  <a:gd name="T17" fmla="*/ 0 h 369"/>
                  <a:gd name="T18" fmla="*/ 223837 w 311"/>
                  <a:gd name="T19" fmla="*/ 0 h 369"/>
                  <a:gd name="T20" fmla="*/ 269875 w 311"/>
                  <a:gd name="T21" fmla="*/ 90487 h 369"/>
                  <a:gd name="T22" fmla="*/ 358775 w 311"/>
                  <a:gd name="T23" fmla="*/ 90487 h 369"/>
                  <a:gd name="T24" fmla="*/ 404812 w 311"/>
                  <a:gd name="T25" fmla="*/ 225425 h 369"/>
                  <a:gd name="T26" fmla="*/ 449262 w 311"/>
                  <a:gd name="T27" fmla="*/ 225425 h 369"/>
                  <a:gd name="T28" fmla="*/ 493712 w 311"/>
                  <a:gd name="T29" fmla="*/ 315912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1" h="369">
                    <a:moveTo>
                      <a:pt x="311" y="199"/>
                    </a:moveTo>
                    <a:lnTo>
                      <a:pt x="311" y="284"/>
                    </a:lnTo>
                    <a:lnTo>
                      <a:pt x="255" y="255"/>
                    </a:lnTo>
                    <a:lnTo>
                      <a:pt x="170" y="369"/>
                    </a:lnTo>
                    <a:lnTo>
                      <a:pt x="56" y="340"/>
                    </a:lnTo>
                    <a:lnTo>
                      <a:pt x="0" y="255"/>
                    </a:lnTo>
                    <a:lnTo>
                      <a:pt x="56" y="199"/>
                    </a:lnTo>
                    <a:lnTo>
                      <a:pt x="56" y="85"/>
                    </a:lnTo>
                    <a:lnTo>
                      <a:pt x="85" y="0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311" y="19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0" name="Freeform 15"/>
              <p:cNvSpPr>
                <a:spLocks/>
              </p:cNvSpPr>
              <p:nvPr/>
            </p:nvSpPr>
            <p:spPr bwMode="auto">
              <a:xfrm>
                <a:off x="2620963" y="7950200"/>
                <a:ext cx="358775" cy="406400"/>
              </a:xfrm>
              <a:custGeom>
                <a:avLst/>
                <a:gdLst>
                  <a:gd name="T0" fmla="*/ 358775 w 226"/>
                  <a:gd name="T1" fmla="*/ 225425 h 256"/>
                  <a:gd name="T2" fmla="*/ 314325 w 226"/>
                  <a:gd name="T3" fmla="*/ 360363 h 256"/>
                  <a:gd name="T4" fmla="*/ 223838 w 226"/>
                  <a:gd name="T5" fmla="*/ 406400 h 256"/>
                  <a:gd name="T6" fmla="*/ 179388 w 226"/>
                  <a:gd name="T7" fmla="*/ 315913 h 256"/>
                  <a:gd name="T8" fmla="*/ 134938 w 226"/>
                  <a:gd name="T9" fmla="*/ 315913 h 256"/>
                  <a:gd name="T10" fmla="*/ 88900 w 226"/>
                  <a:gd name="T11" fmla="*/ 180975 h 256"/>
                  <a:gd name="T12" fmla="*/ 0 w 226"/>
                  <a:gd name="T13" fmla="*/ 180975 h 256"/>
                  <a:gd name="T14" fmla="*/ 88900 w 226"/>
                  <a:gd name="T15" fmla="*/ 90488 h 256"/>
                  <a:gd name="T16" fmla="*/ 179388 w 226"/>
                  <a:gd name="T17" fmla="*/ 90488 h 256"/>
                  <a:gd name="T18" fmla="*/ 179388 w 226"/>
                  <a:gd name="T19" fmla="*/ 0 h 256"/>
                  <a:gd name="T20" fmla="*/ 314325 w 226"/>
                  <a:gd name="T21" fmla="*/ 136525 h 256"/>
                  <a:gd name="T22" fmla="*/ 358775 w 226"/>
                  <a:gd name="T23" fmla="*/ 225425 h 2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6" h="256">
                    <a:moveTo>
                      <a:pt x="226" y="142"/>
                    </a:moveTo>
                    <a:lnTo>
                      <a:pt x="198" y="227"/>
                    </a:lnTo>
                    <a:lnTo>
                      <a:pt x="141" y="256"/>
                    </a:lnTo>
                    <a:lnTo>
                      <a:pt x="113" y="199"/>
                    </a:lnTo>
                    <a:lnTo>
                      <a:pt x="85" y="199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98" y="86"/>
                    </a:lnTo>
                    <a:lnTo>
                      <a:pt x="226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1" name="Freeform 16"/>
              <p:cNvSpPr>
                <a:spLocks/>
              </p:cNvSpPr>
              <p:nvPr/>
            </p:nvSpPr>
            <p:spPr bwMode="auto">
              <a:xfrm>
                <a:off x="2800350" y="7815263"/>
                <a:ext cx="314325" cy="360362"/>
              </a:xfrm>
              <a:custGeom>
                <a:avLst/>
                <a:gdLst>
                  <a:gd name="T0" fmla="*/ 0 w 198"/>
                  <a:gd name="T1" fmla="*/ 134937 h 227"/>
                  <a:gd name="T2" fmla="*/ 134938 w 198"/>
                  <a:gd name="T3" fmla="*/ 271462 h 227"/>
                  <a:gd name="T4" fmla="*/ 179388 w 198"/>
                  <a:gd name="T5" fmla="*/ 360362 h 227"/>
                  <a:gd name="T6" fmla="*/ 269875 w 198"/>
                  <a:gd name="T7" fmla="*/ 315912 h 227"/>
                  <a:gd name="T8" fmla="*/ 314325 w 198"/>
                  <a:gd name="T9" fmla="*/ 180975 h 227"/>
                  <a:gd name="T10" fmla="*/ 134938 w 198"/>
                  <a:gd name="T11" fmla="*/ 0 h 227"/>
                  <a:gd name="T12" fmla="*/ 134938 w 198"/>
                  <a:gd name="T13" fmla="*/ 46037 h 227"/>
                  <a:gd name="T14" fmla="*/ 0 w 198"/>
                  <a:gd name="T15" fmla="*/ 90487 h 227"/>
                  <a:gd name="T16" fmla="*/ 0 w 198"/>
                  <a:gd name="T17" fmla="*/ 134937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" h="227">
                    <a:moveTo>
                      <a:pt x="0" y="85"/>
                    </a:moveTo>
                    <a:lnTo>
                      <a:pt x="85" y="171"/>
                    </a:lnTo>
                    <a:lnTo>
                      <a:pt x="113" y="227"/>
                    </a:lnTo>
                    <a:lnTo>
                      <a:pt x="170" y="199"/>
                    </a:lnTo>
                    <a:lnTo>
                      <a:pt x="198" y="114"/>
                    </a:lnTo>
                    <a:lnTo>
                      <a:pt x="85" y="0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2" name="Freeform 17"/>
              <p:cNvSpPr>
                <a:spLocks/>
              </p:cNvSpPr>
              <p:nvPr/>
            </p:nvSpPr>
            <p:spPr bwMode="auto">
              <a:xfrm>
                <a:off x="2351088" y="7680325"/>
                <a:ext cx="584200" cy="450850"/>
              </a:xfrm>
              <a:custGeom>
                <a:avLst/>
                <a:gdLst>
                  <a:gd name="T0" fmla="*/ 584200 w 368"/>
                  <a:gd name="T1" fmla="*/ 134938 h 284"/>
                  <a:gd name="T2" fmla="*/ 584200 w 368"/>
                  <a:gd name="T3" fmla="*/ 180975 h 284"/>
                  <a:gd name="T4" fmla="*/ 449263 w 368"/>
                  <a:gd name="T5" fmla="*/ 225425 h 284"/>
                  <a:gd name="T6" fmla="*/ 449263 w 368"/>
                  <a:gd name="T7" fmla="*/ 360363 h 284"/>
                  <a:gd name="T8" fmla="*/ 358775 w 368"/>
                  <a:gd name="T9" fmla="*/ 360363 h 284"/>
                  <a:gd name="T10" fmla="*/ 269875 w 368"/>
                  <a:gd name="T11" fmla="*/ 450850 h 284"/>
                  <a:gd name="T12" fmla="*/ 223838 w 368"/>
                  <a:gd name="T13" fmla="*/ 360363 h 284"/>
                  <a:gd name="T14" fmla="*/ 134938 w 368"/>
                  <a:gd name="T15" fmla="*/ 360363 h 284"/>
                  <a:gd name="T16" fmla="*/ 44450 w 368"/>
                  <a:gd name="T17" fmla="*/ 269875 h 284"/>
                  <a:gd name="T18" fmla="*/ 0 w 368"/>
                  <a:gd name="T19" fmla="*/ 46038 h 284"/>
                  <a:gd name="T20" fmla="*/ 134938 w 368"/>
                  <a:gd name="T21" fmla="*/ 0 h 284"/>
                  <a:gd name="T22" fmla="*/ 269875 w 368"/>
                  <a:gd name="T23" fmla="*/ 134938 h 284"/>
                  <a:gd name="T24" fmla="*/ 584200 w 368"/>
                  <a:gd name="T25" fmla="*/ 134938 h 2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68" h="284">
                    <a:moveTo>
                      <a:pt x="368" y="85"/>
                    </a:moveTo>
                    <a:lnTo>
                      <a:pt x="368" y="114"/>
                    </a:lnTo>
                    <a:lnTo>
                      <a:pt x="283" y="142"/>
                    </a:lnTo>
                    <a:lnTo>
                      <a:pt x="283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141" y="227"/>
                    </a:lnTo>
                    <a:lnTo>
                      <a:pt x="85" y="227"/>
                    </a:lnTo>
                    <a:lnTo>
                      <a:pt x="28" y="170"/>
                    </a:lnTo>
                    <a:lnTo>
                      <a:pt x="0" y="29"/>
                    </a:lnTo>
                    <a:lnTo>
                      <a:pt x="85" y="0"/>
                    </a:lnTo>
                    <a:lnTo>
                      <a:pt x="170" y="85"/>
                    </a:lnTo>
                    <a:lnTo>
                      <a:pt x="368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3" name="Freeform 18"/>
              <p:cNvSpPr>
                <a:spLocks/>
              </p:cNvSpPr>
              <p:nvPr/>
            </p:nvSpPr>
            <p:spPr bwMode="auto">
              <a:xfrm>
                <a:off x="1990725" y="8761413"/>
                <a:ext cx="449263" cy="404812"/>
              </a:xfrm>
              <a:custGeom>
                <a:avLst/>
                <a:gdLst>
                  <a:gd name="T0" fmla="*/ 223838 w 283"/>
                  <a:gd name="T1" fmla="*/ 404812 h 255"/>
                  <a:gd name="T2" fmla="*/ 449263 w 283"/>
                  <a:gd name="T3" fmla="*/ 314325 h 255"/>
                  <a:gd name="T4" fmla="*/ 449263 w 283"/>
                  <a:gd name="T5" fmla="*/ 88900 h 255"/>
                  <a:gd name="T6" fmla="*/ 314325 w 283"/>
                  <a:gd name="T7" fmla="*/ 0 h 255"/>
                  <a:gd name="T8" fmla="*/ 134938 w 283"/>
                  <a:gd name="T9" fmla="*/ 0 h 255"/>
                  <a:gd name="T10" fmla="*/ 134938 w 283"/>
                  <a:gd name="T11" fmla="*/ 44450 h 255"/>
                  <a:gd name="T12" fmla="*/ 0 w 283"/>
                  <a:gd name="T13" fmla="*/ 88900 h 255"/>
                  <a:gd name="T14" fmla="*/ 44450 w 283"/>
                  <a:gd name="T15" fmla="*/ 225425 h 255"/>
                  <a:gd name="T16" fmla="*/ 134938 w 283"/>
                  <a:gd name="T17" fmla="*/ 269875 h 255"/>
                  <a:gd name="T18" fmla="*/ 179388 w 283"/>
                  <a:gd name="T19" fmla="*/ 179387 h 255"/>
                  <a:gd name="T20" fmla="*/ 223838 w 283"/>
                  <a:gd name="T21" fmla="*/ 404812 h 2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255">
                    <a:moveTo>
                      <a:pt x="141" y="255"/>
                    </a:moveTo>
                    <a:lnTo>
                      <a:pt x="283" y="198"/>
                    </a:lnTo>
                    <a:lnTo>
                      <a:pt x="283" y="56"/>
                    </a:lnTo>
                    <a:lnTo>
                      <a:pt x="198" y="0"/>
                    </a:lnTo>
                    <a:lnTo>
                      <a:pt x="85" y="0"/>
                    </a:lnTo>
                    <a:lnTo>
                      <a:pt x="85" y="28"/>
                    </a:lnTo>
                    <a:lnTo>
                      <a:pt x="0" y="56"/>
                    </a:lnTo>
                    <a:lnTo>
                      <a:pt x="28" y="142"/>
                    </a:lnTo>
                    <a:lnTo>
                      <a:pt x="85" y="170"/>
                    </a:lnTo>
                    <a:lnTo>
                      <a:pt x="113" y="113"/>
                    </a:lnTo>
                    <a:lnTo>
                      <a:pt x="141" y="25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4" name="Freeform 19"/>
              <p:cNvSpPr>
                <a:spLocks/>
              </p:cNvSpPr>
              <p:nvPr/>
            </p:nvSpPr>
            <p:spPr bwMode="auto">
              <a:xfrm>
                <a:off x="2125663" y="8445500"/>
                <a:ext cx="495300" cy="404813"/>
              </a:xfrm>
              <a:custGeom>
                <a:avLst/>
                <a:gdLst>
                  <a:gd name="T0" fmla="*/ 495300 w 312"/>
                  <a:gd name="T1" fmla="*/ 180975 h 255"/>
                  <a:gd name="T2" fmla="*/ 314325 w 312"/>
                  <a:gd name="T3" fmla="*/ 269875 h 255"/>
                  <a:gd name="T4" fmla="*/ 314325 w 312"/>
                  <a:gd name="T5" fmla="*/ 404813 h 255"/>
                  <a:gd name="T6" fmla="*/ 179388 w 312"/>
                  <a:gd name="T7" fmla="*/ 315913 h 255"/>
                  <a:gd name="T8" fmla="*/ 0 w 312"/>
                  <a:gd name="T9" fmla="*/ 315913 h 255"/>
                  <a:gd name="T10" fmla="*/ 134938 w 312"/>
                  <a:gd name="T11" fmla="*/ 180975 h 255"/>
                  <a:gd name="T12" fmla="*/ 134938 w 312"/>
                  <a:gd name="T13" fmla="*/ 46038 h 255"/>
                  <a:gd name="T14" fmla="*/ 225425 w 312"/>
                  <a:gd name="T15" fmla="*/ 0 h 255"/>
                  <a:gd name="T16" fmla="*/ 314325 w 312"/>
                  <a:gd name="T17" fmla="*/ 134938 h 255"/>
                  <a:gd name="T18" fmla="*/ 495300 w 312"/>
                  <a:gd name="T19" fmla="*/ 180975 h 2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12" h="255">
                    <a:moveTo>
                      <a:pt x="312" y="114"/>
                    </a:moveTo>
                    <a:lnTo>
                      <a:pt x="198" y="170"/>
                    </a:lnTo>
                    <a:lnTo>
                      <a:pt x="198" y="255"/>
                    </a:lnTo>
                    <a:lnTo>
                      <a:pt x="113" y="199"/>
                    </a:lnTo>
                    <a:lnTo>
                      <a:pt x="0" y="199"/>
                    </a:lnTo>
                    <a:lnTo>
                      <a:pt x="85" y="114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312" y="11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5" name="Freeform 20"/>
              <p:cNvSpPr>
                <a:spLocks/>
              </p:cNvSpPr>
              <p:nvPr/>
            </p:nvSpPr>
            <p:spPr bwMode="auto">
              <a:xfrm>
                <a:off x="1720850" y="8356600"/>
                <a:ext cx="539750" cy="584200"/>
              </a:xfrm>
              <a:custGeom>
                <a:avLst/>
                <a:gdLst>
                  <a:gd name="T0" fmla="*/ 539750 w 340"/>
                  <a:gd name="T1" fmla="*/ 134938 h 368"/>
                  <a:gd name="T2" fmla="*/ 314325 w 340"/>
                  <a:gd name="T3" fmla="*/ 0 h 368"/>
                  <a:gd name="T4" fmla="*/ 358775 w 340"/>
                  <a:gd name="T5" fmla="*/ 88900 h 368"/>
                  <a:gd name="T6" fmla="*/ 223838 w 340"/>
                  <a:gd name="T7" fmla="*/ 88900 h 368"/>
                  <a:gd name="T8" fmla="*/ 179388 w 340"/>
                  <a:gd name="T9" fmla="*/ 44450 h 368"/>
                  <a:gd name="T10" fmla="*/ 134938 w 340"/>
                  <a:gd name="T11" fmla="*/ 223838 h 368"/>
                  <a:gd name="T12" fmla="*/ 0 w 340"/>
                  <a:gd name="T13" fmla="*/ 493713 h 368"/>
                  <a:gd name="T14" fmla="*/ 88900 w 340"/>
                  <a:gd name="T15" fmla="*/ 584200 h 368"/>
                  <a:gd name="T16" fmla="*/ 223838 w 340"/>
                  <a:gd name="T17" fmla="*/ 584200 h 368"/>
                  <a:gd name="T18" fmla="*/ 269875 w 340"/>
                  <a:gd name="T19" fmla="*/ 493713 h 368"/>
                  <a:gd name="T20" fmla="*/ 404813 w 340"/>
                  <a:gd name="T21" fmla="*/ 449263 h 368"/>
                  <a:gd name="T22" fmla="*/ 404813 w 340"/>
                  <a:gd name="T23" fmla="*/ 404813 h 368"/>
                  <a:gd name="T24" fmla="*/ 539750 w 340"/>
                  <a:gd name="T25" fmla="*/ 269875 h 368"/>
                  <a:gd name="T26" fmla="*/ 539750 w 340"/>
                  <a:gd name="T27" fmla="*/ 134938 h 36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40" h="368">
                    <a:moveTo>
                      <a:pt x="340" y="85"/>
                    </a:moveTo>
                    <a:lnTo>
                      <a:pt x="198" y="0"/>
                    </a:lnTo>
                    <a:lnTo>
                      <a:pt x="226" y="56"/>
                    </a:lnTo>
                    <a:lnTo>
                      <a:pt x="141" y="56"/>
                    </a:lnTo>
                    <a:lnTo>
                      <a:pt x="113" y="28"/>
                    </a:lnTo>
                    <a:lnTo>
                      <a:pt x="85" y="141"/>
                    </a:lnTo>
                    <a:lnTo>
                      <a:pt x="0" y="311"/>
                    </a:lnTo>
                    <a:lnTo>
                      <a:pt x="56" y="368"/>
                    </a:lnTo>
                    <a:lnTo>
                      <a:pt x="141" y="368"/>
                    </a:lnTo>
                    <a:lnTo>
                      <a:pt x="170" y="311"/>
                    </a:lnTo>
                    <a:lnTo>
                      <a:pt x="255" y="283"/>
                    </a:lnTo>
                    <a:lnTo>
                      <a:pt x="255" y="255"/>
                    </a:lnTo>
                    <a:lnTo>
                      <a:pt x="340" y="170"/>
                    </a:lnTo>
                    <a:lnTo>
                      <a:pt x="340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6" name="Freeform 21"/>
              <p:cNvSpPr>
                <a:spLocks/>
              </p:cNvSpPr>
              <p:nvPr/>
            </p:nvSpPr>
            <p:spPr bwMode="auto">
              <a:xfrm>
                <a:off x="1855788" y="8086725"/>
                <a:ext cx="269875" cy="358775"/>
              </a:xfrm>
              <a:custGeom>
                <a:avLst/>
                <a:gdLst>
                  <a:gd name="T0" fmla="*/ 44450 w 170"/>
                  <a:gd name="T1" fmla="*/ 314325 h 226"/>
                  <a:gd name="T2" fmla="*/ 88900 w 170"/>
                  <a:gd name="T3" fmla="*/ 358775 h 226"/>
                  <a:gd name="T4" fmla="*/ 223838 w 170"/>
                  <a:gd name="T5" fmla="*/ 358775 h 226"/>
                  <a:gd name="T6" fmla="*/ 179388 w 170"/>
                  <a:gd name="T7" fmla="*/ 269875 h 226"/>
                  <a:gd name="T8" fmla="*/ 223838 w 170"/>
                  <a:gd name="T9" fmla="*/ 179388 h 226"/>
                  <a:gd name="T10" fmla="*/ 179388 w 170"/>
                  <a:gd name="T11" fmla="*/ 134938 h 226"/>
                  <a:gd name="T12" fmla="*/ 269875 w 170"/>
                  <a:gd name="T13" fmla="*/ 0 h 226"/>
                  <a:gd name="T14" fmla="*/ 134938 w 170"/>
                  <a:gd name="T15" fmla="*/ 44450 h 226"/>
                  <a:gd name="T16" fmla="*/ 0 w 170"/>
                  <a:gd name="T17" fmla="*/ 0 h 226"/>
                  <a:gd name="T18" fmla="*/ 88900 w 170"/>
                  <a:gd name="T19" fmla="*/ 179388 h 226"/>
                  <a:gd name="T20" fmla="*/ 44450 w 170"/>
                  <a:gd name="T21" fmla="*/ 314325 h 2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226">
                    <a:moveTo>
                      <a:pt x="28" y="198"/>
                    </a:moveTo>
                    <a:lnTo>
                      <a:pt x="56" y="226"/>
                    </a:lnTo>
                    <a:lnTo>
                      <a:pt x="141" y="226"/>
                    </a:lnTo>
                    <a:lnTo>
                      <a:pt x="113" y="170"/>
                    </a:lnTo>
                    <a:lnTo>
                      <a:pt x="141" y="113"/>
                    </a:lnTo>
                    <a:lnTo>
                      <a:pt x="113" y="85"/>
                    </a:lnTo>
                    <a:lnTo>
                      <a:pt x="170" y="0"/>
                    </a:lnTo>
                    <a:lnTo>
                      <a:pt x="85" y="28"/>
                    </a:lnTo>
                    <a:lnTo>
                      <a:pt x="0" y="0"/>
                    </a:lnTo>
                    <a:lnTo>
                      <a:pt x="56" y="113"/>
                    </a:lnTo>
                    <a:lnTo>
                      <a:pt x="28" y="19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7" name="Freeform 22"/>
              <p:cNvSpPr>
                <a:spLocks/>
              </p:cNvSpPr>
              <p:nvPr/>
            </p:nvSpPr>
            <p:spPr bwMode="auto">
              <a:xfrm>
                <a:off x="2035175" y="7905750"/>
                <a:ext cx="450850" cy="585788"/>
              </a:xfrm>
              <a:custGeom>
                <a:avLst/>
                <a:gdLst>
                  <a:gd name="T0" fmla="*/ 90488 w 284"/>
                  <a:gd name="T1" fmla="*/ 44450 h 369"/>
                  <a:gd name="T2" fmla="*/ 134938 w 284"/>
                  <a:gd name="T3" fmla="*/ 90488 h 369"/>
                  <a:gd name="T4" fmla="*/ 90488 w 284"/>
                  <a:gd name="T5" fmla="*/ 180975 h 369"/>
                  <a:gd name="T6" fmla="*/ 0 w 284"/>
                  <a:gd name="T7" fmla="*/ 315913 h 369"/>
                  <a:gd name="T8" fmla="*/ 44450 w 284"/>
                  <a:gd name="T9" fmla="*/ 360363 h 369"/>
                  <a:gd name="T10" fmla="*/ 0 w 284"/>
                  <a:gd name="T11" fmla="*/ 450850 h 369"/>
                  <a:gd name="T12" fmla="*/ 225425 w 284"/>
                  <a:gd name="T13" fmla="*/ 585788 h 369"/>
                  <a:gd name="T14" fmla="*/ 315913 w 284"/>
                  <a:gd name="T15" fmla="*/ 539750 h 369"/>
                  <a:gd name="T16" fmla="*/ 404813 w 284"/>
                  <a:gd name="T17" fmla="*/ 450850 h 369"/>
                  <a:gd name="T18" fmla="*/ 404813 w 284"/>
                  <a:gd name="T19" fmla="*/ 269875 h 369"/>
                  <a:gd name="T20" fmla="*/ 450850 w 284"/>
                  <a:gd name="T21" fmla="*/ 134938 h 369"/>
                  <a:gd name="T22" fmla="*/ 360363 w 284"/>
                  <a:gd name="T23" fmla="*/ 44450 h 369"/>
                  <a:gd name="T24" fmla="*/ 225425 w 284"/>
                  <a:gd name="T25" fmla="*/ 44450 h 369"/>
                  <a:gd name="T26" fmla="*/ 179388 w 284"/>
                  <a:gd name="T27" fmla="*/ 0 h 369"/>
                  <a:gd name="T28" fmla="*/ 90488 w 284"/>
                  <a:gd name="T29" fmla="*/ 44450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4" h="369">
                    <a:moveTo>
                      <a:pt x="57" y="28"/>
                    </a:moveTo>
                    <a:lnTo>
                      <a:pt x="85" y="57"/>
                    </a:lnTo>
                    <a:lnTo>
                      <a:pt x="57" y="114"/>
                    </a:lnTo>
                    <a:lnTo>
                      <a:pt x="0" y="199"/>
                    </a:lnTo>
                    <a:lnTo>
                      <a:pt x="28" y="227"/>
                    </a:lnTo>
                    <a:lnTo>
                      <a:pt x="0" y="284"/>
                    </a:lnTo>
                    <a:lnTo>
                      <a:pt x="142" y="369"/>
                    </a:lnTo>
                    <a:lnTo>
                      <a:pt x="199" y="340"/>
                    </a:lnTo>
                    <a:lnTo>
                      <a:pt x="255" y="284"/>
                    </a:lnTo>
                    <a:lnTo>
                      <a:pt x="255" y="170"/>
                    </a:lnTo>
                    <a:lnTo>
                      <a:pt x="284" y="85"/>
                    </a:lnTo>
                    <a:lnTo>
                      <a:pt x="227" y="28"/>
                    </a:lnTo>
                    <a:lnTo>
                      <a:pt x="142" y="28"/>
                    </a:lnTo>
                    <a:lnTo>
                      <a:pt x="113" y="0"/>
                    </a:lnTo>
                    <a:lnTo>
                      <a:pt x="57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8" name="Freeform 23"/>
              <p:cNvSpPr>
                <a:spLocks/>
              </p:cNvSpPr>
              <p:nvPr/>
            </p:nvSpPr>
            <p:spPr bwMode="auto">
              <a:xfrm>
                <a:off x="1809750" y="7815263"/>
                <a:ext cx="360363" cy="315912"/>
              </a:xfrm>
              <a:custGeom>
                <a:avLst/>
                <a:gdLst>
                  <a:gd name="T0" fmla="*/ 46038 w 227"/>
                  <a:gd name="T1" fmla="*/ 271462 h 199"/>
                  <a:gd name="T2" fmla="*/ 46038 w 227"/>
                  <a:gd name="T3" fmla="*/ 134937 h 199"/>
                  <a:gd name="T4" fmla="*/ 0 w 227"/>
                  <a:gd name="T5" fmla="*/ 90487 h 199"/>
                  <a:gd name="T6" fmla="*/ 180975 w 227"/>
                  <a:gd name="T7" fmla="*/ 90487 h 199"/>
                  <a:gd name="T8" fmla="*/ 225425 w 227"/>
                  <a:gd name="T9" fmla="*/ 0 h 199"/>
                  <a:gd name="T10" fmla="*/ 269875 w 227"/>
                  <a:gd name="T11" fmla="*/ 0 h 199"/>
                  <a:gd name="T12" fmla="*/ 315913 w 227"/>
                  <a:gd name="T13" fmla="*/ 134937 h 199"/>
                  <a:gd name="T14" fmla="*/ 360363 w 227"/>
                  <a:gd name="T15" fmla="*/ 180975 h 199"/>
                  <a:gd name="T16" fmla="*/ 315913 w 227"/>
                  <a:gd name="T17" fmla="*/ 271462 h 199"/>
                  <a:gd name="T18" fmla="*/ 180975 w 227"/>
                  <a:gd name="T19" fmla="*/ 315912 h 199"/>
                  <a:gd name="T20" fmla="*/ 46038 w 227"/>
                  <a:gd name="T21" fmla="*/ 271462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99">
                    <a:moveTo>
                      <a:pt x="29" y="171"/>
                    </a:moveTo>
                    <a:lnTo>
                      <a:pt x="29" y="85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85"/>
                    </a:lnTo>
                    <a:lnTo>
                      <a:pt x="227" y="114"/>
                    </a:lnTo>
                    <a:lnTo>
                      <a:pt x="199" y="171"/>
                    </a:lnTo>
                    <a:lnTo>
                      <a:pt x="114" y="199"/>
                    </a:lnTo>
                    <a:lnTo>
                      <a:pt x="29" y="17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9" name="Freeform 24"/>
              <p:cNvSpPr>
                <a:spLocks/>
              </p:cNvSpPr>
              <p:nvPr/>
            </p:nvSpPr>
            <p:spPr bwMode="auto">
              <a:xfrm>
                <a:off x="1585913" y="7186613"/>
                <a:ext cx="900112" cy="763587"/>
              </a:xfrm>
              <a:custGeom>
                <a:avLst/>
                <a:gdLst>
                  <a:gd name="T0" fmla="*/ 223837 w 567"/>
                  <a:gd name="T1" fmla="*/ 719137 h 481"/>
                  <a:gd name="T2" fmla="*/ 0 w 567"/>
                  <a:gd name="T3" fmla="*/ 493712 h 481"/>
                  <a:gd name="T4" fmla="*/ 44450 w 567"/>
                  <a:gd name="T5" fmla="*/ 404812 h 481"/>
                  <a:gd name="T6" fmla="*/ 134937 w 567"/>
                  <a:gd name="T7" fmla="*/ 404812 h 481"/>
                  <a:gd name="T8" fmla="*/ 223837 w 567"/>
                  <a:gd name="T9" fmla="*/ 314325 h 481"/>
                  <a:gd name="T10" fmla="*/ 134937 w 567"/>
                  <a:gd name="T11" fmla="*/ 223837 h 481"/>
                  <a:gd name="T12" fmla="*/ 179387 w 567"/>
                  <a:gd name="T13" fmla="*/ 179387 h 481"/>
                  <a:gd name="T14" fmla="*/ 223837 w 567"/>
                  <a:gd name="T15" fmla="*/ 223837 h 481"/>
                  <a:gd name="T16" fmla="*/ 269875 w 567"/>
                  <a:gd name="T17" fmla="*/ 179387 h 481"/>
                  <a:gd name="T18" fmla="*/ 269875 w 567"/>
                  <a:gd name="T19" fmla="*/ 88900 h 481"/>
                  <a:gd name="T20" fmla="*/ 493712 w 567"/>
                  <a:gd name="T21" fmla="*/ 0 h 481"/>
                  <a:gd name="T22" fmla="*/ 628650 w 567"/>
                  <a:gd name="T23" fmla="*/ 44450 h 481"/>
                  <a:gd name="T24" fmla="*/ 584200 w 567"/>
                  <a:gd name="T25" fmla="*/ 314325 h 481"/>
                  <a:gd name="T26" fmla="*/ 854075 w 567"/>
                  <a:gd name="T27" fmla="*/ 404812 h 481"/>
                  <a:gd name="T28" fmla="*/ 900112 w 567"/>
                  <a:gd name="T29" fmla="*/ 493712 h 481"/>
                  <a:gd name="T30" fmla="*/ 765175 w 567"/>
                  <a:gd name="T31" fmla="*/ 539750 h 481"/>
                  <a:gd name="T32" fmla="*/ 809625 w 567"/>
                  <a:gd name="T33" fmla="*/ 763587 h 481"/>
                  <a:gd name="T34" fmla="*/ 674687 w 567"/>
                  <a:gd name="T35" fmla="*/ 763587 h 481"/>
                  <a:gd name="T36" fmla="*/ 628650 w 567"/>
                  <a:gd name="T37" fmla="*/ 719137 h 481"/>
                  <a:gd name="T38" fmla="*/ 539750 w 567"/>
                  <a:gd name="T39" fmla="*/ 763587 h 481"/>
                  <a:gd name="T40" fmla="*/ 493712 w 567"/>
                  <a:gd name="T41" fmla="*/ 628650 h 481"/>
                  <a:gd name="T42" fmla="*/ 449262 w 567"/>
                  <a:gd name="T43" fmla="*/ 628650 h 481"/>
                  <a:gd name="T44" fmla="*/ 404812 w 567"/>
                  <a:gd name="T45" fmla="*/ 719137 h 481"/>
                  <a:gd name="T46" fmla="*/ 223837 w 567"/>
                  <a:gd name="T47" fmla="*/ 719137 h 4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67" h="481">
                    <a:moveTo>
                      <a:pt x="141" y="453"/>
                    </a:moveTo>
                    <a:lnTo>
                      <a:pt x="0" y="311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141" y="198"/>
                    </a:lnTo>
                    <a:lnTo>
                      <a:pt x="85" y="141"/>
                    </a:lnTo>
                    <a:lnTo>
                      <a:pt x="113" y="113"/>
                    </a:lnTo>
                    <a:lnTo>
                      <a:pt x="141" y="141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311" y="0"/>
                    </a:lnTo>
                    <a:lnTo>
                      <a:pt x="396" y="28"/>
                    </a:lnTo>
                    <a:lnTo>
                      <a:pt x="368" y="198"/>
                    </a:lnTo>
                    <a:lnTo>
                      <a:pt x="538" y="255"/>
                    </a:lnTo>
                    <a:lnTo>
                      <a:pt x="567" y="311"/>
                    </a:lnTo>
                    <a:lnTo>
                      <a:pt x="482" y="340"/>
                    </a:lnTo>
                    <a:lnTo>
                      <a:pt x="510" y="481"/>
                    </a:lnTo>
                    <a:lnTo>
                      <a:pt x="425" y="481"/>
                    </a:lnTo>
                    <a:lnTo>
                      <a:pt x="396" y="453"/>
                    </a:lnTo>
                    <a:lnTo>
                      <a:pt x="340" y="481"/>
                    </a:lnTo>
                    <a:lnTo>
                      <a:pt x="311" y="396"/>
                    </a:lnTo>
                    <a:lnTo>
                      <a:pt x="283" y="396"/>
                    </a:lnTo>
                    <a:lnTo>
                      <a:pt x="255" y="453"/>
                    </a:lnTo>
                    <a:lnTo>
                      <a:pt x="141" y="45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0" name="Freeform 25"/>
              <p:cNvSpPr>
                <a:spLocks/>
              </p:cNvSpPr>
              <p:nvPr/>
            </p:nvSpPr>
            <p:spPr bwMode="auto">
              <a:xfrm>
                <a:off x="2979738" y="6826250"/>
                <a:ext cx="360362" cy="404813"/>
              </a:xfrm>
              <a:custGeom>
                <a:avLst/>
                <a:gdLst>
                  <a:gd name="T0" fmla="*/ 360362 w 227"/>
                  <a:gd name="T1" fmla="*/ 269875 h 255"/>
                  <a:gd name="T2" fmla="*/ 315912 w 227"/>
                  <a:gd name="T3" fmla="*/ 134938 h 255"/>
                  <a:gd name="T4" fmla="*/ 315912 w 227"/>
                  <a:gd name="T5" fmla="*/ 44450 h 255"/>
                  <a:gd name="T6" fmla="*/ 134937 w 227"/>
                  <a:gd name="T7" fmla="*/ 0 h 255"/>
                  <a:gd name="T8" fmla="*/ 0 w 227"/>
                  <a:gd name="T9" fmla="*/ 88900 h 255"/>
                  <a:gd name="T10" fmla="*/ 90487 w 227"/>
                  <a:gd name="T11" fmla="*/ 179388 h 255"/>
                  <a:gd name="T12" fmla="*/ 180975 w 227"/>
                  <a:gd name="T13" fmla="*/ 404813 h 255"/>
                  <a:gd name="T14" fmla="*/ 360362 w 227"/>
                  <a:gd name="T15" fmla="*/ 269875 h 2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7" h="255">
                    <a:moveTo>
                      <a:pt x="227" y="170"/>
                    </a:moveTo>
                    <a:lnTo>
                      <a:pt x="199" y="85"/>
                    </a:lnTo>
                    <a:lnTo>
                      <a:pt x="199" y="28"/>
                    </a:lnTo>
                    <a:lnTo>
                      <a:pt x="85" y="0"/>
                    </a:lnTo>
                    <a:lnTo>
                      <a:pt x="0" y="56"/>
                    </a:lnTo>
                    <a:lnTo>
                      <a:pt x="57" y="113"/>
                    </a:lnTo>
                    <a:lnTo>
                      <a:pt x="114" y="255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1" name="Freeform 26"/>
              <p:cNvSpPr>
                <a:spLocks/>
              </p:cNvSpPr>
              <p:nvPr/>
            </p:nvSpPr>
            <p:spPr bwMode="auto">
              <a:xfrm>
                <a:off x="3160713" y="7096125"/>
                <a:ext cx="269875" cy="360363"/>
              </a:xfrm>
              <a:custGeom>
                <a:avLst/>
                <a:gdLst>
                  <a:gd name="T0" fmla="*/ 179388 w 170"/>
                  <a:gd name="T1" fmla="*/ 0 h 227"/>
                  <a:gd name="T2" fmla="*/ 0 w 170"/>
                  <a:gd name="T3" fmla="*/ 134938 h 227"/>
                  <a:gd name="T4" fmla="*/ 90488 w 170"/>
                  <a:gd name="T5" fmla="*/ 360363 h 227"/>
                  <a:gd name="T6" fmla="*/ 269875 w 170"/>
                  <a:gd name="T7" fmla="*/ 179388 h 227"/>
                  <a:gd name="T8" fmla="*/ 179388 w 170"/>
                  <a:gd name="T9" fmla="*/ 0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113" y="0"/>
                    </a:moveTo>
                    <a:lnTo>
                      <a:pt x="0" y="85"/>
                    </a:lnTo>
                    <a:lnTo>
                      <a:pt x="57" y="227"/>
                    </a:lnTo>
                    <a:lnTo>
                      <a:pt x="170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2" name="Freeform 27"/>
              <p:cNvSpPr>
                <a:spLocks/>
              </p:cNvSpPr>
              <p:nvPr/>
            </p:nvSpPr>
            <p:spPr bwMode="auto">
              <a:xfrm>
                <a:off x="2890838" y="6510338"/>
                <a:ext cx="449262" cy="404812"/>
              </a:xfrm>
              <a:custGeom>
                <a:avLst/>
                <a:gdLst>
                  <a:gd name="T0" fmla="*/ 88900 w 283"/>
                  <a:gd name="T1" fmla="*/ 404812 h 255"/>
                  <a:gd name="T2" fmla="*/ 0 w 283"/>
                  <a:gd name="T3" fmla="*/ 315912 h 255"/>
                  <a:gd name="T4" fmla="*/ 88900 w 283"/>
                  <a:gd name="T5" fmla="*/ 180975 h 255"/>
                  <a:gd name="T6" fmla="*/ 88900 w 283"/>
                  <a:gd name="T7" fmla="*/ 90487 h 255"/>
                  <a:gd name="T8" fmla="*/ 179387 w 283"/>
                  <a:gd name="T9" fmla="*/ 46037 h 255"/>
                  <a:gd name="T10" fmla="*/ 223837 w 283"/>
                  <a:gd name="T11" fmla="*/ 0 h 255"/>
                  <a:gd name="T12" fmla="*/ 314325 w 283"/>
                  <a:gd name="T13" fmla="*/ 46037 h 255"/>
                  <a:gd name="T14" fmla="*/ 360362 w 283"/>
                  <a:gd name="T15" fmla="*/ 0 h 255"/>
                  <a:gd name="T16" fmla="*/ 404812 w 283"/>
                  <a:gd name="T17" fmla="*/ 46037 h 255"/>
                  <a:gd name="T18" fmla="*/ 449262 w 283"/>
                  <a:gd name="T19" fmla="*/ 134937 h 255"/>
                  <a:gd name="T20" fmla="*/ 269875 w 283"/>
                  <a:gd name="T21" fmla="*/ 134937 h 255"/>
                  <a:gd name="T22" fmla="*/ 179387 w 283"/>
                  <a:gd name="T23" fmla="*/ 225425 h 255"/>
                  <a:gd name="T24" fmla="*/ 223837 w 283"/>
                  <a:gd name="T25" fmla="*/ 315912 h 255"/>
                  <a:gd name="T26" fmla="*/ 88900 w 283"/>
                  <a:gd name="T27" fmla="*/ 404812 h 2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255">
                    <a:moveTo>
                      <a:pt x="56" y="255"/>
                    </a:moveTo>
                    <a:lnTo>
                      <a:pt x="0" y="199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113" y="29"/>
                    </a:lnTo>
                    <a:lnTo>
                      <a:pt x="141" y="0"/>
                    </a:lnTo>
                    <a:lnTo>
                      <a:pt x="198" y="29"/>
                    </a:lnTo>
                    <a:lnTo>
                      <a:pt x="227" y="0"/>
                    </a:lnTo>
                    <a:lnTo>
                      <a:pt x="255" y="29"/>
                    </a:lnTo>
                    <a:lnTo>
                      <a:pt x="283" y="85"/>
                    </a:lnTo>
                    <a:lnTo>
                      <a:pt x="170" y="85"/>
                    </a:lnTo>
                    <a:lnTo>
                      <a:pt x="113" y="142"/>
                    </a:lnTo>
                    <a:lnTo>
                      <a:pt x="141" y="199"/>
                    </a:lnTo>
                    <a:lnTo>
                      <a:pt x="56" y="25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3" name="Freeform 28"/>
              <p:cNvSpPr>
                <a:spLocks/>
              </p:cNvSpPr>
              <p:nvPr/>
            </p:nvSpPr>
            <p:spPr bwMode="auto">
              <a:xfrm>
                <a:off x="3070225" y="6645275"/>
                <a:ext cx="404813" cy="315913"/>
              </a:xfrm>
              <a:custGeom>
                <a:avLst/>
                <a:gdLst>
                  <a:gd name="T0" fmla="*/ 269875 w 255"/>
                  <a:gd name="T1" fmla="*/ 0 h 199"/>
                  <a:gd name="T2" fmla="*/ 90488 w 255"/>
                  <a:gd name="T3" fmla="*/ 0 h 199"/>
                  <a:gd name="T4" fmla="*/ 0 w 255"/>
                  <a:gd name="T5" fmla="*/ 90488 h 199"/>
                  <a:gd name="T6" fmla="*/ 44450 w 255"/>
                  <a:gd name="T7" fmla="*/ 180975 h 199"/>
                  <a:gd name="T8" fmla="*/ 225425 w 255"/>
                  <a:gd name="T9" fmla="*/ 225425 h 199"/>
                  <a:gd name="T10" fmla="*/ 225425 w 255"/>
                  <a:gd name="T11" fmla="*/ 315913 h 199"/>
                  <a:gd name="T12" fmla="*/ 315913 w 255"/>
                  <a:gd name="T13" fmla="*/ 269875 h 199"/>
                  <a:gd name="T14" fmla="*/ 404813 w 255"/>
                  <a:gd name="T15" fmla="*/ 180975 h 199"/>
                  <a:gd name="T16" fmla="*/ 404813 w 255"/>
                  <a:gd name="T17" fmla="*/ 90488 h 199"/>
                  <a:gd name="T18" fmla="*/ 315913 w 255"/>
                  <a:gd name="T19" fmla="*/ 90488 h 199"/>
                  <a:gd name="T20" fmla="*/ 269875 w 255"/>
                  <a:gd name="T21" fmla="*/ 0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199">
                    <a:moveTo>
                      <a:pt x="170" y="0"/>
                    </a:moveTo>
                    <a:lnTo>
                      <a:pt x="57" y="0"/>
                    </a:lnTo>
                    <a:lnTo>
                      <a:pt x="0" y="57"/>
                    </a:lnTo>
                    <a:lnTo>
                      <a:pt x="28" y="114"/>
                    </a:lnTo>
                    <a:lnTo>
                      <a:pt x="142" y="142"/>
                    </a:lnTo>
                    <a:lnTo>
                      <a:pt x="142" y="199"/>
                    </a:lnTo>
                    <a:lnTo>
                      <a:pt x="199" y="170"/>
                    </a:lnTo>
                    <a:lnTo>
                      <a:pt x="255" y="114"/>
                    </a:lnTo>
                    <a:lnTo>
                      <a:pt x="255" y="57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4" name="Freeform 29"/>
              <p:cNvSpPr>
                <a:spLocks/>
              </p:cNvSpPr>
              <p:nvPr/>
            </p:nvSpPr>
            <p:spPr bwMode="auto">
              <a:xfrm>
                <a:off x="2574925" y="6465888"/>
                <a:ext cx="404813" cy="360362"/>
              </a:xfrm>
              <a:custGeom>
                <a:avLst/>
                <a:gdLst>
                  <a:gd name="T0" fmla="*/ 315913 w 255"/>
                  <a:gd name="T1" fmla="*/ 360362 h 227"/>
                  <a:gd name="T2" fmla="*/ 404813 w 255"/>
                  <a:gd name="T3" fmla="*/ 225425 h 227"/>
                  <a:gd name="T4" fmla="*/ 404813 w 255"/>
                  <a:gd name="T5" fmla="*/ 134937 h 227"/>
                  <a:gd name="T6" fmla="*/ 360363 w 255"/>
                  <a:gd name="T7" fmla="*/ 0 h 227"/>
                  <a:gd name="T8" fmla="*/ 269875 w 255"/>
                  <a:gd name="T9" fmla="*/ 0 h 227"/>
                  <a:gd name="T10" fmla="*/ 225425 w 255"/>
                  <a:gd name="T11" fmla="*/ 44450 h 227"/>
                  <a:gd name="T12" fmla="*/ 90488 w 255"/>
                  <a:gd name="T13" fmla="*/ 0 h 227"/>
                  <a:gd name="T14" fmla="*/ 90488 w 255"/>
                  <a:gd name="T15" fmla="*/ 90487 h 227"/>
                  <a:gd name="T16" fmla="*/ 46038 w 255"/>
                  <a:gd name="T17" fmla="*/ 179387 h 227"/>
                  <a:gd name="T18" fmla="*/ 0 w 255"/>
                  <a:gd name="T19" fmla="*/ 360362 h 227"/>
                  <a:gd name="T20" fmla="*/ 180975 w 255"/>
                  <a:gd name="T21" fmla="*/ 314325 h 227"/>
                  <a:gd name="T22" fmla="*/ 315913 w 255"/>
                  <a:gd name="T23" fmla="*/ 360362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55" h="227">
                    <a:moveTo>
                      <a:pt x="199" y="227"/>
                    </a:moveTo>
                    <a:lnTo>
                      <a:pt x="255" y="142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29" y="113"/>
                    </a:lnTo>
                    <a:lnTo>
                      <a:pt x="0" y="227"/>
                    </a:lnTo>
                    <a:lnTo>
                      <a:pt x="114" y="198"/>
                    </a:lnTo>
                    <a:lnTo>
                      <a:pt x="199" y="22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5" name="Freeform 30"/>
              <p:cNvSpPr>
                <a:spLocks/>
              </p:cNvSpPr>
              <p:nvPr/>
            </p:nvSpPr>
            <p:spPr bwMode="auto">
              <a:xfrm>
                <a:off x="2079625" y="6330950"/>
                <a:ext cx="541338" cy="495300"/>
              </a:xfrm>
              <a:custGeom>
                <a:avLst/>
                <a:gdLst>
                  <a:gd name="T0" fmla="*/ 495300 w 341"/>
                  <a:gd name="T1" fmla="*/ 495300 h 312"/>
                  <a:gd name="T2" fmla="*/ 406400 w 341"/>
                  <a:gd name="T3" fmla="*/ 449263 h 312"/>
                  <a:gd name="T4" fmla="*/ 406400 w 341"/>
                  <a:gd name="T5" fmla="*/ 360363 h 312"/>
                  <a:gd name="T6" fmla="*/ 360363 w 341"/>
                  <a:gd name="T7" fmla="*/ 314325 h 312"/>
                  <a:gd name="T8" fmla="*/ 315913 w 341"/>
                  <a:gd name="T9" fmla="*/ 404813 h 312"/>
                  <a:gd name="T10" fmla="*/ 271463 w 341"/>
                  <a:gd name="T11" fmla="*/ 404813 h 312"/>
                  <a:gd name="T12" fmla="*/ 225425 w 341"/>
                  <a:gd name="T13" fmla="*/ 314325 h 312"/>
                  <a:gd name="T14" fmla="*/ 134938 w 341"/>
                  <a:gd name="T15" fmla="*/ 314325 h 312"/>
                  <a:gd name="T16" fmla="*/ 90488 w 341"/>
                  <a:gd name="T17" fmla="*/ 404813 h 312"/>
                  <a:gd name="T18" fmla="*/ 46038 w 341"/>
                  <a:gd name="T19" fmla="*/ 360363 h 312"/>
                  <a:gd name="T20" fmla="*/ 0 w 341"/>
                  <a:gd name="T21" fmla="*/ 134938 h 312"/>
                  <a:gd name="T22" fmla="*/ 46038 w 341"/>
                  <a:gd name="T23" fmla="*/ 44450 h 312"/>
                  <a:gd name="T24" fmla="*/ 90488 w 341"/>
                  <a:gd name="T25" fmla="*/ 90488 h 312"/>
                  <a:gd name="T26" fmla="*/ 134938 w 341"/>
                  <a:gd name="T27" fmla="*/ 0 h 312"/>
                  <a:gd name="T28" fmla="*/ 271463 w 341"/>
                  <a:gd name="T29" fmla="*/ 44450 h 312"/>
                  <a:gd name="T30" fmla="*/ 271463 w 341"/>
                  <a:gd name="T31" fmla="*/ 134938 h 312"/>
                  <a:gd name="T32" fmla="*/ 406400 w 341"/>
                  <a:gd name="T33" fmla="*/ 179388 h 312"/>
                  <a:gd name="T34" fmla="*/ 495300 w 341"/>
                  <a:gd name="T35" fmla="*/ 134938 h 312"/>
                  <a:gd name="T36" fmla="*/ 541338 w 341"/>
                  <a:gd name="T37" fmla="*/ 314325 h 312"/>
                  <a:gd name="T38" fmla="*/ 495300 w 341"/>
                  <a:gd name="T39" fmla="*/ 495300 h 31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1" h="312">
                    <a:moveTo>
                      <a:pt x="312" y="312"/>
                    </a:moveTo>
                    <a:lnTo>
                      <a:pt x="256" y="283"/>
                    </a:lnTo>
                    <a:lnTo>
                      <a:pt x="256" y="227"/>
                    </a:lnTo>
                    <a:lnTo>
                      <a:pt x="227" y="198"/>
                    </a:lnTo>
                    <a:lnTo>
                      <a:pt x="199" y="255"/>
                    </a:lnTo>
                    <a:lnTo>
                      <a:pt x="171" y="255"/>
                    </a:lnTo>
                    <a:lnTo>
                      <a:pt x="142" y="198"/>
                    </a:lnTo>
                    <a:lnTo>
                      <a:pt x="85" y="198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0" y="85"/>
                    </a:lnTo>
                    <a:lnTo>
                      <a:pt x="29" y="28"/>
                    </a:lnTo>
                    <a:lnTo>
                      <a:pt x="57" y="57"/>
                    </a:lnTo>
                    <a:lnTo>
                      <a:pt x="85" y="0"/>
                    </a:lnTo>
                    <a:lnTo>
                      <a:pt x="171" y="28"/>
                    </a:lnTo>
                    <a:lnTo>
                      <a:pt x="171" y="85"/>
                    </a:lnTo>
                    <a:lnTo>
                      <a:pt x="256" y="113"/>
                    </a:lnTo>
                    <a:lnTo>
                      <a:pt x="312" y="85"/>
                    </a:lnTo>
                    <a:lnTo>
                      <a:pt x="341" y="198"/>
                    </a:lnTo>
                    <a:lnTo>
                      <a:pt x="312" y="31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6" name="Freeform 31"/>
              <p:cNvSpPr>
                <a:spLocks/>
              </p:cNvSpPr>
              <p:nvPr/>
            </p:nvSpPr>
            <p:spPr bwMode="auto">
              <a:xfrm>
                <a:off x="2035175" y="6645275"/>
                <a:ext cx="450850" cy="585788"/>
              </a:xfrm>
              <a:custGeom>
                <a:avLst/>
                <a:gdLst>
                  <a:gd name="T0" fmla="*/ 450850 w 284"/>
                  <a:gd name="T1" fmla="*/ 134938 h 369"/>
                  <a:gd name="T2" fmla="*/ 450850 w 284"/>
                  <a:gd name="T3" fmla="*/ 46038 h 369"/>
                  <a:gd name="T4" fmla="*/ 404813 w 284"/>
                  <a:gd name="T5" fmla="*/ 0 h 369"/>
                  <a:gd name="T6" fmla="*/ 360363 w 284"/>
                  <a:gd name="T7" fmla="*/ 90488 h 369"/>
                  <a:gd name="T8" fmla="*/ 315913 w 284"/>
                  <a:gd name="T9" fmla="*/ 90488 h 369"/>
                  <a:gd name="T10" fmla="*/ 269875 w 284"/>
                  <a:gd name="T11" fmla="*/ 0 h 369"/>
                  <a:gd name="T12" fmla="*/ 179388 w 284"/>
                  <a:gd name="T13" fmla="*/ 0 h 369"/>
                  <a:gd name="T14" fmla="*/ 134938 w 284"/>
                  <a:gd name="T15" fmla="*/ 90488 h 369"/>
                  <a:gd name="T16" fmla="*/ 90488 w 284"/>
                  <a:gd name="T17" fmla="*/ 46038 h 369"/>
                  <a:gd name="T18" fmla="*/ 0 w 284"/>
                  <a:gd name="T19" fmla="*/ 0 h 369"/>
                  <a:gd name="T20" fmla="*/ 0 w 284"/>
                  <a:gd name="T21" fmla="*/ 90488 h 369"/>
                  <a:gd name="T22" fmla="*/ 90488 w 284"/>
                  <a:gd name="T23" fmla="*/ 134938 h 369"/>
                  <a:gd name="T24" fmla="*/ 134938 w 284"/>
                  <a:gd name="T25" fmla="*/ 180975 h 369"/>
                  <a:gd name="T26" fmla="*/ 44450 w 284"/>
                  <a:gd name="T27" fmla="*/ 360363 h 369"/>
                  <a:gd name="T28" fmla="*/ 44450 w 284"/>
                  <a:gd name="T29" fmla="*/ 541338 h 369"/>
                  <a:gd name="T30" fmla="*/ 179388 w 284"/>
                  <a:gd name="T31" fmla="*/ 585788 h 369"/>
                  <a:gd name="T32" fmla="*/ 179388 w 284"/>
                  <a:gd name="T33" fmla="*/ 450850 h 369"/>
                  <a:gd name="T34" fmla="*/ 450850 w 284"/>
                  <a:gd name="T35" fmla="*/ 134938 h 36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4" h="369">
                    <a:moveTo>
                      <a:pt x="284" y="85"/>
                    </a:moveTo>
                    <a:lnTo>
                      <a:pt x="284" y="29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57" y="29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85"/>
                    </a:lnTo>
                    <a:lnTo>
                      <a:pt x="85" y="114"/>
                    </a:lnTo>
                    <a:lnTo>
                      <a:pt x="28" y="227"/>
                    </a:lnTo>
                    <a:lnTo>
                      <a:pt x="28" y="341"/>
                    </a:lnTo>
                    <a:lnTo>
                      <a:pt x="113" y="369"/>
                    </a:lnTo>
                    <a:lnTo>
                      <a:pt x="113" y="284"/>
                    </a:lnTo>
                    <a:lnTo>
                      <a:pt x="284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7" name="Freeform 32"/>
              <p:cNvSpPr>
                <a:spLocks/>
              </p:cNvSpPr>
              <p:nvPr/>
            </p:nvSpPr>
            <p:spPr bwMode="auto">
              <a:xfrm>
                <a:off x="1360488" y="6645275"/>
                <a:ext cx="449262" cy="1035050"/>
              </a:xfrm>
              <a:custGeom>
                <a:avLst/>
                <a:gdLst>
                  <a:gd name="T0" fmla="*/ 225425 w 283"/>
                  <a:gd name="T1" fmla="*/ 1035050 h 652"/>
                  <a:gd name="T2" fmla="*/ 269875 w 283"/>
                  <a:gd name="T3" fmla="*/ 946150 h 652"/>
                  <a:gd name="T4" fmla="*/ 360362 w 283"/>
                  <a:gd name="T5" fmla="*/ 946150 h 652"/>
                  <a:gd name="T6" fmla="*/ 449262 w 283"/>
                  <a:gd name="T7" fmla="*/ 855663 h 652"/>
                  <a:gd name="T8" fmla="*/ 360362 w 283"/>
                  <a:gd name="T9" fmla="*/ 765175 h 652"/>
                  <a:gd name="T10" fmla="*/ 314325 w 283"/>
                  <a:gd name="T11" fmla="*/ 541338 h 652"/>
                  <a:gd name="T12" fmla="*/ 225425 w 283"/>
                  <a:gd name="T13" fmla="*/ 450850 h 652"/>
                  <a:gd name="T14" fmla="*/ 314325 w 283"/>
                  <a:gd name="T15" fmla="*/ 450850 h 652"/>
                  <a:gd name="T16" fmla="*/ 360362 w 283"/>
                  <a:gd name="T17" fmla="*/ 315913 h 652"/>
                  <a:gd name="T18" fmla="*/ 314325 w 283"/>
                  <a:gd name="T19" fmla="*/ 225425 h 652"/>
                  <a:gd name="T20" fmla="*/ 449262 w 283"/>
                  <a:gd name="T21" fmla="*/ 134938 h 652"/>
                  <a:gd name="T22" fmla="*/ 404812 w 283"/>
                  <a:gd name="T23" fmla="*/ 90488 h 652"/>
                  <a:gd name="T24" fmla="*/ 269875 w 283"/>
                  <a:gd name="T25" fmla="*/ 90488 h 652"/>
                  <a:gd name="T26" fmla="*/ 314325 w 283"/>
                  <a:gd name="T27" fmla="*/ 46038 h 652"/>
                  <a:gd name="T28" fmla="*/ 134937 w 283"/>
                  <a:gd name="T29" fmla="*/ 0 h 652"/>
                  <a:gd name="T30" fmla="*/ 90487 w 283"/>
                  <a:gd name="T31" fmla="*/ 360363 h 652"/>
                  <a:gd name="T32" fmla="*/ 90487 w 283"/>
                  <a:gd name="T33" fmla="*/ 541338 h 652"/>
                  <a:gd name="T34" fmla="*/ 0 w 283"/>
                  <a:gd name="T35" fmla="*/ 720725 h 652"/>
                  <a:gd name="T36" fmla="*/ 90487 w 283"/>
                  <a:gd name="T37" fmla="*/ 946150 h 652"/>
                  <a:gd name="T38" fmla="*/ 134937 w 283"/>
                  <a:gd name="T39" fmla="*/ 946150 h 652"/>
                  <a:gd name="T40" fmla="*/ 225425 w 283"/>
                  <a:gd name="T41" fmla="*/ 1035050 h 6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3" h="652">
                    <a:moveTo>
                      <a:pt x="142" y="652"/>
                    </a:moveTo>
                    <a:lnTo>
                      <a:pt x="170" y="596"/>
                    </a:lnTo>
                    <a:lnTo>
                      <a:pt x="227" y="596"/>
                    </a:lnTo>
                    <a:lnTo>
                      <a:pt x="283" y="539"/>
                    </a:lnTo>
                    <a:lnTo>
                      <a:pt x="227" y="482"/>
                    </a:lnTo>
                    <a:lnTo>
                      <a:pt x="198" y="341"/>
                    </a:lnTo>
                    <a:lnTo>
                      <a:pt x="142" y="284"/>
                    </a:lnTo>
                    <a:lnTo>
                      <a:pt x="198" y="284"/>
                    </a:lnTo>
                    <a:lnTo>
                      <a:pt x="227" y="199"/>
                    </a:lnTo>
                    <a:lnTo>
                      <a:pt x="198" y="142"/>
                    </a:lnTo>
                    <a:lnTo>
                      <a:pt x="283" y="85"/>
                    </a:lnTo>
                    <a:lnTo>
                      <a:pt x="255" y="57"/>
                    </a:lnTo>
                    <a:lnTo>
                      <a:pt x="170" y="57"/>
                    </a:lnTo>
                    <a:lnTo>
                      <a:pt x="198" y="29"/>
                    </a:lnTo>
                    <a:lnTo>
                      <a:pt x="85" y="0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0" y="454"/>
                    </a:lnTo>
                    <a:lnTo>
                      <a:pt x="57" y="596"/>
                    </a:lnTo>
                    <a:lnTo>
                      <a:pt x="85" y="596"/>
                    </a:lnTo>
                    <a:lnTo>
                      <a:pt x="142" y="65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8" name="Freeform 33"/>
              <p:cNvSpPr>
                <a:spLocks/>
              </p:cNvSpPr>
              <p:nvPr/>
            </p:nvSpPr>
            <p:spPr bwMode="auto">
              <a:xfrm>
                <a:off x="1585913" y="6645275"/>
                <a:ext cx="584200" cy="765175"/>
              </a:xfrm>
              <a:custGeom>
                <a:avLst/>
                <a:gdLst>
                  <a:gd name="T0" fmla="*/ 449263 w 368"/>
                  <a:gd name="T1" fmla="*/ 0 h 482"/>
                  <a:gd name="T2" fmla="*/ 358775 w 368"/>
                  <a:gd name="T3" fmla="*/ 46038 h 482"/>
                  <a:gd name="T4" fmla="*/ 404813 w 368"/>
                  <a:gd name="T5" fmla="*/ 134938 h 482"/>
                  <a:gd name="T6" fmla="*/ 314325 w 368"/>
                  <a:gd name="T7" fmla="*/ 180975 h 482"/>
                  <a:gd name="T8" fmla="*/ 223838 w 368"/>
                  <a:gd name="T9" fmla="*/ 134938 h 482"/>
                  <a:gd name="T10" fmla="*/ 88900 w 368"/>
                  <a:gd name="T11" fmla="*/ 225425 h 482"/>
                  <a:gd name="T12" fmla="*/ 134938 w 368"/>
                  <a:gd name="T13" fmla="*/ 315913 h 482"/>
                  <a:gd name="T14" fmla="*/ 88900 w 368"/>
                  <a:gd name="T15" fmla="*/ 450850 h 482"/>
                  <a:gd name="T16" fmla="*/ 0 w 368"/>
                  <a:gd name="T17" fmla="*/ 450850 h 482"/>
                  <a:gd name="T18" fmla="*/ 88900 w 368"/>
                  <a:gd name="T19" fmla="*/ 541338 h 482"/>
                  <a:gd name="T20" fmla="*/ 134938 w 368"/>
                  <a:gd name="T21" fmla="*/ 765175 h 482"/>
                  <a:gd name="T22" fmla="*/ 179388 w 368"/>
                  <a:gd name="T23" fmla="*/ 720725 h 482"/>
                  <a:gd name="T24" fmla="*/ 223838 w 368"/>
                  <a:gd name="T25" fmla="*/ 765175 h 482"/>
                  <a:gd name="T26" fmla="*/ 269875 w 368"/>
                  <a:gd name="T27" fmla="*/ 720725 h 482"/>
                  <a:gd name="T28" fmla="*/ 269875 w 368"/>
                  <a:gd name="T29" fmla="*/ 630238 h 482"/>
                  <a:gd name="T30" fmla="*/ 493713 w 368"/>
                  <a:gd name="T31" fmla="*/ 541338 h 482"/>
                  <a:gd name="T32" fmla="*/ 493713 w 368"/>
                  <a:gd name="T33" fmla="*/ 360363 h 482"/>
                  <a:gd name="T34" fmla="*/ 584200 w 368"/>
                  <a:gd name="T35" fmla="*/ 180975 h 482"/>
                  <a:gd name="T36" fmla="*/ 539750 w 368"/>
                  <a:gd name="T37" fmla="*/ 134938 h 482"/>
                  <a:gd name="T38" fmla="*/ 449263 w 368"/>
                  <a:gd name="T39" fmla="*/ 90488 h 482"/>
                  <a:gd name="T40" fmla="*/ 449263 w 368"/>
                  <a:gd name="T41" fmla="*/ 0 h 48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68" h="482">
                    <a:moveTo>
                      <a:pt x="283" y="0"/>
                    </a:moveTo>
                    <a:lnTo>
                      <a:pt x="226" y="29"/>
                    </a:lnTo>
                    <a:lnTo>
                      <a:pt x="255" y="85"/>
                    </a:lnTo>
                    <a:lnTo>
                      <a:pt x="198" y="114"/>
                    </a:lnTo>
                    <a:lnTo>
                      <a:pt x="141" y="85"/>
                    </a:lnTo>
                    <a:lnTo>
                      <a:pt x="56" y="142"/>
                    </a:lnTo>
                    <a:lnTo>
                      <a:pt x="85" y="199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56" y="341"/>
                    </a:lnTo>
                    <a:lnTo>
                      <a:pt x="85" y="482"/>
                    </a:lnTo>
                    <a:lnTo>
                      <a:pt x="113" y="454"/>
                    </a:lnTo>
                    <a:lnTo>
                      <a:pt x="141" y="482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311" y="341"/>
                    </a:lnTo>
                    <a:lnTo>
                      <a:pt x="311" y="227"/>
                    </a:lnTo>
                    <a:lnTo>
                      <a:pt x="368" y="114"/>
                    </a:lnTo>
                    <a:lnTo>
                      <a:pt x="340" y="85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9" name="Freeform 34"/>
              <p:cNvSpPr>
                <a:spLocks/>
              </p:cNvSpPr>
              <p:nvPr/>
            </p:nvSpPr>
            <p:spPr bwMode="auto">
              <a:xfrm>
                <a:off x="1495425" y="6286500"/>
                <a:ext cx="630238" cy="539750"/>
              </a:xfrm>
              <a:custGeom>
                <a:avLst/>
                <a:gdLst>
                  <a:gd name="T0" fmla="*/ 630238 w 397"/>
                  <a:gd name="T1" fmla="*/ 88900 h 340"/>
                  <a:gd name="T2" fmla="*/ 539750 w 397"/>
                  <a:gd name="T3" fmla="*/ 0 h 340"/>
                  <a:gd name="T4" fmla="*/ 314325 w 397"/>
                  <a:gd name="T5" fmla="*/ 223838 h 340"/>
                  <a:gd name="T6" fmla="*/ 0 w 397"/>
                  <a:gd name="T7" fmla="*/ 314325 h 340"/>
                  <a:gd name="T8" fmla="*/ 0 w 397"/>
                  <a:gd name="T9" fmla="*/ 358775 h 340"/>
                  <a:gd name="T10" fmla="*/ 179388 w 397"/>
                  <a:gd name="T11" fmla="*/ 404813 h 340"/>
                  <a:gd name="T12" fmla="*/ 134938 w 397"/>
                  <a:gd name="T13" fmla="*/ 449263 h 340"/>
                  <a:gd name="T14" fmla="*/ 269875 w 397"/>
                  <a:gd name="T15" fmla="*/ 449263 h 340"/>
                  <a:gd name="T16" fmla="*/ 314325 w 397"/>
                  <a:gd name="T17" fmla="*/ 493713 h 340"/>
                  <a:gd name="T18" fmla="*/ 404813 w 397"/>
                  <a:gd name="T19" fmla="*/ 539750 h 340"/>
                  <a:gd name="T20" fmla="*/ 495300 w 397"/>
                  <a:gd name="T21" fmla="*/ 493713 h 340"/>
                  <a:gd name="T22" fmla="*/ 449263 w 397"/>
                  <a:gd name="T23" fmla="*/ 404813 h 340"/>
                  <a:gd name="T24" fmla="*/ 539750 w 397"/>
                  <a:gd name="T25" fmla="*/ 358775 h 340"/>
                  <a:gd name="T26" fmla="*/ 630238 w 397"/>
                  <a:gd name="T27" fmla="*/ 404813 h 340"/>
                  <a:gd name="T28" fmla="*/ 584200 w 397"/>
                  <a:gd name="T29" fmla="*/ 179388 h 340"/>
                  <a:gd name="T30" fmla="*/ 630238 w 397"/>
                  <a:gd name="T31" fmla="*/ 88900 h 3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397" y="56"/>
                    </a:moveTo>
                    <a:lnTo>
                      <a:pt x="340" y="0"/>
                    </a:lnTo>
                    <a:lnTo>
                      <a:pt x="198" y="141"/>
                    </a:lnTo>
                    <a:lnTo>
                      <a:pt x="0" y="198"/>
                    </a:lnTo>
                    <a:lnTo>
                      <a:pt x="0" y="226"/>
                    </a:lnTo>
                    <a:lnTo>
                      <a:pt x="113" y="255"/>
                    </a:lnTo>
                    <a:lnTo>
                      <a:pt x="85" y="283"/>
                    </a:lnTo>
                    <a:lnTo>
                      <a:pt x="170" y="283"/>
                    </a:lnTo>
                    <a:lnTo>
                      <a:pt x="198" y="311"/>
                    </a:lnTo>
                    <a:lnTo>
                      <a:pt x="255" y="340"/>
                    </a:lnTo>
                    <a:lnTo>
                      <a:pt x="312" y="311"/>
                    </a:lnTo>
                    <a:lnTo>
                      <a:pt x="283" y="255"/>
                    </a:lnTo>
                    <a:lnTo>
                      <a:pt x="340" y="226"/>
                    </a:lnTo>
                    <a:lnTo>
                      <a:pt x="397" y="255"/>
                    </a:lnTo>
                    <a:lnTo>
                      <a:pt x="368" y="113"/>
                    </a:lnTo>
                    <a:lnTo>
                      <a:pt x="397" y="5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0" name="Freeform 35"/>
              <p:cNvSpPr>
                <a:spLocks/>
              </p:cNvSpPr>
              <p:nvPr/>
            </p:nvSpPr>
            <p:spPr bwMode="auto">
              <a:xfrm>
                <a:off x="2214563" y="6061075"/>
                <a:ext cx="180975" cy="314325"/>
              </a:xfrm>
              <a:custGeom>
                <a:avLst/>
                <a:gdLst>
                  <a:gd name="T0" fmla="*/ 0 w 114"/>
                  <a:gd name="T1" fmla="*/ 269875 h 198"/>
                  <a:gd name="T2" fmla="*/ 136525 w 114"/>
                  <a:gd name="T3" fmla="*/ 314325 h 198"/>
                  <a:gd name="T4" fmla="*/ 180975 w 114"/>
                  <a:gd name="T5" fmla="*/ 269875 h 198"/>
                  <a:gd name="T6" fmla="*/ 90488 w 114"/>
                  <a:gd name="T7" fmla="*/ 0 h 198"/>
                  <a:gd name="T8" fmla="*/ 46038 w 114"/>
                  <a:gd name="T9" fmla="*/ 44450 h 198"/>
                  <a:gd name="T10" fmla="*/ 0 w 114"/>
                  <a:gd name="T11" fmla="*/ 269875 h 1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4" h="198">
                    <a:moveTo>
                      <a:pt x="0" y="170"/>
                    </a:moveTo>
                    <a:lnTo>
                      <a:pt x="86" y="198"/>
                    </a:lnTo>
                    <a:lnTo>
                      <a:pt x="114" y="170"/>
                    </a:lnTo>
                    <a:lnTo>
                      <a:pt x="57" y="0"/>
                    </a:lnTo>
                    <a:lnTo>
                      <a:pt x="29" y="28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1" name="Freeform 36"/>
              <p:cNvSpPr>
                <a:spLocks/>
              </p:cNvSpPr>
              <p:nvPr/>
            </p:nvSpPr>
            <p:spPr bwMode="auto">
              <a:xfrm>
                <a:off x="4330700" y="5700713"/>
                <a:ext cx="225425" cy="404812"/>
              </a:xfrm>
              <a:custGeom>
                <a:avLst/>
                <a:gdLst>
                  <a:gd name="T0" fmla="*/ 134938 w 142"/>
                  <a:gd name="T1" fmla="*/ 0 h 255"/>
                  <a:gd name="T2" fmla="*/ 90488 w 142"/>
                  <a:gd name="T3" fmla="*/ 134937 h 255"/>
                  <a:gd name="T4" fmla="*/ 0 w 142"/>
                  <a:gd name="T5" fmla="*/ 179387 h 255"/>
                  <a:gd name="T6" fmla="*/ 90488 w 142"/>
                  <a:gd name="T7" fmla="*/ 269875 h 255"/>
                  <a:gd name="T8" fmla="*/ 44450 w 142"/>
                  <a:gd name="T9" fmla="*/ 360362 h 255"/>
                  <a:gd name="T10" fmla="*/ 44450 w 142"/>
                  <a:gd name="T11" fmla="*/ 404812 h 255"/>
                  <a:gd name="T12" fmla="*/ 134938 w 142"/>
                  <a:gd name="T13" fmla="*/ 360362 h 255"/>
                  <a:gd name="T14" fmla="*/ 225425 w 142"/>
                  <a:gd name="T15" fmla="*/ 314325 h 255"/>
                  <a:gd name="T16" fmla="*/ 179388 w 142"/>
                  <a:gd name="T17" fmla="*/ 179387 h 255"/>
                  <a:gd name="T18" fmla="*/ 225425 w 142"/>
                  <a:gd name="T19" fmla="*/ 90487 h 255"/>
                  <a:gd name="T20" fmla="*/ 225425 w 142"/>
                  <a:gd name="T21" fmla="*/ 0 h 255"/>
                  <a:gd name="T22" fmla="*/ 134938 w 142"/>
                  <a:gd name="T23" fmla="*/ 0 h 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2" h="255">
                    <a:moveTo>
                      <a:pt x="85" y="0"/>
                    </a:moveTo>
                    <a:lnTo>
                      <a:pt x="57" y="85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28" y="255"/>
                    </a:lnTo>
                    <a:lnTo>
                      <a:pt x="85" y="227"/>
                    </a:lnTo>
                    <a:lnTo>
                      <a:pt x="142" y="198"/>
                    </a:lnTo>
                    <a:lnTo>
                      <a:pt x="113" y="113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2" name="Freeform 37"/>
              <p:cNvSpPr>
                <a:spLocks/>
              </p:cNvSpPr>
              <p:nvPr/>
            </p:nvSpPr>
            <p:spPr bwMode="auto">
              <a:xfrm>
                <a:off x="4240213" y="5610225"/>
                <a:ext cx="225425" cy="269875"/>
              </a:xfrm>
              <a:custGeom>
                <a:avLst/>
                <a:gdLst>
                  <a:gd name="T0" fmla="*/ 225425 w 142"/>
                  <a:gd name="T1" fmla="*/ 90488 h 170"/>
                  <a:gd name="T2" fmla="*/ 180975 w 142"/>
                  <a:gd name="T3" fmla="*/ 0 h 170"/>
                  <a:gd name="T4" fmla="*/ 0 w 142"/>
                  <a:gd name="T5" fmla="*/ 134938 h 170"/>
                  <a:gd name="T6" fmla="*/ 46038 w 142"/>
                  <a:gd name="T7" fmla="*/ 269875 h 170"/>
                  <a:gd name="T8" fmla="*/ 90488 w 142"/>
                  <a:gd name="T9" fmla="*/ 269875 h 170"/>
                  <a:gd name="T10" fmla="*/ 180975 w 142"/>
                  <a:gd name="T11" fmla="*/ 225425 h 170"/>
                  <a:gd name="T12" fmla="*/ 225425 w 142"/>
                  <a:gd name="T13" fmla="*/ 9048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142" y="57"/>
                    </a:moveTo>
                    <a:lnTo>
                      <a:pt x="114" y="0"/>
                    </a:lnTo>
                    <a:lnTo>
                      <a:pt x="0" y="85"/>
                    </a:lnTo>
                    <a:lnTo>
                      <a:pt x="29" y="170"/>
                    </a:lnTo>
                    <a:lnTo>
                      <a:pt x="57" y="170"/>
                    </a:lnTo>
                    <a:lnTo>
                      <a:pt x="114" y="142"/>
                    </a:lnTo>
                    <a:lnTo>
                      <a:pt x="142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3" name="Freeform 38"/>
              <p:cNvSpPr>
                <a:spLocks/>
              </p:cNvSpPr>
              <p:nvPr/>
            </p:nvSpPr>
            <p:spPr bwMode="auto">
              <a:xfrm>
                <a:off x="4556125" y="6061075"/>
                <a:ext cx="358775" cy="495300"/>
              </a:xfrm>
              <a:custGeom>
                <a:avLst/>
                <a:gdLst>
                  <a:gd name="T0" fmla="*/ 179388 w 226"/>
                  <a:gd name="T1" fmla="*/ 0 h 312"/>
                  <a:gd name="T2" fmla="*/ 44450 w 226"/>
                  <a:gd name="T3" fmla="*/ 88900 h 312"/>
                  <a:gd name="T4" fmla="*/ 0 w 226"/>
                  <a:gd name="T5" fmla="*/ 314325 h 312"/>
                  <a:gd name="T6" fmla="*/ 0 w 226"/>
                  <a:gd name="T7" fmla="*/ 404813 h 312"/>
                  <a:gd name="T8" fmla="*/ 88900 w 226"/>
                  <a:gd name="T9" fmla="*/ 495300 h 312"/>
                  <a:gd name="T10" fmla="*/ 358775 w 226"/>
                  <a:gd name="T11" fmla="*/ 134938 h 312"/>
                  <a:gd name="T12" fmla="*/ 269875 w 226"/>
                  <a:gd name="T13" fmla="*/ 44450 h 312"/>
                  <a:gd name="T14" fmla="*/ 179388 w 226"/>
                  <a:gd name="T15" fmla="*/ 0 h 3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6" h="312">
                    <a:moveTo>
                      <a:pt x="113" y="0"/>
                    </a:moveTo>
                    <a:lnTo>
                      <a:pt x="28" y="56"/>
                    </a:lnTo>
                    <a:lnTo>
                      <a:pt x="0" y="198"/>
                    </a:lnTo>
                    <a:lnTo>
                      <a:pt x="0" y="255"/>
                    </a:lnTo>
                    <a:lnTo>
                      <a:pt x="56" y="312"/>
                    </a:lnTo>
                    <a:lnTo>
                      <a:pt x="226" y="85"/>
                    </a:lnTo>
                    <a:lnTo>
                      <a:pt x="170" y="28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4" name="Freeform 39"/>
              <p:cNvSpPr>
                <a:spLocks/>
              </p:cNvSpPr>
              <p:nvPr/>
            </p:nvSpPr>
            <p:spPr bwMode="auto">
              <a:xfrm>
                <a:off x="4600575" y="6149975"/>
                <a:ext cx="539750" cy="676275"/>
              </a:xfrm>
              <a:custGeom>
                <a:avLst/>
                <a:gdLst>
                  <a:gd name="T0" fmla="*/ 314325 w 340"/>
                  <a:gd name="T1" fmla="*/ 46038 h 426"/>
                  <a:gd name="T2" fmla="*/ 44450 w 340"/>
                  <a:gd name="T3" fmla="*/ 406400 h 426"/>
                  <a:gd name="T4" fmla="*/ 90488 w 340"/>
                  <a:gd name="T5" fmla="*/ 450850 h 426"/>
                  <a:gd name="T6" fmla="*/ 0 w 340"/>
                  <a:gd name="T7" fmla="*/ 630238 h 426"/>
                  <a:gd name="T8" fmla="*/ 134938 w 340"/>
                  <a:gd name="T9" fmla="*/ 676275 h 426"/>
                  <a:gd name="T10" fmla="*/ 179388 w 340"/>
                  <a:gd name="T11" fmla="*/ 585788 h 426"/>
                  <a:gd name="T12" fmla="*/ 314325 w 340"/>
                  <a:gd name="T13" fmla="*/ 495300 h 426"/>
                  <a:gd name="T14" fmla="*/ 360363 w 340"/>
                  <a:gd name="T15" fmla="*/ 541338 h 426"/>
                  <a:gd name="T16" fmla="*/ 360363 w 340"/>
                  <a:gd name="T17" fmla="*/ 360363 h 426"/>
                  <a:gd name="T18" fmla="*/ 450850 w 340"/>
                  <a:gd name="T19" fmla="*/ 315913 h 426"/>
                  <a:gd name="T20" fmla="*/ 539750 w 340"/>
                  <a:gd name="T21" fmla="*/ 136525 h 426"/>
                  <a:gd name="T22" fmla="*/ 495300 w 340"/>
                  <a:gd name="T23" fmla="*/ 0 h 426"/>
                  <a:gd name="T24" fmla="*/ 404813 w 340"/>
                  <a:gd name="T25" fmla="*/ 46038 h 426"/>
                  <a:gd name="T26" fmla="*/ 314325 w 340"/>
                  <a:gd name="T27" fmla="*/ 46038 h 42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40" h="426">
                    <a:moveTo>
                      <a:pt x="198" y="29"/>
                    </a:moveTo>
                    <a:lnTo>
                      <a:pt x="28" y="256"/>
                    </a:lnTo>
                    <a:lnTo>
                      <a:pt x="57" y="284"/>
                    </a:lnTo>
                    <a:lnTo>
                      <a:pt x="0" y="397"/>
                    </a:lnTo>
                    <a:lnTo>
                      <a:pt x="85" y="426"/>
                    </a:lnTo>
                    <a:lnTo>
                      <a:pt x="113" y="369"/>
                    </a:lnTo>
                    <a:lnTo>
                      <a:pt x="198" y="312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284" y="199"/>
                    </a:lnTo>
                    <a:lnTo>
                      <a:pt x="340" y="86"/>
                    </a:lnTo>
                    <a:lnTo>
                      <a:pt x="312" y="0"/>
                    </a:lnTo>
                    <a:lnTo>
                      <a:pt x="255" y="29"/>
                    </a:lnTo>
                    <a:lnTo>
                      <a:pt x="198" y="2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5" name="Freeform 40"/>
              <p:cNvSpPr>
                <a:spLocks/>
              </p:cNvSpPr>
              <p:nvPr/>
            </p:nvSpPr>
            <p:spPr bwMode="auto">
              <a:xfrm>
                <a:off x="3879850" y="6330950"/>
                <a:ext cx="811213" cy="449263"/>
              </a:xfrm>
              <a:custGeom>
                <a:avLst/>
                <a:gdLst>
                  <a:gd name="T0" fmla="*/ 720725 w 511"/>
                  <a:gd name="T1" fmla="*/ 449263 h 283"/>
                  <a:gd name="T2" fmla="*/ 495300 w 511"/>
                  <a:gd name="T3" fmla="*/ 314325 h 283"/>
                  <a:gd name="T4" fmla="*/ 134938 w 511"/>
                  <a:gd name="T5" fmla="*/ 449263 h 283"/>
                  <a:gd name="T6" fmla="*/ 46038 w 511"/>
                  <a:gd name="T7" fmla="*/ 404813 h 283"/>
                  <a:gd name="T8" fmla="*/ 0 w 511"/>
                  <a:gd name="T9" fmla="*/ 225425 h 283"/>
                  <a:gd name="T10" fmla="*/ 134938 w 511"/>
                  <a:gd name="T11" fmla="*/ 179388 h 283"/>
                  <a:gd name="T12" fmla="*/ 134938 w 511"/>
                  <a:gd name="T13" fmla="*/ 44450 h 283"/>
                  <a:gd name="T14" fmla="*/ 360363 w 511"/>
                  <a:gd name="T15" fmla="*/ 90488 h 283"/>
                  <a:gd name="T16" fmla="*/ 450850 w 511"/>
                  <a:gd name="T17" fmla="*/ 0 h 283"/>
                  <a:gd name="T18" fmla="*/ 585788 w 511"/>
                  <a:gd name="T19" fmla="*/ 44450 h 283"/>
                  <a:gd name="T20" fmla="*/ 676275 w 511"/>
                  <a:gd name="T21" fmla="*/ 44450 h 283"/>
                  <a:gd name="T22" fmla="*/ 676275 w 511"/>
                  <a:gd name="T23" fmla="*/ 134938 h 283"/>
                  <a:gd name="T24" fmla="*/ 811213 w 511"/>
                  <a:gd name="T25" fmla="*/ 269875 h 283"/>
                  <a:gd name="T26" fmla="*/ 720725 w 511"/>
                  <a:gd name="T27" fmla="*/ 449263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11" h="283">
                    <a:moveTo>
                      <a:pt x="454" y="283"/>
                    </a:moveTo>
                    <a:lnTo>
                      <a:pt x="312" y="198"/>
                    </a:lnTo>
                    <a:lnTo>
                      <a:pt x="85" y="283"/>
                    </a:lnTo>
                    <a:lnTo>
                      <a:pt x="29" y="255"/>
                    </a:lnTo>
                    <a:lnTo>
                      <a:pt x="0" y="142"/>
                    </a:lnTo>
                    <a:lnTo>
                      <a:pt x="85" y="113"/>
                    </a:lnTo>
                    <a:lnTo>
                      <a:pt x="85" y="28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369" y="28"/>
                    </a:lnTo>
                    <a:lnTo>
                      <a:pt x="426" y="28"/>
                    </a:lnTo>
                    <a:lnTo>
                      <a:pt x="426" y="85"/>
                    </a:lnTo>
                    <a:lnTo>
                      <a:pt x="511" y="170"/>
                    </a:lnTo>
                    <a:lnTo>
                      <a:pt x="454" y="28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6" name="Freeform 41"/>
              <p:cNvSpPr>
                <a:spLocks/>
              </p:cNvSpPr>
              <p:nvPr/>
            </p:nvSpPr>
            <p:spPr bwMode="auto">
              <a:xfrm>
                <a:off x="3609975" y="6015038"/>
                <a:ext cx="1125538" cy="541337"/>
              </a:xfrm>
              <a:custGeom>
                <a:avLst/>
                <a:gdLst>
                  <a:gd name="T0" fmla="*/ 269875 w 709"/>
                  <a:gd name="T1" fmla="*/ 541337 h 341"/>
                  <a:gd name="T2" fmla="*/ 404813 w 709"/>
                  <a:gd name="T3" fmla="*/ 495300 h 341"/>
                  <a:gd name="T4" fmla="*/ 404813 w 709"/>
                  <a:gd name="T5" fmla="*/ 360362 h 341"/>
                  <a:gd name="T6" fmla="*/ 630238 w 709"/>
                  <a:gd name="T7" fmla="*/ 406400 h 341"/>
                  <a:gd name="T8" fmla="*/ 720725 w 709"/>
                  <a:gd name="T9" fmla="*/ 315912 h 341"/>
                  <a:gd name="T10" fmla="*/ 855663 w 709"/>
                  <a:gd name="T11" fmla="*/ 360362 h 341"/>
                  <a:gd name="T12" fmla="*/ 946150 w 709"/>
                  <a:gd name="T13" fmla="*/ 360362 h 341"/>
                  <a:gd name="T14" fmla="*/ 990600 w 709"/>
                  <a:gd name="T15" fmla="*/ 134937 h 341"/>
                  <a:gd name="T16" fmla="*/ 1125538 w 709"/>
                  <a:gd name="T17" fmla="*/ 46037 h 341"/>
                  <a:gd name="T18" fmla="*/ 946150 w 709"/>
                  <a:gd name="T19" fmla="*/ 0 h 341"/>
                  <a:gd name="T20" fmla="*/ 765175 w 709"/>
                  <a:gd name="T21" fmla="*/ 90487 h 341"/>
                  <a:gd name="T22" fmla="*/ 765175 w 709"/>
                  <a:gd name="T23" fmla="*/ 46037 h 341"/>
                  <a:gd name="T24" fmla="*/ 630238 w 709"/>
                  <a:gd name="T25" fmla="*/ 225425 h 341"/>
                  <a:gd name="T26" fmla="*/ 315913 w 709"/>
                  <a:gd name="T27" fmla="*/ 271462 h 341"/>
                  <a:gd name="T28" fmla="*/ 225425 w 709"/>
                  <a:gd name="T29" fmla="*/ 225425 h 341"/>
                  <a:gd name="T30" fmla="*/ 90488 w 709"/>
                  <a:gd name="T31" fmla="*/ 225425 h 341"/>
                  <a:gd name="T32" fmla="*/ 90488 w 709"/>
                  <a:gd name="T33" fmla="*/ 315912 h 341"/>
                  <a:gd name="T34" fmla="*/ 46038 w 709"/>
                  <a:gd name="T35" fmla="*/ 315912 h 341"/>
                  <a:gd name="T36" fmla="*/ 0 w 709"/>
                  <a:gd name="T37" fmla="*/ 406400 h 341"/>
                  <a:gd name="T38" fmla="*/ 46038 w 709"/>
                  <a:gd name="T39" fmla="*/ 541337 h 341"/>
                  <a:gd name="T40" fmla="*/ 134938 w 709"/>
                  <a:gd name="T41" fmla="*/ 495300 h 341"/>
                  <a:gd name="T42" fmla="*/ 269875 w 709"/>
                  <a:gd name="T43" fmla="*/ 541337 h 3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709" h="341">
                    <a:moveTo>
                      <a:pt x="170" y="341"/>
                    </a:moveTo>
                    <a:lnTo>
                      <a:pt x="255" y="312"/>
                    </a:lnTo>
                    <a:lnTo>
                      <a:pt x="255" y="227"/>
                    </a:lnTo>
                    <a:lnTo>
                      <a:pt x="397" y="256"/>
                    </a:lnTo>
                    <a:lnTo>
                      <a:pt x="454" y="199"/>
                    </a:lnTo>
                    <a:lnTo>
                      <a:pt x="539" y="227"/>
                    </a:lnTo>
                    <a:lnTo>
                      <a:pt x="596" y="227"/>
                    </a:lnTo>
                    <a:lnTo>
                      <a:pt x="624" y="85"/>
                    </a:lnTo>
                    <a:lnTo>
                      <a:pt x="709" y="29"/>
                    </a:lnTo>
                    <a:lnTo>
                      <a:pt x="596" y="0"/>
                    </a:lnTo>
                    <a:lnTo>
                      <a:pt x="482" y="57"/>
                    </a:lnTo>
                    <a:lnTo>
                      <a:pt x="482" y="29"/>
                    </a:lnTo>
                    <a:lnTo>
                      <a:pt x="397" y="142"/>
                    </a:lnTo>
                    <a:lnTo>
                      <a:pt x="199" y="171"/>
                    </a:lnTo>
                    <a:lnTo>
                      <a:pt x="142" y="142"/>
                    </a:lnTo>
                    <a:lnTo>
                      <a:pt x="57" y="142"/>
                    </a:lnTo>
                    <a:lnTo>
                      <a:pt x="57" y="199"/>
                    </a:lnTo>
                    <a:lnTo>
                      <a:pt x="29" y="199"/>
                    </a:lnTo>
                    <a:lnTo>
                      <a:pt x="0" y="256"/>
                    </a:lnTo>
                    <a:lnTo>
                      <a:pt x="29" y="341"/>
                    </a:lnTo>
                    <a:lnTo>
                      <a:pt x="85" y="312"/>
                    </a:lnTo>
                    <a:lnTo>
                      <a:pt x="170" y="34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7" name="Freeform 42"/>
              <p:cNvSpPr>
                <a:spLocks/>
              </p:cNvSpPr>
              <p:nvPr/>
            </p:nvSpPr>
            <p:spPr bwMode="auto">
              <a:xfrm>
                <a:off x="3475038" y="6510338"/>
                <a:ext cx="539750" cy="585787"/>
              </a:xfrm>
              <a:custGeom>
                <a:avLst/>
                <a:gdLst>
                  <a:gd name="T0" fmla="*/ 180975 w 340"/>
                  <a:gd name="T1" fmla="*/ 46037 h 369"/>
                  <a:gd name="T2" fmla="*/ 90488 w 340"/>
                  <a:gd name="T3" fmla="*/ 180975 h 369"/>
                  <a:gd name="T4" fmla="*/ 0 w 340"/>
                  <a:gd name="T5" fmla="*/ 225425 h 369"/>
                  <a:gd name="T6" fmla="*/ 0 w 340"/>
                  <a:gd name="T7" fmla="*/ 315912 h 369"/>
                  <a:gd name="T8" fmla="*/ 134938 w 340"/>
                  <a:gd name="T9" fmla="*/ 404812 h 369"/>
                  <a:gd name="T10" fmla="*/ 134938 w 340"/>
                  <a:gd name="T11" fmla="*/ 495300 h 369"/>
                  <a:gd name="T12" fmla="*/ 225425 w 340"/>
                  <a:gd name="T13" fmla="*/ 585787 h 369"/>
                  <a:gd name="T14" fmla="*/ 539750 w 340"/>
                  <a:gd name="T15" fmla="*/ 269875 h 369"/>
                  <a:gd name="T16" fmla="*/ 450850 w 340"/>
                  <a:gd name="T17" fmla="*/ 225425 h 369"/>
                  <a:gd name="T18" fmla="*/ 404813 w 340"/>
                  <a:gd name="T19" fmla="*/ 46037 h 369"/>
                  <a:gd name="T20" fmla="*/ 269875 w 340"/>
                  <a:gd name="T21" fmla="*/ 0 h 369"/>
                  <a:gd name="T22" fmla="*/ 180975 w 340"/>
                  <a:gd name="T23" fmla="*/ 46037 h 36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0" h="369">
                    <a:moveTo>
                      <a:pt x="114" y="29"/>
                    </a:moveTo>
                    <a:lnTo>
                      <a:pt x="57" y="114"/>
                    </a:lnTo>
                    <a:lnTo>
                      <a:pt x="0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42" y="369"/>
                    </a:lnTo>
                    <a:lnTo>
                      <a:pt x="340" y="170"/>
                    </a:lnTo>
                    <a:lnTo>
                      <a:pt x="284" y="142"/>
                    </a:lnTo>
                    <a:lnTo>
                      <a:pt x="255" y="29"/>
                    </a:lnTo>
                    <a:lnTo>
                      <a:pt x="170" y="0"/>
                    </a:lnTo>
                    <a:lnTo>
                      <a:pt x="114" y="2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8" name="Freeform 43"/>
              <p:cNvSpPr>
                <a:spLocks/>
              </p:cNvSpPr>
              <p:nvPr/>
            </p:nvSpPr>
            <p:spPr bwMode="auto">
              <a:xfrm>
                <a:off x="3295650" y="6240463"/>
                <a:ext cx="360363" cy="495300"/>
              </a:xfrm>
              <a:custGeom>
                <a:avLst/>
                <a:gdLst>
                  <a:gd name="T0" fmla="*/ 0 w 227"/>
                  <a:gd name="T1" fmla="*/ 315913 h 312"/>
                  <a:gd name="T2" fmla="*/ 90488 w 227"/>
                  <a:gd name="T3" fmla="*/ 495300 h 312"/>
                  <a:gd name="T4" fmla="*/ 179388 w 227"/>
                  <a:gd name="T5" fmla="*/ 495300 h 312"/>
                  <a:gd name="T6" fmla="*/ 269875 w 227"/>
                  <a:gd name="T7" fmla="*/ 450850 h 312"/>
                  <a:gd name="T8" fmla="*/ 360363 w 227"/>
                  <a:gd name="T9" fmla="*/ 315913 h 312"/>
                  <a:gd name="T10" fmla="*/ 314325 w 227"/>
                  <a:gd name="T11" fmla="*/ 180975 h 312"/>
                  <a:gd name="T12" fmla="*/ 360363 w 227"/>
                  <a:gd name="T13" fmla="*/ 90488 h 312"/>
                  <a:gd name="T14" fmla="*/ 269875 w 227"/>
                  <a:gd name="T15" fmla="*/ 90488 h 312"/>
                  <a:gd name="T16" fmla="*/ 179388 w 227"/>
                  <a:gd name="T17" fmla="*/ 0 h 312"/>
                  <a:gd name="T18" fmla="*/ 179388 w 227"/>
                  <a:gd name="T19" fmla="*/ 180975 h 312"/>
                  <a:gd name="T20" fmla="*/ 134938 w 227"/>
                  <a:gd name="T21" fmla="*/ 225425 h 312"/>
                  <a:gd name="T22" fmla="*/ 44450 w 227"/>
                  <a:gd name="T23" fmla="*/ 225425 h 312"/>
                  <a:gd name="T24" fmla="*/ 0 w 227"/>
                  <a:gd name="T25" fmla="*/ 315913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12">
                    <a:moveTo>
                      <a:pt x="0" y="199"/>
                    </a:moveTo>
                    <a:lnTo>
                      <a:pt x="57" y="312"/>
                    </a:lnTo>
                    <a:lnTo>
                      <a:pt x="113" y="312"/>
                    </a:lnTo>
                    <a:lnTo>
                      <a:pt x="170" y="284"/>
                    </a:lnTo>
                    <a:lnTo>
                      <a:pt x="227" y="199"/>
                    </a:lnTo>
                    <a:lnTo>
                      <a:pt x="198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9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9" name="Freeform 44"/>
              <p:cNvSpPr>
                <a:spLocks/>
              </p:cNvSpPr>
              <p:nvPr/>
            </p:nvSpPr>
            <p:spPr bwMode="auto">
              <a:xfrm>
                <a:off x="3700463" y="5880100"/>
                <a:ext cx="720725" cy="406400"/>
              </a:xfrm>
              <a:custGeom>
                <a:avLst/>
                <a:gdLst>
                  <a:gd name="T0" fmla="*/ 630238 w 454"/>
                  <a:gd name="T1" fmla="*/ 0 h 256"/>
                  <a:gd name="T2" fmla="*/ 539750 w 454"/>
                  <a:gd name="T3" fmla="*/ 134938 h 256"/>
                  <a:gd name="T4" fmla="*/ 404813 w 454"/>
                  <a:gd name="T5" fmla="*/ 180975 h 256"/>
                  <a:gd name="T6" fmla="*/ 404813 w 454"/>
                  <a:gd name="T7" fmla="*/ 225425 h 256"/>
                  <a:gd name="T8" fmla="*/ 314325 w 454"/>
                  <a:gd name="T9" fmla="*/ 180975 h 256"/>
                  <a:gd name="T10" fmla="*/ 314325 w 454"/>
                  <a:gd name="T11" fmla="*/ 225425 h 256"/>
                  <a:gd name="T12" fmla="*/ 225425 w 454"/>
                  <a:gd name="T13" fmla="*/ 225425 h 256"/>
                  <a:gd name="T14" fmla="*/ 134938 w 454"/>
                  <a:gd name="T15" fmla="*/ 269875 h 256"/>
                  <a:gd name="T16" fmla="*/ 90488 w 454"/>
                  <a:gd name="T17" fmla="*/ 225425 h 256"/>
                  <a:gd name="T18" fmla="*/ 44450 w 454"/>
                  <a:gd name="T19" fmla="*/ 269875 h 256"/>
                  <a:gd name="T20" fmla="*/ 44450 w 454"/>
                  <a:gd name="T21" fmla="*/ 315913 h 256"/>
                  <a:gd name="T22" fmla="*/ 0 w 454"/>
                  <a:gd name="T23" fmla="*/ 360363 h 256"/>
                  <a:gd name="T24" fmla="*/ 134938 w 454"/>
                  <a:gd name="T25" fmla="*/ 360363 h 256"/>
                  <a:gd name="T26" fmla="*/ 225425 w 454"/>
                  <a:gd name="T27" fmla="*/ 406400 h 256"/>
                  <a:gd name="T28" fmla="*/ 539750 w 454"/>
                  <a:gd name="T29" fmla="*/ 360363 h 256"/>
                  <a:gd name="T30" fmla="*/ 674688 w 454"/>
                  <a:gd name="T31" fmla="*/ 180975 h 256"/>
                  <a:gd name="T32" fmla="*/ 720725 w 454"/>
                  <a:gd name="T33" fmla="*/ 90488 h 256"/>
                  <a:gd name="T34" fmla="*/ 630238 w 454"/>
                  <a:gd name="T35" fmla="*/ 0 h 2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256">
                    <a:moveTo>
                      <a:pt x="397" y="0"/>
                    </a:moveTo>
                    <a:lnTo>
                      <a:pt x="340" y="85"/>
                    </a:lnTo>
                    <a:lnTo>
                      <a:pt x="255" y="114"/>
                    </a:lnTo>
                    <a:lnTo>
                      <a:pt x="255" y="142"/>
                    </a:lnTo>
                    <a:lnTo>
                      <a:pt x="198" y="114"/>
                    </a:lnTo>
                    <a:lnTo>
                      <a:pt x="198" y="142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57" y="142"/>
                    </a:lnTo>
                    <a:lnTo>
                      <a:pt x="28" y="170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85" y="227"/>
                    </a:lnTo>
                    <a:lnTo>
                      <a:pt x="142" y="256"/>
                    </a:lnTo>
                    <a:lnTo>
                      <a:pt x="340" y="227"/>
                    </a:lnTo>
                    <a:lnTo>
                      <a:pt x="425" y="114"/>
                    </a:lnTo>
                    <a:lnTo>
                      <a:pt x="454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0" name="Freeform 45"/>
              <p:cNvSpPr>
                <a:spLocks/>
              </p:cNvSpPr>
              <p:nvPr/>
            </p:nvSpPr>
            <p:spPr bwMode="auto">
              <a:xfrm>
                <a:off x="4014788" y="5745163"/>
                <a:ext cx="315912" cy="360362"/>
              </a:xfrm>
              <a:custGeom>
                <a:avLst/>
                <a:gdLst>
                  <a:gd name="T0" fmla="*/ 225425 w 199"/>
                  <a:gd name="T1" fmla="*/ 0 h 227"/>
                  <a:gd name="T2" fmla="*/ 136525 w 199"/>
                  <a:gd name="T3" fmla="*/ 90487 h 227"/>
                  <a:gd name="T4" fmla="*/ 46037 w 199"/>
                  <a:gd name="T5" fmla="*/ 269875 h 227"/>
                  <a:gd name="T6" fmla="*/ 0 w 199"/>
                  <a:gd name="T7" fmla="*/ 315912 h 227"/>
                  <a:gd name="T8" fmla="*/ 90487 w 199"/>
                  <a:gd name="T9" fmla="*/ 360362 h 227"/>
                  <a:gd name="T10" fmla="*/ 90487 w 199"/>
                  <a:gd name="T11" fmla="*/ 315912 h 227"/>
                  <a:gd name="T12" fmla="*/ 225425 w 199"/>
                  <a:gd name="T13" fmla="*/ 269875 h 227"/>
                  <a:gd name="T14" fmla="*/ 315912 w 199"/>
                  <a:gd name="T15" fmla="*/ 134937 h 227"/>
                  <a:gd name="T16" fmla="*/ 271462 w 199"/>
                  <a:gd name="T17" fmla="*/ 134937 h 227"/>
                  <a:gd name="T18" fmla="*/ 225425 w 199"/>
                  <a:gd name="T19" fmla="*/ 0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9" h="227">
                    <a:moveTo>
                      <a:pt x="142" y="0"/>
                    </a:moveTo>
                    <a:lnTo>
                      <a:pt x="86" y="57"/>
                    </a:lnTo>
                    <a:lnTo>
                      <a:pt x="29" y="170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57" y="199"/>
                    </a:lnTo>
                    <a:lnTo>
                      <a:pt x="142" y="170"/>
                    </a:lnTo>
                    <a:lnTo>
                      <a:pt x="199" y="85"/>
                    </a:lnTo>
                    <a:lnTo>
                      <a:pt x="171" y="85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1" name="Freeform 46"/>
              <p:cNvSpPr>
                <a:spLocks/>
              </p:cNvSpPr>
              <p:nvPr/>
            </p:nvSpPr>
            <p:spPr bwMode="auto">
              <a:xfrm>
                <a:off x="4510088" y="5791200"/>
                <a:ext cx="225425" cy="269875"/>
              </a:xfrm>
              <a:custGeom>
                <a:avLst/>
                <a:gdLst>
                  <a:gd name="T0" fmla="*/ 46038 w 142"/>
                  <a:gd name="T1" fmla="*/ 0 h 170"/>
                  <a:gd name="T2" fmla="*/ 180975 w 142"/>
                  <a:gd name="T3" fmla="*/ 44450 h 170"/>
                  <a:gd name="T4" fmla="*/ 225425 w 142"/>
                  <a:gd name="T5" fmla="*/ 269875 h 170"/>
                  <a:gd name="T6" fmla="*/ 46038 w 142"/>
                  <a:gd name="T7" fmla="*/ 223838 h 170"/>
                  <a:gd name="T8" fmla="*/ 0 w 142"/>
                  <a:gd name="T9" fmla="*/ 88900 h 170"/>
                  <a:gd name="T10" fmla="*/ 46038 w 142"/>
                  <a:gd name="T11" fmla="*/ 0 h 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2" h="170">
                    <a:moveTo>
                      <a:pt x="29" y="0"/>
                    </a:moveTo>
                    <a:lnTo>
                      <a:pt x="114" y="28"/>
                    </a:lnTo>
                    <a:lnTo>
                      <a:pt x="142" y="170"/>
                    </a:lnTo>
                    <a:lnTo>
                      <a:pt x="29" y="141"/>
                    </a:lnTo>
                    <a:lnTo>
                      <a:pt x="0" y="56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2" name="Freeform 47"/>
              <p:cNvSpPr>
                <a:spLocks/>
              </p:cNvSpPr>
              <p:nvPr/>
            </p:nvSpPr>
            <p:spPr bwMode="auto">
              <a:xfrm>
                <a:off x="6130925" y="5610225"/>
                <a:ext cx="449263" cy="630238"/>
              </a:xfrm>
              <a:custGeom>
                <a:avLst/>
                <a:gdLst>
                  <a:gd name="T0" fmla="*/ 314325 w 283"/>
                  <a:gd name="T1" fmla="*/ 0 h 397"/>
                  <a:gd name="T2" fmla="*/ 179388 w 283"/>
                  <a:gd name="T3" fmla="*/ 180975 h 397"/>
                  <a:gd name="T4" fmla="*/ 0 w 283"/>
                  <a:gd name="T5" fmla="*/ 225425 h 397"/>
                  <a:gd name="T6" fmla="*/ 44450 w 283"/>
                  <a:gd name="T7" fmla="*/ 269875 h 397"/>
                  <a:gd name="T8" fmla="*/ 0 w 283"/>
                  <a:gd name="T9" fmla="*/ 360363 h 397"/>
                  <a:gd name="T10" fmla="*/ 44450 w 283"/>
                  <a:gd name="T11" fmla="*/ 404813 h 397"/>
                  <a:gd name="T12" fmla="*/ 90488 w 283"/>
                  <a:gd name="T13" fmla="*/ 404813 h 397"/>
                  <a:gd name="T14" fmla="*/ 44450 w 283"/>
                  <a:gd name="T15" fmla="*/ 495300 h 397"/>
                  <a:gd name="T16" fmla="*/ 44450 w 283"/>
                  <a:gd name="T17" fmla="*/ 539750 h 397"/>
                  <a:gd name="T18" fmla="*/ 90488 w 283"/>
                  <a:gd name="T19" fmla="*/ 539750 h 397"/>
                  <a:gd name="T20" fmla="*/ 314325 w 283"/>
                  <a:gd name="T21" fmla="*/ 630238 h 397"/>
                  <a:gd name="T22" fmla="*/ 360363 w 283"/>
                  <a:gd name="T23" fmla="*/ 585788 h 397"/>
                  <a:gd name="T24" fmla="*/ 314325 w 283"/>
                  <a:gd name="T25" fmla="*/ 539750 h 397"/>
                  <a:gd name="T26" fmla="*/ 360363 w 283"/>
                  <a:gd name="T27" fmla="*/ 495300 h 397"/>
                  <a:gd name="T28" fmla="*/ 360363 w 283"/>
                  <a:gd name="T29" fmla="*/ 404813 h 397"/>
                  <a:gd name="T30" fmla="*/ 404813 w 283"/>
                  <a:gd name="T31" fmla="*/ 404813 h 397"/>
                  <a:gd name="T32" fmla="*/ 360363 w 283"/>
                  <a:gd name="T33" fmla="*/ 315913 h 397"/>
                  <a:gd name="T34" fmla="*/ 404813 w 283"/>
                  <a:gd name="T35" fmla="*/ 315913 h 397"/>
                  <a:gd name="T36" fmla="*/ 404813 w 283"/>
                  <a:gd name="T37" fmla="*/ 225425 h 397"/>
                  <a:gd name="T38" fmla="*/ 449263 w 283"/>
                  <a:gd name="T39" fmla="*/ 225425 h 397"/>
                  <a:gd name="T40" fmla="*/ 449263 w 283"/>
                  <a:gd name="T41" fmla="*/ 180975 h 397"/>
                  <a:gd name="T42" fmla="*/ 404813 w 283"/>
                  <a:gd name="T43" fmla="*/ 134938 h 397"/>
                  <a:gd name="T44" fmla="*/ 314325 w 283"/>
                  <a:gd name="T45" fmla="*/ 0 h 3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83" h="397">
                    <a:moveTo>
                      <a:pt x="198" y="0"/>
                    </a:moveTo>
                    <a:lnTo>
                      <a:pt x="113" y="114"/>
                    </a:lnTo>
                    <a:lnTo>
                      <a:pt x="0" y="142"/>
                    </a:lnTo>
                    <a:lnTo>
                      <a:pt x="28" y="170"/>
                    </a:lnTo>
                    <a:lnTo>
                      <a:pt x="0" y="227"/>
                    </a:lnTo>
                    <a:lnTo>
                      <a:pt x="28" y="255"/>
                    </a:lnTo>
                    <a:lnTo>
                      <a:pt x="57" y="255"/>
                    </a:lnTo>
                    <a:lnTo>
                      <a:pt x="28" y="312"/>
                    </a:lnTo>
                    <a:lnTo>
                      <a:pt x="28" y="340"/>
                    </a:lnTo>
                    <a:lnTo>
                      <a:pt x="57" y="340"/>
                    </a:lnTo>
                    <a:lnTo>
                      <a:pt x="198" y="397"/>
                    </a:lnTo>
                    <a:lnTo>
                      <a:pt x="227" y="369"/>
                    </a:lnTo>
                    <a:lnTo>
                      <a:pt x="198" y="340"/>
                    </a:lnTo>
                    <a:lnTo>
                      <a:pt x="227" y="312"/>
                    </a:lnTo>
                    <a:lnTo>
                      <a:pt x="227" y="255"/>
                    </a:lnTo>
                    <a:lnTo>
                      <a:pt x="255" y="255"/>
                    </a:lnTo>
                    <a:lnTo>
                      <a:pt x="227" y="199"/>
                    </a:lnTo>
                    <a:lnTo>
                      <a:pt x="255" y="199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283" y="114"/>
                    </a:lnTo>
                    <a:lnTo>
                      <a:pt x="255" y="85"/>
                    </a:lnTo>
                    <a:lnTo>
                      <a:pt x="198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3" name="Freeform 48"/>
              <p:cNvSpPr>
                <a:spLocks/>
              </p:cNvSpPr>
              <p:nvPr/>
            </p:nvSpPr>
            <p:spPr bwMode="auto">
              <a:xfrm>
                <a:off x="6400800" y="5026025"/>
                <a:ext cx="404813" cy="809625"/>
              </a:xfrm>
              <a:custGeom>
                <a:avLst/>
                <a:gdLst>
                  <a:gd name="T0" fmla="*/ 44450 w 255"/>
                  <a:gd name="T1" fmla="*/ 584200 h 510"/>
                  <a:gd name="T2" fmla="*/ 134938 w 255"/>
                  <a:gd name="T3" fmla="*/ 719138 h 510"/>
                  <a:gd name="T4" fmla="*/ 179388 w 255"/>
                  <a:gd name="T5" fmla="*/ 765175 h 510"/>
                  <a:gd name="T6" fmla="*/ 269875 w 255"/>
                  <a:gd name="T7" fmla="*/ 809625 h 510"/>
                  <a:gd name="T8" fmla="*/ 269875 w 255"/>
                  <a:gd name="T9" fmla="*/ 719138 h 510"/>
                  <a:gd name="T10" fmla="*/ 225425 w 255"/>
                  <a:gd name="T11" fmla="*/ 630238 h 510"/>
                  <a:gd name="T12" fmla="*/ 269875 w 255"/>
                  <a:gd name="T13" fmla="*/ 495300 h 510"/>
                  <a:gd name="T14" fmla="*/ 404813 w 255"/>
                  <a:gd name="T15" fmla="*/ 495300 h 510"/>
                  <a:gd name="T16" fmla="*/ 314325 w 255"/>
                  <a:gd name="T17" fmla="*/ 404813 h 510"/>
                  <a:gd name="T18" fmla="*/ 314325 w 255"/>
                  <a:gd name="T19" fmla="*/ 269875 h 510"/>
                  <a:gd name="T20" fmla="*/ 269875 w 255"/>
                  <a:gd name="T21" fmla="*/ 223838 h 510"/>
                  <a:gd name="T22" fmla="*/ 404813 w 255"/>
                  <a:gd name="T23" fmla="*/ 134938 h 510"/>
                  <a:gd name="T24" fmla="*/ 269875 w 255"/>
                  <a:gd name="T25" fmla="*/ 0 h 510"/>
                  <a:gd name="T26" fmla="*/ 179388 w 255"/>
                  <a:gd name="T27" fmla="*/ 0 h 510"/>
                  <a:gd name="T28" fmla="*/ 134938 w 255"/>
                  <a:gd name="T29" fmla="*/ 88900 h 510"/>
                  <a:gd name="T30" fmla="*/ 179388 w 255"/>
                  <a:gd name="T31" fmla="*/ 134938 h 510"/>
                  <a:gd name="T32" fmla="*/ 134938 w 255"/>
                  <a:gd name="T33" fmla="*/ 179388 h 510"/>
                  <a:gd name="T34" fmla="*/ 179388 w 255"/>
                  <a:gd name="T35" fmla="*/ 269875 h 510"/>
                  <a:gd name="T36" fmla="*/ 0 w 255"/>
                  <a:gd name="T37" fmla="*/ 495300 h 510"/>
                  <a:gd name="T38" fmla="*/ 44450 w 255"/>
                  <a:gd name="T39" fmla="*/ 584200 h 51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5" h="510">
                    <a:moveTo>
                      <a:pt x="28" y="368"/>
                    </a:moveTo>
                    <a:lnTo>
                      <a:pt x="85" y="453"/>
                    </a:lnTo>
                    <a:lnTo>
                      <a:pt x="113" y="482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42" y="397"/>
                    </a:lnTo>
                    <a:lnTo>
                      <a:pt x="170" y="312"/>
                    </a:lnTo>
                    <a:lnTo>
                      <a:pt x="255" y="312"/>
                    </a:lnTo>
                    <a:lnTo>
                      <a:pt x="198" y="255"/>
                    </a:lnTo>
                    <a:lnTo>
                      <a:pt x="198" y="170"/>
                    </a:lnTo>
                    <a:lnTo>
                      <a:pt x="170" y="141"/>
                    </a:lnTo>
                    <a:lnTo>
                      <a:pt x="255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56"/>
                    </a:lnTo>
                    <a:lnTo>
                      <a:pt x="113" y="85"/>
                    </a:lnTo>
                    <a:lnTo>
                      <a:pt x="85" y="113"/>
                    </a:lnTo>
                    <a:lnTo>
                      <a:pt x="113" y="170"/>
                    </a:lnTo>
                    <a:lnTo>
                      <a:pt x="0" y="312"/>
                    </a:lnTo>
                    <a:lnTo>
                      <a:pt x="28" y="36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4" name="Freeform 49"/>
              <p:cNvSpPr>
                <a:spLocks/>
              </p:cNvSpPr>
              <p:nvPr/>
            </p:nvSpPr>
            <p:spPr bwMode="auto">
              <a:xfrm>
                <a:off x="6626225" y="5521325"/>
                <a:ext cx="539750" cy="539750"/>
              </a:xfrm>
              <a:custGeom>
                <a:avLst/>
                <a:gdLst>
                  <a:gd name="T0" fmla="*/ 179388 w 340"/>
                  <a:gd name="T1" fmla="*/ 0 h 340"/>
                  <a:gd name="T2" fmla="*/ 269875 w 340"/>
                  <a:gd name="T3" fmla="*/ 44450 h 340"/>
                  <a:gd name="T4" fmla="*/ 223838 w 340"/>
                  <a:gd name="T5" fmla="*/ 134938 h 340"/>
                  <a:gd name="T6" fmla="*/ 314325 w 340"/>
                  <a:gd name="T7" fmla="*/ 134938 h 340"/>
                  <a:gd name="T8" fmla="*/ 314325 w 340"/>
                  <a:gd name="T9" fmla="*/ 44450 h 340"/>
                  <a:gd name="T10" fmla="*/ 449263 w 340"/>
                  <a:gd name="T11" fmla="*/ 88900 h 340"/>
                  <a:gd name="T12" fmla="*/ 449263 w 340"/>
                  <a:gd name="T13" fmla="*/ 179388 h 340"/>
                  <a:gd name="T14" fmla="*/ 539750 w 340"/>
                  <a:gd name="T15" fmla="*/ 358775 h 340"/>
                  <a:gd name="T16" fmla="*/ 449263 w 340"/>
                  <a:gd name="T17" fmla="*/ 449263 h 340"/>
                  <a:gd name="T18" fmla="*/ 404813 w 340"/>
                  <a:gd name="T19" fmla="*/ 539750 h 340"/>
                  <a:gd name="T20" fmla="*/ 360363 w 340"/>
                  <a:gd name="T21" fmla="*/ 493713 h 340"/>
                  <a:gd name="T22" fmla="*/ 314325 w 340"/>
                  <a:gd name="T23" fmla="*/ 493713 h 340"/>
                  <a:gd name="T24" fmla="*/ 314325 w 340"/>
                  <a:gd name="T25" fmla="*/ 449263 h 340"/>
                  <a:gd name="T26" fmla="*/ 134938 w 340"/>
                  <a:gd name="T27" fmla="*/ 449263 h 340"/>
                  <a:gd name="T28" fmla="*/ 134938 w 340"/>
                  <a:gd name="T29" fmla="*/ 358775 h 340"/>
                  <a:gd name="T30" fmla="*/ 44450 w 340"/>
                  <a:gd name="T31" fmla="*/ 314325 h 340"/>
                  <a:gd name="T32" fmla="*/ 44450 w 340"/>
                  <a:gd name="T33" fmla="*/ 223838 h 340"/>
                  <a:gd name="T34" fmla="*/ 0 w 340"/>
                  <a:gd name="T35" fmla="*/ 134938 h 340"/>
                  <a:gd name="T36" fmla="*/ 44450 w 340"/>
                  <a:gd name="T37" fmla="*/ 0 h 340"/>
                  <a:gd name="T38" fmla="*/ 179388 w 340"/>
                  <a:gd name="T39" fmla="*/ 0 h 3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0" h="340">
                    <a:moveTo>
                      <a:pt x="113" y="0"/>
                    </a:moveTo>
                    <a:lnTo>
                      <a:pt x="170" y="28"/>
                    </a:lnTo>
                    <a:lnTo>
                      <a:pt x="141" y="85"/>
                    </a:lnTo>
                    <a:lnTo>
                      <a:pt x="198" y="85"/>
                    </a:lnTo>
                    <a:lnTo>
                      <a:pt x="198" y="28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340" y="226"/>
                    </a:lnTo>
                    <a:lnTo>
                      <a:pt x="283" y="283"/>
                    </a:lnTo>
                    <a:lnTo>
                      <a:pt x="255" y="340"/>
                    </a:lnTo>
                    <a:lnTo>
                      <a:pt x="227" y="311"/>
                    </a:lnTo>
                    <a:lnTo>
                      <a:pt x="198" y="311"/>
                    </a:lnTo>
                    <a:lnTo>
                      <a:pt x="198" y="283"/>
                    </a:lnTo>
                    <a:lnTo>
                      <a:pt x="85" y="283"/>
                    </a:lnTo>
                    <a:lnTo>
                      <a:pt x="85" y="226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0" y="85"/>
                    </a:lnTo>
                    <a:lnTo>
                      <a:pt x="28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5" name="Freeform 50"/>
              <p:cNvSpPr>
                <a:spLocks/>
              </p:cNvSpPr>
              <p:nvPr/>
            </p:nvSpPr>
            <p:spPr bwMode="auto">
              <a:xfrm>
                <a:off x="8786813" y="5565775"/>
                <a:ext cx="539750" cy="449263"/>
              </a:xfrm>
              <a:custGeom>
                <a:avLst/>
                <a:gdLst>
                  <a:gd name="T0" fmla="*/ 539750 w 340"/>
                  <a:gd name="T1" fmla="*/ 449263 h 283"/>
                  <a:gd name="T2" fmla="*/ 134938 w 340"/>
                  <a:gd name="T3" fmla="*/ 404813 h 283"/>
                  <a:gd name="T4" fmla="*/ 0 w 340"/>
                  <a:gd name="T5" fmla="*/ 225425 h 283"/>
                  <a:gd name="T6" fmla="*/ 44450 w 340"/>
                  <a:gd name="T7" fmla="*/ 134938 h 283"/>
                  <a:gd name="T8" fmla="*/ 0 w 340"/>
                  <a:gd name="T9" fmla="*/ 134938 h 283"/>
                  <a:gd name="T10" fmla="*/ 0 w 340"/>
                  <a:gd name="T11" fmla="*/ 44450 h 283"/>
                  <a:gd name="T12" fmla="*/ 134938 w 340"/>
                  <a:gd name="T13" fmla="*/ 0 h 283"/>
                  <a:gd name="T14" fmla="*/ 223838 w 340"/>
                  <a:gd name="T15" fmla="*/ 44450 h 283"/>
                  <a:gd name="T16" fmla="*/ 269875 w 340"/>
                  <a:gd name="T17" fmla="*/ 225425 h 283"/>
                  <a:gd name="T18" fmla="*/ 314325 w 340"/>
                  <a:gd name="T19" fmla="*/ 314325 h 283"/>
                  <a:gd name="T20" fmla="*/ 493713 w 340"/>
                  <a:gd name="T21" fmla="*/ 360363 h 283"/>
                  <a:gd name="T22" fmla="*/ 539750 w 340"/>
                  <a:gd name="T23" fmla="*/ 449263 h 2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0" h="283">
                    <a:moveTo>
                      <a:pt x="340" y="283"/>
                    </a:moveTo>
                    <a:lnTo>
                      <a:pt x="85" y="255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1" y="28"/>
                    </a:lnTo>
                    <a:lnTo>
                      <a:pt x="170" y="142"/>
                    </a:lnTo>
                    <a:lnTo>
                      <a:pt x="198" y="198"/>
                    </a:lnTo>
                    <a:lnTo>
                      <a:pt x="311" y="227"/>
                    </a:lnTo>
                    <a:lnTo>
                      <a:pt x="340" y="28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6" name="Freeform 51"/>
              <p:cNvSpPr>
                <a:spLocks/>
              </p:cNvSpPr>
              <p:nvPr/>
            </p:nvSpPr>
            <p:spPr bwMode="auto">
              <a:xfrm>
                <a:off x="10045700" y="5026025"/>
                <a:ext cx="990600" cy="539750"/>
              </a:xfrm>
              <a:custGeom>
                <a:avLst/>
                <a:gdLst>
                  <a:gd name="T0" fmla="*/ 90488 w 624"/>
                  <a:gd name="T1" fmla="*/ 134938 h 340"/>
                  <a:gd name="T2" fmla="*/ 0 w 624"/>
                  <a:gd name="T3" fmla="*/ 179388 h 340"/>
                  <a:gd name="T4" fmla="*/ 0 w 624"/>
                  <a:gd name="T5" fmla="*/ 269875 h 340"/>
                  <a:gd name="T6" fmla="*/ 90488 w 624"/>
                  <a:gd name="T7" fmla="*/ 360363 h 340"/>
                  <a:gd name="T8" fmla="*/ 134938 w 624"/>
                  <a:gd name="T9" fmla="*/ 269875 h 340"/>
                  <a:gd name="T10" fmla="*/ 225425 w 624"/>
                  <a:gd name="T11" fmla="*/ 360363 h 340"/>
                  <a:gd name="T12" fmla="*/ 225425 w 624"/>
                  <a:gd name="T13" fmla="*/ 539750 h 340"/>
                  <a:gd name="T14" fmla="*/ 541338 w 624"/>
                  <a:gd name="T15" fmla="*/ 404813 h 340"/>
                  <a:gd name="T16" fmla="*/ 676275 w 624"/>
                  <a:gd name="T17" fmla="*/ 179388 h 340"/>
                  <a:gd name="T18" fmla="*/ 990600 w 624"/>
                  <a:gd name="T19" fmla="*/ 44450 h 340"/>
                  <a:gd name="T20" fmla="*/ 630238 w 624"/>
                  <a:gd name="T21" fmla="*/ 0 h 340"/>
                  <a:gd name="T22" fmla="*/ 404813 w 624"/>
                  <a:gd name="T23" fmla="*/ 223838 h 340"/>
                  <a:gd name="T24" fmla="*/ 90488 w 624"/>
                  <a:gd name="T25" fmla="*/ 134938 h 3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24" h="340">
                    <a:moveTo>
                      <a:pt x="57" y="85"/>
                    </a:moveTo>
                    <a:lnTo>
                      <a:pt x="0" y="113"/>
                    </a:lnTo>
                    <a:lnTo>
                      <a:pt x="0" y="170"/>
                    </a:lnTo>
                    <a:lnTo>
                      <a:pt x="57" y="227"/>
                    </a:lnTo>
                    <a:lnTo>
                      <a:pt x="85" y="170"/>
                    </a:lnTo>
                    <a:lnTo>
                      <a:pt x="142" y="227"/>
                    </a:lnTo>
                    <a:lnTo>
                      <a:pt x="142" y="340"/>
                    </a:lnTo>
                    <a:lnTo>
                      <a:pt x="341" y="255"/>
                    </a:lnTo>
                    <a:lnTo>
                      <a:pt x="426" y="113"/>
                    </a:lnTo>
                    <a:lnTo>
                      <a:pt x="624" y="28"/>
                    </a:lnTo>
                    <a:lnTo>
                      <a:pt x="397" y="0"/>
                    </a:lnTo>
                    <a:lnTo>
                      <a:pt x="255" y="141"/>
                    </a:lnTo>
                    <a:lnTo>
                      <a:pt x="57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7" name="Freeform 52"/>
              <p:cNvSpPr>
                <a:spLocks/>
              </p:cNvSpPr>
              <p:nvPr/>
            </p:nvSpPr>
            <p:spPr bwMode="auto">
              <a:xfrm>
                <a:off x="11396663" y="4710113"/>
                <a:ext cx="179387" cy="225425"/>
              </a:xfrm>
              <a:custGeom>
                <a:avLst/>
                <a:gdLst>
                  <a:gd name="T0" fmla="*/ 179387 w 113"/>
                  <a:gd name="T1" fmla="*/ 0 h 142"/>
                  <a:gd name="T2" fmla="*/ 0 w 113"/>
                  <a:gd name="T3" fmla="*/ 134938 h 142"/>
                  <a:gd name="T4" fmla="*/ 0 w 113"/>
                  <a:gd name="T5" fmla="*/ 225425 h 142"/>
                  <a:gd name="T6" fmla="*/ 179387 w 113"/>
                  <a:gd name="T7" fmla="*/ 134938 h 142"/>
                  <a:gd name="T8" fmla="*/ 179387 w 113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42">
                    <a:moveTo>
                      <a:pt x="113" y="0"/>
                    </a:moveTo>
                    <a:lnTo>
                      <a:pt x="0" y="85"/>
                    </a:lnTo>
                    <a:lnTo>
                      <a:pt x="0" y="142"/>
                    </a:lnTo>
                    <a:lnTo>
                      <a:pt x="113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8" name="Freeform 53"/>
              <p:cNvSpPr>
                <a:spLocks/>
              </p:cNvSpPr>
              <p:nvPr/>
            </p:nvSpPr>
            <p:spPr bwMode="auto">
              <a:xfrm>
                <a:off x="12250738" y="3990975"/>
                <a:ext cx="450850" cy="360363"/>
              </a:xfrm>
              <a:custGeom>
                <a:avLst/>
                <a:gdLst>
                  <a:gd name="T0" fmla="*/ 360363 w 284"/>
                  <a:gd name="T1" fmla="*/ 0 h 227"/>
                  <a:gd name="T2" fmla="*/ 0 w 284"/>
                  <a:gd name="T3" fmla="*/ 223838 h 227"/>
                  <a:gd name="T4" fmla="*/ 0 w 284"/>
                  <a:gd name="T5" fmla="*/ 360363 h 227"/>
                  <a:gd name="T6" fmla="*/ 360363 w 284"/>
                  <a:gd name="T7" fmla="*/ 223838 h 227"/>
                  <a:gd name="T8" fmla="*/ 450850 w 284"/>
                  <a:gd name="T9" fmla="*/ 134938 h 227"/>
                  <a:gd name="T10" fmla="*/ 360363 w 284"/>
                  <a:gd name="T11" fmla="*/ 0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84" h="227">
                    <a:moveTo>
                      <a:pt x="227" y="0"/>
                    </a:moveTo>
                    <a:lnTo>
                      <a:pt x="0" y="141"/>
                    </a:lnTo>
                    <a:lnTo>
                      <a:pt x="0" y="227"/>
                    </a:lnTo>
                    <a:lnTo>
                      <a:pt x="227" y="141"/>
                    </a:lnTo>
                    <a:lnTo>
                      <a:pt x="284" y="85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9" name="Freeform 54"/>
              <p:cNvSpPr>
                <a:spLocks/>
              </p:cNvSpPr>
              <p:nvPr/>
            </p:nvSpPr>
            <p:spPr bwMode="auto">
              <a:xfrm>
                <a:off x="12566650" y="2325688"/>
                <a:ext cx="225425" cy="449262"/>
              </a:xfrm>
              <a:custGeom>
                <a:avLst/>
                <a:gdLst>
                  <a:gd name="T0" fmla="*/ 179388 w 142"/>
                  <a:gd name="T1" fmla="*/ 0 h 283"/>
                  <a:gd name="T2" fmla="*/ 134938 w 142"/>
                  <a:gd name="T3" fmla="*/ 225425 h 283"/>
                  <a:gd name="T4" fmla="*/ 0 w 142"/>
                  <a:gd name="T5" fmla="*/ 449262 h 283"/>
                  <a:gd name="T6" fmla="*/ 225425 w 142"/>
                  <a:gd name="T7" fmla="*/ 449262 h 2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2" h="283">
                    <a:moveTo>
                      <a:pt x="113" y="0"/>
                    </a:moveTo>
                    <a:lnTo>
                      <a:pt x="85" y="142"/>
                    </a:lnTo>
                    <a:lnTo>
                      <a:pt x="0" y="283"/>
                    </a:lnTo>
                    <a:lnTo>
                      <a:pt x="142" y="283"/>
                    </a:lnTo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0" name="Freeform 55"/>
              <p:cNvSpPr>
                <a:spLocks/>
              </p:cNvSpPr>
              <p:nvPr/>
            </p:nvSpPr>
            <p:spPr bwMode="auto">
              <a:xfrm>
                <a:off x="10361613" y="2551113"/>
                <a:ext cx="1844675" cy="1844675"/>
              </a:xfrm>
              <a:custGeom>
                <a:avLst/>
                <a:gdLst>
                  <a:gd name="T0" fmla="*/ 44450 w 1162"/>
                  <a:gd name="T1" fmla="*/ 1484313 h 1162"/>
                  <a:gd name="T2" fmla="*/ 0 w 1162"/>
                  <a:gd name="T3" fmla="*/ 1844675 h 1162"/>
                  <a:gd name="T4" fmla="*/ 225425 w 1162"/>
                  <a:gd name="T5" fmla="*/ 1800225 h 1162"/>
                  <a:gd name="T6" fmla="*/ 360363 w 1162"/>
                  <a:gd name="T7" fmla="*/ 1439863 h 1162"/>
                  <a:gd name="T8" fmla="*/ 630238 w 1162"/>
                  <a:gd name="T9" fmla="*/ 1349375 h 1162"/>
                  <a:gd name="T10" fmla="*/ 854075 w 1162"/>
                  <a:gd name="T11" fmla="*/ 854075 h 1162"/>
                  <a:gd name="T12" fmla="*/ 1035050 w 1162"/>
                  <a:gd name="T13" fmla="*/ 763588 h 1162"/>
                  <a:gd name="T14" fmla="*/ 1035050 w 1162"/>
                  <a:gd name="T15" fmla="*/ 584200 h 1162"/>
                  <a:gd name="T16" fmla="*/ 1395413 w 1162"/>
                  <a:gd name="T17" fmla="*/ 628650 h 1162"/>
                  <a:gd name="T18" fmla="*/ 1530350 w 1162"/>
                  <a:gd name="T19" fmla="*/ 358775 h 1162"/>
                  <a:gd name="T20" fmla="*/ 1709738 w 1162"/>
                  <a:gd name="T21" fmla="*/ 358775 h 1162"/>
                  <a:gd name="T22" fmla="*/ 1844675 w 1162"/>
                  <a:gd name="T23" fmla="*/ 223838 h 1162"/>
                  <a:gd name="T24" fmla="*/ 1530350 w 1162"/>
                  <a:gd name="T25" fmla="*/ 223838 h 1162"/>
                  <a:gd name="T26" fmla="*/ 1169988 w 1162"/>
                  <a:gd name="T27" fmla="*/ 0 h 1162"/>
                  <a:gd name="T28" fmla="*/ 449263 w 1162"/>
                  <a:gd name="T29" fmla="*/ 1214438 h 1162"/>
                  <a:gd name="T30" fmla="*/ 44450 w 1162"/>
                  <a:gd name="T31" fmla="*/ 1484313 h 116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162" h="1162">
                    <a:moveTo>
                      <a:pt x="28" y="935"/>
                    </a:moveTo>
                    <a:lnTo>
                      <a:pt x="0" y="1162"/>
                    </a:lnTo>
                    <a:lnTo>
                      <a:pt x="142" y="1134"/>
                    </a:lnTo>
                    <a:lnTo>
                      <a:pt x="227" y="907"/>
                    </a:lnTo>
                    <a:lnTo>
                      <a:pt x="397" y="850"/>
                    </a:lnTo>
                    <a:lnTo>
                      <a:pt x="538" y="538"/>
                    </a:lnTo>
                    <a:lnTo>
                      <a:pt x="652" y="481"/>
                    </a:lnTo>
                    <a:lnTo>
                      <a:pt x="652" y="368"/>
                    </a:lnTo>
                    <a:lnTo>
                      <a:pt x="879" y="396"/>
                    </a:lnTo>
                    <a:lnTo>
                      <a:pt x="964" y="226"/>
                    </a:lnTo>
                    <a:lnTo>
                      <a:pt x="1077" y="226"/>
                    </a:lnTo>
                    <a:lnTo>
                      <a:pt x="1162" y="141"/>
                    </a:lnTo>
                    <a:lnTo>
                      <a:pt x="964" y="141"/>
                    </a:lnTo>
                    <a:lnTo>
                      <a:pt x="737" y="0"/>
                    </a:lnTo>
                    <a:lnTo>
                      <a:pt x="283" y="765"/>
                    </a:lnTo>
                    <a:lnTo>
                      <a:pt x="28" y="93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1" name="Freeform 56"/>
              <p:cNvSpPr>
                <a:spLocks/>
              </p:cNvSpPr>
              <p:nvPr/>
            </p:nvSpPr>
            <p:spPr bwMode="auto">
              <a:xfrm>
                <a:off x="9550400" y="3000375"/>
                <a:ext cx="765175" cy="900113"/>
              </a:xfrm>
              <a:custGeom>
                <a:avLst/>
                <a:gdLst>
                  <a:gd name="T0" fmla="*/ 720725 w 482"/>
                  <a:gd name="T1" fmla="*/ 0 h 567"/>
                  <a:gd name="T2" fmla="*/ 585788 w 482"/>
                  <a:gd name="T3" fmla="*/ 269875 h 567"/>
                  <a:gd name="T4" fmla="*/ 360363 w 482"/>
                  <a:gd name="T5" fmla="*/ 404813 h 567"/>
                  <a:gd name="T6" fmla="*/ 315913 w 482"/>
                  <a:gd name="T7" fmla="*/ 585788 h 567"/>
                  <a:gd name="T8" fmla="*/ 0 w 482"/>
                  <a:gd name="T9" fmla="*/ 809625 h 567"/>
                  <a:gd name="T10" fmla="*/ 136525 w 482"/>
                  <a:gd name="T11" fmla="*/ 809625 h 567"/>
                  <a:gd name="T12" fmla="*/ 271463 w 482"/>
                  <a:gd name="T13" fmla="*/ 900113 h 567"/>
                  <a:gd name="T14" fmla="*/ 360363 w 482"/>
                  <a:gd name="T15" fmla="*/ 900113 h 567"/>
                  <a:gd name="T16" fmla="*/ 765175 w 482"/>
                  <a:gd name="T17" fmla="*/ 90488 h 567"/>
                  <a:gd name="T18" fmla="*/ 720725 w 482"/>
                  <a:gd name="T19" fmla="*/ 0 h 5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82" h="567">
                    <a:moveTo>
                      <a:pt x="454" y="0"/>
                    </a:moveTo>
                    <a:lnTo>
                      <a:pt x="369" y="170"/>
                    </a:lnTo>
                    <a:lnTo>
                      <a:pt x="227" y="255"/>
                    </a:lnTo>
                    <a:lnTo>
                      <a:pt x="199" y="369"/>
                    </a:lnTo>
                    <a:lnTo>
                      <a:pt x="0" y="510"/>
                    </a:lnTo>
                    <a:lnTo>
                      <a:pt x="86" y="510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482" y="5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2" name="Freeform 57"/>
              <p:cNvSpPr>
                <a:spLocks/>
              </p:cNvSpPr>
              <p:nvPr/>
            </p:nvSpPr>
            <p:spPr bwMode="auto">
              <a:xfrm>
                <a:off x="7435850" y="3314700"/>
                <a:ext cx="630238" cy="585788"/>
              </a:xfrm>
              <a:custGeom>
                <a:avLst/>
                <a:gdLst>
                  <a:gd name="T0" fmla="*/ 314325 w 397"/>
                  <a:gd name="T1" fmla="*/ 0 h 369"/>
                  <a:gd name="T2" fmla="*/ 269875 w 397"/>
                  <a:gd name="T3" fmla="*/ 271463 h 369"/>
                  <a:gd name="T4" fmla="*/ 134938 w 397"/>
                  <a:gd name="T5" fmla="*/ 360363 h 369"/>
                  <a:gd name="T6" fmla="*/ 44450 w 397"/>
                  <a:gd name="T7" fmla="*/ 360363 h 369"/>
                  <a:gd name="T8" fmla="*/ 0 w 397"/>
                  <a:gd name="T9" fmla="*/ 450850 h 369"/>
                  <a:gd name="T10" fmla="*/ 179388 w 397"/>
                  <a:gd name="T11" fmla="*/ 450850 h 369"/>
                  <a:gd name="T12" fmla="*/ 179388 w 397"/>
                  <a:gd name="T13" fmla="*/ 541338 h 369"/>
                  <a:gd name="T14" fmla="*/ 225425 w 397"/>
                  <a:gd name="T15" fmla="*/ 585788 h 369"/>
                  <a:gd name="T16" fmla="*/ 314325 w 397"/>
                  <a:gd name="T17" fmla="*/ 495300 h 369"/>
                  <a:gd name="T18" fmla="*/ 269875 w 397"/>
                  <a:gd name="T19" fmla="*/ 406400 h 369"/>
                  <a:gd name="T20" fmla="*/ 360363 w 397"/>
                  <a:gd name="T21" fmla="*/ 315913 h 369"/>
                  <a:gd name="T22" fmla="*/ 495300 w 397"/>
                  <a:gd name="T23" fmla="*/ 360363 h 369"/>
                  <a:gd name="T24" fmla="*/ 585788 w 397"/>
                  <a:gd name="T25" fmla="*/ 271463 h 369"/>
                  <a:gd name="T26" fmla="*/ 630238 w 397"/>
                  <a:gd name="T27" fmla="*/ 90488 h 369"/>
                  <a:gd name="T28" fmla="*/ 314325 w 397"/>
                  <a:gd name="T29" fmla="*/ 0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369">
                    <a:moveTo>
                      <a:pt x="198" y="0"/>
                    </a:moveTo>
                    <a:lnTo>
                      <a:pt x="170" y="171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341"/>
                    </a:lnTo>
                    <a:lnTo>
                      <a:pt x="142" y="369"/>
                    </a:lnTo>
                    <a:lnTo>
                      <a:pt x="198" y="312"/>
                    </a:lnTo>
                    <a:lnTo>
                      <a:pt x="170" y="256"/>
                    </a:lnTo>
                    <a:lnTo>
                      <a:pt x="227" y="199"/>
                    </a:lnTo>
                    <a:lnTo>
                      <a:pt x="312" y="227"/>
                    </a:lnTo>
                    <a:lnTo>
                      <a:pt x="369" y="171"/>
                    </a:lnTo>
                    <a:lnTo>
                      <a:pt x="397" y="57"/>
                    </a:lnTo>
                    <a:lnTo>
                      <a:pt x="198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3" name="Freeform 58"/>
              <p:cNvSpPr>
                <a:spLocks/>
              </p:cNvSpPr>
              <p:nvPr/>
            </p:nvSpPr>
            <p:spPr bwMode="auto">
              <a:xfrm>
                <a:off x="6535738" y="3405188"/>
                <a:ext cx="944562" cy="946150"/>
              </a:xfrm>
              <a:custGeom>
                <a:avLst/>
                <a:gdLst>
                  <a:gd name="T0" fmla="*/ 900112 w 595"/>
                  <a:gd name="T1" fmla="*/ 360363 h 596"/>
                  <a:gd name="T2" fmla="*/ 944562 w 595"/>
                  <a:gd name="T3" fmla="*/ 269875 h 596"/>
                  <a:gd name="T4" fmla="*/ 900112 w 595"/>
                  <a:gd name="T5" fmla="*/ 269875 h 596"/>
                  <a:gd name="T6" fmla="*/ 900112 w 595"/>
                  <a:gd name="T7" fmla="*/ 46038 h 596"/>
                  <a:gd name="T8" fmla="*/ 674687 w 595"/>
                  <a:gd name="T9" fmla="*/ 90488 h 596"/>
                  <a:gd name="T10" fmla="*/ 674687 w 595"/>
                  <a:gd name="T11" fmla="*/ 0 h 596"/>
                  <a:gd name="T12" fmla="*/ 585787 w 595"/>
                  <a:gd name="T13" fmla="*/ 0 h 596"/>
                  <a:gd name="T14" fmla="*/ 450850 w 595"/>
                  <a:gd name="T15" fmla="*/ 180975 h 596"/>
                  <a:gd name="T16" fmla="*/ 269875 w 595"/>
                  <a:gd name="T17" fmla="*/ 225425 h 596"/>
                  <a:gd name="T18" fmla="*/ 225425 w 595"/>
                  <a:gd name="T19" fmla="*/ 269875 h 596"/>
                  <a:gd name="T20" fmla="*/ 179387 w 595"/>
                  <a:gd name="T21" fmla="*/ 225425 h 596"/>
                  <a:gd name="T22" fmla="*/ 90487 w 595"/>
                  <a:gd name="T23" fmla="*/ 360363 h 596"/>
                  <a:gd name="T24" fmla="*/ 179387 w 595"/>
                  <a:gd name="T25" fmla="*/ 360363 h 596"/>
                  <a:gd name="T26" fmla="*/ 90487 w 595"/>
                  <a:gd name="T27" fmla="*/ 404813 h 596"/>
                  <a:gd name="T28" fmla="*/ 0 w 595"/>
                  <a:gd name="T29" fmla="*/ 539750 h 596"/>
                  <a:gd name="T30" fmla="*/ 0 w 595"/>
                  <a:gd name="T31" fmla="*/ 630238 h 596"/>
                  <a:gd name="T32" fmla="*/ 90487 w 595"/>
                  <a:gd name="T33" fmla="*/ 674688 h 596"/>
                  <a:gd name="T34" fmla="*/ 0 w 595"/>
                  <a:gd name="T35" fmla="*/ 720725 h 596"/>
                  <a:gd name="T36" fmla="*/ 0 w 595"/>
                  <a:gd name="T37" fmla="*/ 765175 h 596"/>
                  <a:gd name="T38" fmla="*/ 134937 w 595"/>
                  <a:gd name="T39" fmla="*/ 809625 h 596"/>
                  <a:gd name="T40" fmla="*/ 269875 w 595"/>
                  <a:gd name="T41" fmla="*/ 765175 h 596"/>
                  <a:gd name="T42" fmla="*/ 314325 w 595"/>
                  <a:gd name="T43" fmla="*/ 855663 h 596"/>
                  <a:gd name="T44" fmla="*/ 225425 w 595"/>
                  <a:gd name="T45" fmla="*/ 900113 h 596"/>
                  <a:gd name="T46" fmla="*/ 360362 w 595"/>
                  <a:gd name="T47" fmla="*/ 946150 h 596"/>
                  <a:gd name="T48" fmla="*/ 404812 w 595"/>
                  <a:gd name="T49" fmla="*/ 900113 h 596"/>
                  <a:gd name="T50" fmla="*/ 404812 w 595"/>
                  <a:gd name="T51" fmla="*/ 855663 h 596"/>
                  <a:gd name="T52" fmla="*/ 450850 w 595"/>
                  <a:gd name="T53" fmla="*/ 765175 h 596"/>
                  <a:gd name="T54" fmla="*/ 585787 w 595"/>
                  <a:gd name="T55" fmla="*/ 765175 h 596"/>
                  <a:gd name="T56" fmla="*/ 630237 w 595"/>
                  <a:gd name="T57" fmla="*/ 720725 h 596"/>
                  <a:gd name="T58" fmla="*/ 674687 w 595"/>
                  <a:gd name="T59" fmla="*/ 720725 h 596"/>
                  <a:gd name="T60" fmla="*/ 720725 w 595"/>
                  <a:gd name="T61" fmla="*/ 630238 h 596"/>
                  <a:gd name="T62" fmla="*/ 765175 w 595"/>
                  <a:gd name="T63" fmla="*/ 674688 h 596"/>
                  <a:gd name="T64" fmla="*/ 809625 w 595"/>
                  <a:gd name="T65" fmla="*/ 630238 h 596"/>
                  <a:gd name="T66" fmla="*/ 855662 w 595"/>
                  <a:gd name="T67" fmla="*/ 585788 h 596"/>
                  <a:gd name="T68" fmla="*/ 944562 w 595"/>
                  <a:gd name="T69" fmla="*/ 585788 h 596"/>
                  <a:gd name="T70" fmla="*/ 900112 w 595"/>
                  <a:gd name="T71" fmla="*/ 495300 h 596"/>
                  <a:gd name="T72" fmla="*/ 944562 w 595"/>
                  <a:gd name="T73" fmla="*/ 450850 h 596"/>
                  <a:gd name="T74" fmla="*/ 900112 w 595"/>
                  <a:gd name="T75" fmla="*/ 360363 h 59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595" h="596">
                    <a:moveTo>
                      <a:pt x="567" y="227"/>
                    </a:moveTo>
                    <a:lnTo>
                      <a:pt x="595" y="170"/>
                    </a:lnTo>
                    <a:lnTo>
                      <a:pt x="567" y="170"/>
                    </a:lnTo>
                    <a:lnTo>
                      <a:pt x="567" y="29"/>
                    </a:lnTo>
                    <a:lnTo>
                      <a:pt x="425" y="57"/>
                    </a:lnTo>
                    <a:lnTo>
                      <a:pt x="425" y="0"/>
                    </a:lnTo>
                    <a:lnTo>
                      <a:pt x="369" y="0"/>
                    </a:lnTo>
                    <a:lnTo>
                      <a:pt x="284" y="114"/>
                    </a:lnTo>
                    <a:lnTo>
                      <a:pt x="170" y="142"/>
                    </a:lnTo>
                    <a:lnTo>
                      <a:pt x="142" y="170"/>
                    </a:lnTo>
                    <a:lnTo>
                      <a:pt x="113" y="142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57" y="255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0" y="454"/>
                    </a:lnTo>
                    <a:lnTo>
                      <a:pt x="0" y="482"/>
                    </a:lnTo>
                    <a:lnTo>
                      <a:pt x="85" y="510"/>
                    </a:lnTo>
                    <a:lnTo>
                      <a:pt x="170" y="482"/>
                    </a:lnTo>
                    <a:lnTo>
                      <a:pt x="198" y="539"/>
                    </a:lnTo>
                    <a:lnTo>
                      <a:pt x="142" y="567"/>
                    </a:lnTo>
                    <a:lnTo>
                      <a:pt x="227" y="596"/>
                    </a:lnTo>
                    <a:lnTo>
                      <a:pt x="255" y="567"/>
                    </a:lnTo>
                    <a:lnTo>
                      <a:pt x="255" y="539"/>
                    </a:lnTo>
                    <a:lnTo>
                      <a:pt x="284" y="482"/>
                    </a:lnTo>
                    <a:lnTo>
                      <a:pt x="369" y="482"/>
                    </a:lnTo>
                    <a:lnTo>
                      <a:pt x="397" y="454"/>
                    </a:lnTo>
                    <a:lnTo>
                      <a:pt x="425" y="454"/>
                    </a:lnTo>
                    <a:lnTo>
                      <a:pt x="454" y="397"/>
                    </a:lnTo>
                    <a:lnTo>
                      <a:pt x="482" y="425"/>
                    </a:lnTo>
                    <a:lnTo>
                      <a:pt x="510" y="397"/>
                    </a:lnTo>
                    <a:lnTo>
                      <a:pt x="539" y="369"/>
                    </a:lnTo>
                    <a:lnTo>
                      <a:pt x="595" y="369"/>
                    </a:lnTo>
                    <a:lnTo>
                      <a:pt x="567" y="312"/>
                    </a:lnTo>
                    <a:lnTo>
                      <a:pt x="595" y="284"/>
                    </a:lnTo>
                    <a:lnTo>
                      <a:pt x="567" y="22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4" name="Freeform 59"/>
              <p:cNvSpPr>
                <a:spLocks/>
              </p:cNvSpPr>
              <p:nvPr/>
            </p:nvSpPr>
            <p:spPr bwMode="auto">
              <a:xfrm>
                <a:off x="6850063" y="4621213"/>
                <a:ext cx="1350962" cy="765175"/>
              </a:xfrm>
              <a:custGeom>
                <a:avLst/>
                <a:gdLst>
                  <a:gd name="T0" fmla="*/ 46037 w 851"/>
                  <a:gd name="T1" fmla="*/ 0 h 482"/>
                  <a:gd name="T2" fmla="*/ 46037 w 851"/>
                  <a:gd name="T3" fmla="*/ 179388 h 482"/>
                  <a:gd name="T4" fmla="*/ 0 w 851"/>
                  <a:gd name="T5" fmla="*/ 269875 h 482"/>
                  <a:gd name="T6" fmla="*/ 180975 w 851"/>
                  <a:gd name="T7" fmla="*/ 493713 h 482"/>
                  <a:gd name="T8" fmla="*/ 180975 w 851"/>
                  <a:gd name="T9" fmla="*/ 539750 h 482"/>
                  <a:gd name="T10" fmla="*/ 360362 w 851"/>
                  <a:gd name="T11" fmla="*/ 628650 h 482"/>
                  <a:gd name="T12" fmla="*/ 360362 w 851"/>
                  <a:gd name="T13" fmla="*/ 719138 h 482"/>
                  <a:gd name="T14" fmla="*/ 585787 w 851"/>
                  <a:gd name="T15" fmla="*/ 765175 h 482"/>
                  <a:gd name="T16" fmla="*/ 765175 w 851"/>
                  <a:gd name="T17" fmla="*/ 719138 h 482"/>
                  <a:gd name="T18" fmla="*/ 811212 w 851"/>
                  <a:gd name="T19" fmla="*/ 765175 h 482"/>
                  <a:gd name="T20" fmla="*/ 900112 w 851"/>
                  <a:gd name="T21" fmla="*/ 765175 h 482"/>
                  <a:gd name="T22" fmla="*/ 990600 w 851"/>
                  <a:gd name="T23" fmla="*/ 765175 h 482"/>
                  <a:gd name="T24" fmla="*/ 1036637 w 851"/>
                  <a:gd name="T25" fmla="*/ 584200 h 482"/>
                  <a:gd name="T26" fmla="*/ 1306512 w 851"/>
                  <a:gd name="T27" fmla="*/ 404813 h 482"/>
                  <a:gd name="T28" fmla="*/ 1350962 w 851"/>
                  <a:gd name="T29" fmla="*/ 269875 h 482"/>
                  <a:gd name="T30" fmla="*/ 1260475 w 851"/>
                  <a:gd name="T31" fmla="*/ 269875 h 482"/>
                  <a:gd name="T32" fmla="*/ 1260475 w 851"/>
                  <a:gd name="T33" fmla="*/ 179388 h 482"/>
                  <a:gd name="T34" fmla="*/ 1216025 w 851"/>
                  <a:gd name="T35" fmla="*/ 134938 h 482"/>
                  <a:gd name="T36" fmla="*/ 1125537 w 851"/>
                  <a:gd name="T37" fmla="*/ 179388 h 482"/>
                  <a:gd name="T38" fmla="*/ 990600 w 851"/>
                  <a:gd name="T39" fmla="*/ 134938 h 482"/>
                  <a:gd name="T40" fmla="*/ 946150 w 851"/>
                  <a:gd name="T41" fmla="*/ 358775 h 482"/>
                  <a:gd name="T42" fmla="*/ 811212 w 851"/>
                  <a:gd name="T43" fmla="*/ 493713 h 482"/>
                  <a:gd name="T44" fmla="*/ 765175 w 851"/>
                  <a:gd name="T45" fmla="*/ 404813 h 482"/>
                  <a:gd name="T46" fmla="*/ 811212 w 851"/>
                  <a:gd name="T47" fmla="*/ 358775 h 482"/>
                  <a:gd name="T48" fmla="*/ 855662 w 851"/>
                  <a:gd name="T49" fmla="*/ 223838 h 482"/>
                  <a:gd name="T50" fmla="*/ 765175 w 851"/>
                  <a:gd name="T51" fmla="*/ 269875 h 482"/>
                  <a:gd name="T52" fmla="*/ 676275 w 851"/>
                  <a:gd name="T53" fmla="*/ 223838 h 482"/>
                  <a:gd name="T54" fmla="*/ 585787 w 851"/>
                  <a:gd name="T55" fmla="*/ 223838 h 482"/>
                  <a:gd name="T56" fmla="*/ 406400 w 851"/>
                  <a:gd name="T57" fmla="*/ 223838 h 482"/>
                  <a:gd name="T58" fmla="*/ 406400 w 851"/>
                  <a:gd name="T59" fmla="*/ 134938 h 482"/>
                  <a:gd name="T60" fmla="*/ 360362 w 851"/>
                  <a:gd name="T61" fmla="*/ 44450 h 482"/>
                  <a:gd name="T62" fmla="*/ 46037 w 851"/>
                  <a:gd name="T63" fmla="*/ 0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51" h="482">
                    <a:moveTo>
                      <a:pt x="29" y="0"/>
                    </a:moveTo>
                    <a:lnTo>
                      <a:pt x="29" y="113"/>
                    </a:lnTo>
                    <a:lnTo>
                      <a:pt x="0" y="170"/>
                    </a:lnTo>
                    <a:lnTo>
                      <a:pt x="114" y="311"/>
                    </a:lnTo>
                    <a:lnTo>
                      <a:pt x="114" y="340"/>
                    </a:lnTo>
                    <a:lnTo>
                      <a:pt x="227" y="396"/>
                    </a:lnTo>
                    <a:lnTo>
                      <a:pt x="227" y="453"/>
                    </a:lnTo>
                    <a:lnTo>
                      <a:pt x="369" y="482"/>
                    </a:lnTo>
                    <a:lnTo>
                      <a:pt x="482" y="453"/>
                    </a:lnTo>
                    <a:lnTo>
                      <a:pt x="511" y="482"/>
                    </a:lnTo>
                    <a:lnTo>
                      <a:pt x="567" y="482"/>
                    </a:lnTo>
                    <a:lnTo>
                      <a:pt x="624" y="482"/>
                    </a:lnTo>
                    <a:lnTo>
                      <a:pt x="653" y="368"/>
                    </a:lnTo>
                    <a:lnTo>
                      <a:pt x="823" y="255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66" y="85"/>
                    </a:lnTo>
                    <a:lnTo>
                      <a:pt x="709" y="113"/>
                    </a:lnTo>
                    <a:lnTo>
                      <a:pt x="624" y="85"/>
                    </a:lnTo>
                    <a:lnTo>
                      <a:pt x="596" y="226"/>
                    </a:lnTo>
                    <a:lnTo>
                      <a:pt x="511" y="311"/>
                    </a:lnTo>
                    <a:lnTo>
                      <a:pt x="482" y="255"/>
                    </a:lnTo>
                    <a:lnTo>
                      <a:pt x="511" y="226"/>
                    </a:lnTo>
                    <a:lnTo>
                      <a:pt x="539" y="141"/>
                    </a:lnTo>
                    <a:lnTo>
                      <a:pt x="482" y="170"/>
                    </a:lnTo>
                    <a:lnTo>
                      <a:pt x="426" y="141"/>
                    </a:lnTo>
                    <a:lnTo>
                      <a:pt x="369" y="141"/>
                    </a:lnTo>
                    <a:lnTo>
                      <a:pt x="256" y="141"/>
                    </a:lnTo>
                    <a:lnTo>
                      <a:pt x="256" y="85"/>
                    </a:lnTo>
                    <a:lnTo>
                      <a:pt x="227" y="28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5" name="Freeform 60"/>
              <p:cNvSpPr>
                <a:spLocks/>
              </p:cNvSpPr>
              <p:nvPr/>
            </p:nvSpPr>
            <p:spPr bwMode="auto">
              <a:xfrm>
                <a:off x="8470900" y="4260850"/>
                <a:ext cx="630238" cy="719138"/>
              </a:xfrm>
              <a:custGeom>
                <a:avLst/>
                <a:gdLst>
                  <a:gd name="T0" fmla="*/ 225425 w 397"/>
                  <a:gd name="T1" fmla="*/ 0 h 453"/>
                  <a:gd name="T2" fmla="*/ 90488 w 397"/>
                  <a:gd name="T3" fmla="*/ 44450 h 453"/>
                  <a:gd name="T4" fmla="*/ 0 w 397"/>
                  <a:gd name="T5" fmla="*/ 269875 h 453"/>
                  <a:gd name="T6" fmla="*/ 0 w 397"/>
                  <a:gd name="T7" fmla="*/ 449263 h 453"/>
                  <a:gd name="T8" fmla="*/ 44450 w 397"/>
                  <a:gd name="T9" fmla="*/ 449263 h 453"/>
                  <a:gd name="T10" fmla="*/ 44450 w 397"/>
                  <a:gd name="T11" fmla="*/ 584200 h 453"/>
                  <a:gd name="T12" fmla="*/ 225425 w 397"/>
                  <a:gd name="T13" fmla="*/ 630238 h 453"/>
                  <a:gd name="T14" fmla="*/ 269875 w 397"/>
                  <a:gd name="T15" fmla="*/ 719138 h 453"/>
                  <a:gd name="T16" fmla="*/ 360363 w 397"/>
                  <a:gd name="T17" fmla="*/ 719138 h 453"/>
                  <a:gd name="T18" fmla="*/ 360363 w 397"/>
                  <a:gd name="T19" fmla="*/ 630238 h 453"/>
                  <a:gd name="T20" fmla="*/ 495300 w 397"/>
                  <a:gd name="T21" fmla="*/ 719138 h 453"/>
                  <a:gd name="T22" fmla="*/ 539750 w 397"/>
                  <a:gd name="T23" fmla="*/ 584200 h 453"/>
                  <a:gd name="T24" fmla="*/ 630238 w 397"/>
                  <a:gd name="T25" fmla="*/ 539750 h 453"/>
                  <a:gd name="T26" fmla="*/ 539750 w 397"/>
                  <a:gd name="T27" fmla="*/ 404813 h 453"/>
                  <a:gd name="T28" fmla="*/ 539750 w 397"/>
                  <a:gd name="T29" fmla="*/ 314325 h 453"/>
                  <a:gd name="T30" fmla="*/ 585788 w 397"/>
                  <a:gd name="T31" fmla="*/ 269875 h 453"/>
                  <a:gd name="T32" fmla="*/ 585788 w 397"/>
                  <a:gd name="T33" fmla="*/ 225425 h 453"/>
                  <a:gd name="T34" fmla="*/ 495300 w 397"/>
                  <a:gd name="T35" fmla="*/ 225425 h 453"/>
                  <a:gd name="T36" fmla="*/ 450850 w 397"/>
                  <a:gd name="T37" fmla="*/ 90488 h 453"/>
                  <a:gd name="T38" fmla="*/ 404813 w 397"/>
                  <a:gd name="T39" fmla="*/ 90488 h 453"/>
                  <a:gd name="T40" fmla="*/ 315913 w 397"/>
                  <a:gd name="T41" fmla="*/ 0 h 453"/>
                  <a:gd name="T42" fmla="*/ 269875 w 397"/>
                  <a:gd name="T43" fmla="*/ 44450 h 453"/>
                  <a:gd name="T44" fmla="*/ 225425 w 397"/>
                  <a:gd name="T45" fmla="*/ 0 h 45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453">
                    <a:moveTo>
                      <a:pt x="142" y="0"/>
                    </a:moveTo>
                    <a:lnTo>
                      <a:pt x="57" y="28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28" y="283"/>
                    </a:lnTo>
                    <a:lnTo>
                      <a:pt x="28" y="368"/>
                    </a:lnTo>
                    <a:lnTo>
                      <a:pt x="142" y="397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312" y="453"/>
                    </a:lnTo>
                    <a:lnTo>
                      <a:pt x="340" y="368"/>
                    </a:lnTo>
                    <a:lnTo>
                      <a:pt x="397" y="340"/>
                    </a:lnTo>
                    <a:lnTo>
                      <a:pt x="340" y="255"/>
                    </a:lnTo>
                    <a:lnTo>
                      <a:pt x="340" y="198"/>
                    </a:lnTo>
                    <a:lnTo>
                      <a:pt x="369" y="170"/>
                    </a:lnTo>
                    <a:lnTo>
                      <a:pt x="369" y="142"/>
                    </a:lnTo>
                    <a:lnTo>
                      <a:pt x="312" y="142"/>
                    </a:lnTo>
                    <a:lnTo>
                      <a:pt x="284" y="57"/>
                    </a:lnTo>
                    <a:lnTo>
                      <a:pt x="255" y="57"/>
                    </a:lnTo>
                    <a:lnTo>
                      <a:pt x="199" y="0"/>
                    </a:lnTo>
                    <a:lnTo>
                      <a:pt x="170" y="28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6" name="Freeform 61"/>
              <p:cNvSpPr>
                <a:spLocks/>
              </p:cNvSpPr>
              <p:nvPr/>
            </p:nvSpPr>
            <p:spPr bwMode="auto">
              <a:xfrm>
                <a:off x="7931150" y="3900488"/>
                <a:ext cx="630238" cy="630237"/>
              </a:xfrm>
              <a:custGeom>
                <a:avLst/>
                <a:gdLst>
                  <a:gd name="T0" fmla="*/ 630238 w 397"/>
                  <a:gd name="T1" fmla="*/ 404812 h 397"/>
                  <a:gd name="T2" fmla="*/ 449263 w 397"/>
                  <a:gd name="T3" fmla="*/ 44450 h 397"/>
                  <a:gd name="T4" fmla="*/ 360363 w 397"/>
                  <a:gd name="T5" fmla="*/ 90487 h 397"/>
                  <a:gd name="T6" fmla="*/ 269875 w 397"/>
                  <a:gd name="T7" fmla="*/ 0 h 397"/>
                  <a:gd name="T8" fmla="*/ 179388 w 397"/>
                  <a:gd name="T9" fmla="*/ 44450 h 397"/>
                  <a:gd name="T10" fmla="*/ 179388 w 397"/>
                  <a:gd name="T11" fmla="*/ 179387 h 397"/>
                  <a:gd name="T12" fmla="*/ 0 w 397"/>
                  <a:gd name="T13" fmla="*/ 314325 h 397"/>
                  <a:gd name="T14" fmla="*/ 44450 w 397"/>
                  <a:gd name="T15" fmla="*/ 360362 h 397"/>
                  <a:gd name="T16" fmla="*/ 225425 w 397"/>
                  <a:gd name="T17" fmla="*/ 314325 h 397"/>
                  <a:gd name="T18" fmla="*/ 269875 w 397"/>
                  <a:gd name="T19" fmla="*/ 269875 h 397"/>
                  <a:gd name="T20" fmla="*/ 360363 w 397"/>
                  <a:gd name="T21" fmla="*/ 450850 h 397"/>
                  <a:gd name="T22" fmla="*/ 360363 w 397"/>
                  <a:gd name="T23" fmla="*/ 539750 h 397"/>
                  <a:gd name="T24" fmla="*/ 449263 w 397"/>
                  <a:gd name="T25" fmla="*/ 585787 h 397"/>
                  <a:gd name="T26" fmla="*/ 495300 w 397"/>
                  <a:gd name="T27" fmla="*/ 585787 h 397"/>
                  <a:gd name="T28" fmla="*/ 539750 w 397"/>
                  <a:gd name="T29" fmla="*/ 630237 h 397"/>
                  <a:gd name="T30" fmla="*/ 630238 w 397"/>
                  <a:gd name="T31" fmla="*/ 404812 h 39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7" h="397">
                    <a:moveTo>
                      <a:pt x="397" y="255"/>
                    </a:moveTo>
                    <a:lnTo>
                      <a:pt x="283" y="28"/>
                    </a:lnTo>
                    <a:lnTo>
                      <a:pt x="227" y="57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28" y="227"/>
                    </a:lnTo>
                    <a:lnTo>
                      <a:pt x="142" y="198"/>
                    </a:lnTo>
                    <a:lnTo>
                      <a:pt x="170" y="170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40" y="397"/>
                    </a:lnTo>
                    <a:lnTo>
                      <a:pt x="397" y="25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7" name="Freeform 62"/>
              <p:cNvSpPr>
                <a:spLocks/>
              </p:cNvSpPr>
              <p:nvPr/>
            </p:nvSpPr>
            <p:spPr bwMode="auto">
              <a:xfrm>
                <a:off x="5500688" y="4800600"/>
                <a:ext cx="179387" cy="269875"/>
              </a:xfrm>
              <a:custGeom>
                <a:avLst/>
                <a:gdLst>
                  <a:gd name="T0" fmla="*/ 0 w 113"/>
                  <a:gd name="T1" fmla="*/ 0 h 170"/>
                  <a:gd name="T2" fmla="*/ 90487 w 113"/>
                  <a:gd name="T3" fmla="*/ 44450 h 170"/>
                  <a:gd name="T4" fmla="*/ 179387 w 113"/>
                  <a:gd name="T5" fmla="*/ 134938 h 170"/>
                  <a:gd name="T6" fmla="*/ 179387 w 113"/>
                  <a:gd name="T7" fmla="*/ 269875 h 170"/>
                  <a:gd name="T8" fmla="*/ 44450 w 113"/>
                  <a:gd name="T9" fmla="*/ 269875 h 170"/>
                  <a:gd name="T10" fmla="*/ 0 w 113"/>
                  <a:gd name="T11" fmla="*/ 225425 h 170"/>
                  <a:gd name="T12" fmla="*/ 0 w 113"/>
                  <a:gd name="T13" fmla="*/ 0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57" y="28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70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8" name="Freeform 63"/>
              <p:cNvSpPr>
                <a:spLocks/>
              </p:cNvSpPr>
              <p:nvPr/>
            </p:nvSpPr>
            <p:spPr bwMode="auto">
              <a:xfrm>
                <a:off x="5456238" y="4395788"/>
                <a:ext cx="944562" cy="539750"/>
              </a:xfrm>
              <a:custGeom>
                <a:avLst/>
                <a:gdLst>
                  <a:gd name="T0" fmla="*/ 134937 w 595"/>
                  <a:gd name="T1" fmla="*/ 449263 h 340"/>
                  <a:gd name="T2" fmla="*/ 44450 w 595"/>
                  <a:gd name="T3" fmla="*/ 404813 h 340"/>
                  <a:gd name="T4" fmla="*/ 44450 w 595"/>
                  <a:gd name="T5" fmla="*/ 360363 h 340"/>
                  <a:gd name="T6" fmla="*/ 0 w 595"/>
                  <a:gd name="T7" fmla="*/ 269875 h 340"/>
                  <a:gd name="T8" fmla="*/ 44450 w 595"/>
                  <a:gd name="T9" fmla="*/ 134938 h 340"/>
                  <a:gd name="T10" fmla="*/ 134937 w 595"/>
                  <a:gd name="T11" fmla="*/ 90488 h 340"/>
                  <a:gd name="T12" fmla="*/ 134937 w 595"/>
                  <a:gd name="T13" fmla="*/ 44450 h 340"/>
                  <a:gd name="T14" fmla="*/ 269875 w 595"/>
                  <a:gd name="T15" fmla="*/ 134938 h 340"/>
                  <a:gd name="T16" fmla="*/ 358775 w 595"/>
                  <a:gd name="T17" fmla="*/ 90488 h 340"/>
                  <a:gd name="T18" fmla="*/ 539750 w 595"/>
                  <a:gd name="T19" fmla="*/ 90488 h 340"/>
                  <a:gd name="T20" fmla="*/ 719137 w 595"/>
                  <a:gd name="T21" fmla="*/ 134938 h 340"/>
                  <a:gd name="T22" fmla="*/ 900112 w 595"/>
                  <a:gd name="T23" fmla="*/ 90488 h 340"/>
                  <a:gd name="T24" fmla="*/ 944562 w 595"/>
                  <a:gd name="T25" fmla="*/ 0 h 340"/>
                  <a:gd name="T26" fmla="*/ 944562 w 595"/>
                  <a:gd name="T27" fmla="*/ 225425 h 340"/>
                  <a:gd name="T28" fmla="*/ 854075 w 595"/>
                  <a:gd name="T29" fmla="*/ 179388 h 340"/>
                  <a:gd name="T30" fmla="*/ 854075 w 595"/>
                  <a:gd name="T31" fmla="*/ 314325 h 340"/>
                  <a:gd name="T32" fmla="*/ 765175 w 595"/>
                  <a:gd name="T33" fmla="*/ 269875 h 340"/>
                  <a:gd name="T34" fmla="*/ 584200 w 595"/>
                  <a:gd name="T35" fmla="*/ 539750 h 340"/>
                  <a:gd name="T36" fmla="*/ 449262 w 595"/>
                  <a:gd name="T37" fmla="*/ 449263 h 340"/>
                  <a:gd name="T38" fmla="*/ 449262 w 595"/>
                  <a:gd name="T39" fmla="*/ 360363 h 340"/>
                  <a:gd name="T40" fmla="*/ 223837 w 595"/>
                  <a:gd name="T41" fmla="*/ 314325 h 340"/>
                  <a:gd name="T42" fmla="*/ 179387 w 595"/>
                  <a:gd name="T43" fmla="*/ 314325 h 340"/>
                  <a:gd name="T44" fmla="*/ 134937 w 595"/>
                  <a:gd name="T45" fmla="*/ 314325 h 340"/>
                  <a:gd name="T46" fmla="*/ 134937 w 595"/>
                  <a:gd name="T47" fmla="*/ 449263 h 34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95" h="340">
                    <a:moveTo>
                      <a:pt x="85" y="283"/>
                    </a:moveTo>
                    <a:lnTo>
                      <a:pt x="28" y="255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170" y="85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453" y="85"/>
                    </a:lnTo>
                    <a:lnTo>
                      <a:pt x="567" y="57"/>
                    </a:lnTo>
                    <a:lnTo>
                      <a:pt x="595" y="0"/>
                    </a:lnTo>
                    <a:lnTo>
                      <a:pt x="595" y="142"/>
                    </a:lnTo>
                    <a:lnTo>
                      <a:pt x="538" y="113"/>
                    </a:lnTo>
                    <a:lnTo>
                      <a:pt x="538" y="198"/>
                    </a:lnTo>
                    <a:lnTo>
                      <a:pt x="482" y="170"/>
                    </a:lnTo>
                    <a:lnTo>
                      <a:pt x="368" y="340"/>
                    </a:lnTo>
                    <a:lnTo>
                      <a:pt x="283" y="283"/>
                    </a:lnTo>
                    <a:lnTo>
                      <a:pt x="283" y="227"/>
                    </a:lnTo>
                    <a:lnTo>
                      <a:pt x="141" y="198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85" y="28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9" name="Freeform 64"/>
              <p:cNvSpPr>
                <a:spLocks/>
              </p:cNvSpPr>
              <p:nvPr/>
            </p:nvSpPr>
            <p:spPr bwMode="auto">
              <a:xfrm>
                <a:off x="5591175" y="4710113"/>
                <a:ext cx="449263" cy="360362"/>
              </a:xfrm>
              <a:custGeom>
                <a:avLst/>
                <a:gdLst>
                  <a:gd name="T0" fmla="*/ 88900 w 283"/>
                  <a:gd name="T1" fmla="*/ 360362 h 227"/>
                  <a:gd name="T2" fmla="*/ 88900 w 283"/>
                  <a:gd name="T3" fmla="*/ 225425 h 227"/>
                  <a:gd name="T4" fmla="*/ 0 w 283"/>
                  <a:gd name="T5" fmla="*/ 134937 h 227"/>
                  <a:gd name="T6" fmla="*/ 0 w 283"/>
                  <a:gd name="T7" fmla="*/ 0 h 227"/>
                  <a:gd name="T8" fmla="*/ 88900 w 283"/>
                  <a:gd name="T9" fmla="*/ 0 h 227"/>
                  <a:gd name="T10" fmla="*/ 314325 w 283"/>
                  <a:gd name="T11" fmla="*/ 46037 h 227"/>
                  <a:gd name="T12" fmla="*/ 314325 w 283"/>
                  <a:gd name="T13" fmla="*/ 134937 h 227"/>
                  <a:gd name="T14" fmla="*/ 449263 w 283"/>
                  <a:gd name="T15" fmla="*/ 225425 h 227"/>
                  <a:gd name="T16" fmla="*/ 404813 w 283"/>
                  <a:gd name="T17" fmla="*/ 269875 h 227"/>
                  <a:gd name="T18" fmla="*/ 269875 w 283"/>
                  <a:gd name="T19" fmla="*/ 315912 h 227"/>
                  <a:gd name="T20" fmla="*/ 223838 w 283"/>
                  <a:gd name="T21" fmla="*/ 360362 h 227"/>
                  <a:gd name="T22" fmla="*/ 88900 w 283"/>
                  <a:gd name="T23" fmla="*/ 360362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83" h="227">
                    <a:moveTo>
                      <a:pt x="56" y="227"/>
                    </a:moveTo>
                    <a:lnTo>
                      <a:pt x="56" y="142"/>
                    </a:lnTo>
                    <a:lnTo>
                      <a:pt x="0" y="85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198" y="29"/>
                    </a:lnTo>
                    <a:lnTo>
                      <a:pt x="198" y="85"/>
                    </a:lnTo>
                    <a:lnTo>
                      <a:pt x="283" y="142"/>
                    </a:lnTo>
                    <a:lnTo>
                      <a:pt x="255" y="170"/>
                    </a:lnTo>
                    <a:lnTo>
                      <a:pt x="170" y="199"/>
                    </a:lnTo>
                    <a:lnTo>
                      <a:pt x="141" y="227"/>
                    </a:lnTo>
                    <a:lnTo>
                      <a:pt x="56" y="22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0" name="Freeform 65"/>
              <p:cNvSpPr>
                <a:spLocks/>
              </p:cNvSpPr>
              <p:nvPr/>
            </p:nvSpPr>
            <p:spPr bwMode="auto">
              <a:xfrm>
                <a:off x="5410200" y="4935538"/>
                <a:ext cx="630238" cy="585787"/>
              </a:xfrm>
              <a:custGeom>
                <a:avLst/>
                <a:gdLst>
                  <a:gd name="T0" fmla="*/ 630238 w 397"/>
                  <a:gd name="T1" fmla="*/ 0 h 369"/>
                  <a:gd name="T2" fmla="*/ 541338 w 397"/>
                  <a:gd name="T3" fmla="*/ 179387 h 369"/>
                  <a:gd name="T4" fmla="*/ 630238 w 397"/>
                  <a:gd name="T5" fmla="*/ 269875 h 369"/>
                  <a:gd name="T6" fmla="*/ 630238 w 397"/>
                  <a:gd name="T7" fmla="*/ 314325 h 369"/>
                  <a:gd name="T8" fmla="*/ 585788 w 397"/>
                  <a:gd name="T9" fmla="*/ 360362 h 369"/>
                  <a:gd name="T10" fmla="*/ 630238 w 397"/>
                  <a:gd name="T11" fmla="*/ 404812 h 369"/>
                  <a:gd name="T12" fmla="*/ 495300 w 397"/>
                  <a:gd name="T13" fmla="*/ 450850 h 369"/>
                  <a:gd name="T14" fmla="*/ 450850 w 397"/>
                  <a:gd name="T15" fmla="*/ 539750 h 369"/>
                  <a:gd name="T16" fmla="*/ 360363 w 397"/>
                  <a:gd name="T17" fmla="*/ 495300 h 369"/>
                  <a:gd name="T18" fmla="*/ 315913 w 397"/>
                  <a:gd name="T19" fmla="*/ 539750 h 369"/>
                  <a:gd name="T20" fmla="*/ 269875 w 397"/>
                  <a:gd name="T21" fmla="*/ 539750 h 369"/>
                  <a:gd name="T22" fmla="*/ 225425 w 397"/>
                  <a:gd name="T23" fmla="*/ 450850 h 369"/>
                  <a:gd name="T24" fmla="*/ 180975 w 397"/>
                  <a:gd name="T25" fmla="*/ 450850 h 369"/>
                  <a:gd name="T26" fmla="*/ 180975 w 397"/>
                  <a:gd name="T27" fmla="*/ 495300 h 369"/>
                  <a:gd name="T28" fmla="*/ 90488 w 397"/>
                  <a:gd name="T29" fmla="*/ 585787 h 369"/>
                  <a:gd name="T30" fmla="*/ 46038 w 397"/>
                  <a:gd name="T31" fmla="*/ 539750 h 369"/>
                  <a:gd name="T32" fmla="*/ 46038 w 397"/>
                  <a:gd name="T33" fmla="*/ 450850 h 369"/>
                  <a:gd name="T34" fmla="*/ 0 w 397"/>
                  <a:gd name="T35" fmla="*/ 450850 h 369"/>
                  <a:gd name="T36" fmla="*/ 0 w 397"/>
                  <a:gd name="T37" fmla="*/ 404812 h 369"/>
                  <a:gd name="T38" fmla="*/ 0 w 397"/>
                  <a:gd name="T39" fmla="*/ 269875 h 369"/>
                  <a:gd name="T40" fmla="*/ 0 w 397"/>
                  <a:gd name="T41" fmla="*/ 225425 h 369"/>
                  <a:gd name="T42" fmla="*/ 46038 w 397"/>
                  <a:gd name="T43" fmla="*/ 225425 h 369"/>
                  <a:gd name="T44" fmla="*/ 46038 w 397"/>
                  <a:gd name="T45" fmla="*/ 134937 h 369"/>
                  <a:gd name="T46" fmla="*/ 90488 w 397"/>
                  <a:gd name="T47" fmla="*/ 90487 h 369"/>
                  <a:gd name="T48" fmla="*/ 134938 w 397"/>
                  <a:gd name="T49" fmla="*/ 134937 h 369"/>
                  <a:gd name="T50" fmla="*/ 404813 w 397"/>
                  <a:gd name="T51" fmla="*/ 134937 h 369"/>
                  <a:gd name="T52" fmla="*/ 450850 w 397"/>
                  <a:gd name="T53" fmla="*/ 90487 h 369"/>
                  <a:gd name="T54" fmla="*/ 585788 w 397"/>
                  <a:gd name="T55" fmla="*/ 44450 h 369"/>
                  <a:gd name="T56" fmla="*/ 630238 w 397"/>
                  <a:gd name="T57" fmla="*/ 0 h 36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97" h="369">
                    <a:moveTo>
                      <a:pt x="397" y="0"/>
                    </a:moveTo>
                    <a:lnTo>
                      <a:pt x="341" y="113"/>
                    </a:lnTo>
                    <a:lnTo>
                      <a:pt x="397" y="170"/>
                    </a:lnTo>
                    <a:lnTo>
                      <a:pt x="397" y="198"/>
                    </a:lnTo>
                    <a:lnTo>
                      <a:pt x="369" y="227"/>
                    </a:lnTo>
                    <a:lnTo>
                      <a:pt x="397" y="255"/>
                    </a:lnTo>
                    <a:lnTo>
                      <a:pt x="312" y="284"/>
                    </a:lnTo>
                    <a:lnTo>
                      <a:pt x="284" y="340"/>
                    </a:lnTo>
                    <a:lnTo>
                      <a:pt x="227" y="312"/>
                    </a:lnTo>
                    <a:lnTo>
                      <a:pt x="199" y="340"/>
                    </a:lnTo>
                    <a:lnTo>
                      <a:pt x="170" y="340"/>
                    </a:lnTo>
                    <a:lnTo>
                      <a:pt x="142" y="284"/>
                    </a:lnTo>
                    <a:lnTo>
                      <a:pt x="114" y="284"/>
                    </a:lnTo>
                    <a:lnTo>
                      <a:pt x="114" y="312"/>
                    </a:lnTo>
                    <a:lnTo>
                      <a:pt x="57" y="369"/>
                    </a:lnTo>
                    <a:lnTo>
                      <a:pt x="29" y="340"/>
                    </a:lnTo>
                    <a:lnTo>
                      <a:pt x="29" y="284"/>
                    </a:lnTo>
                    <a:lnTo>
                      <a:pt x="0" y="284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142"/>
                    </a:lnTo>
                    <a:lnTo>
                      <a:pt x="29" y="85"/>
                    </a:lnTo>
                    <a:lnTo>
                      <a:pt x="57" y="57"/>
                    </a:lnTo>
                    <a:lnTo>
                      <a:pt x="85" y="85"/>
                    </a:lnTo>
                    <a:lnTo>
                      <a:pt x="255" y="85"/>
                    </a:lnTo>
                    <a:lnTo>
                      <a:pt x="284" y="57"/>
                    </a:lnTo>
                    <a:lnTo>
                      <a:pt x="369" y="28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1" name="Freeform 66"/>
              <p:cNvSpPr>
                <a:spLocks/>
              </p:cNvSpPr>
              <p:nvPr/>
            </p:nvSpPr>
            <p:spPr bwMode="auto">
              <a:xfrm>
                <a:off x="5365750" y="4935538"/>
                <a:ext cx="809625" cy="900112"/>
              </a:xfrm>
              <a:custGeom>
                <a:avLst/>
                <a:gdLst>
                  <a:gd name="T0" fmla="*/ 44450 w 510"/>
                  <a:gd name="T1" fmla="*/ 450850 h 567"/>
                  <a:gd name="T2" fmla="*/ 90488 w 510"/>
                  <a:gd name="T3" fmla="*/ 450850 h 567"/>
                  <a:gd name="T4" fmla="*/ 90488 w 510"/>
                  <a:gd name="T5" fmla="*/ 539750 h 567"/>
                  <a:gd name="T6" fmla="*/ 134938 w 510"/>
                  <a:gd name="T7" fmla="*/ 585787 h 567"/>
                  <a:gd name="T8" fmla="*/ 225425 w 510"/>
                  <a:gd name="T9" fmla="*/ 495300 h 567"/>
                  <a:gd name="T10" fmla="*/ 225425 w 510"/>
                  <a:gd name="T11" fmla="*/ 450850 h 567"/>
                  <a:gd name="T12" fmla="*/ 269875 w 510"/>
                  <a:gd name="T13" fmla="*/ 450850 h 567"/>
                  <a:gd name="T14" fmla="*/ 314325 w 510"/>
                  <a:gd name="T15" fmla="*/ 539750 h 567"/>
                  <a:gd name="T16" fmla="*/ 360363 w 510"/>
                  <a:gd name="T17" fmla="*/ 539750 h 567"/>
                  <a:gd name="T18" fmla="*/ 404813 w 510"/>
                  <a:gd name="T19" fmla="*/ 495300 h 567"/>
                  <a:gd name="T20" fmla="*/ 495300 w 510"/>
                  <a:gd name="T21" fmla="*/ 539750 h 567"/>
                  <a:gd name="T22" fmla="*/ 539750 w 510"/>
                  <a:gd name="T23" fmla="*/ 450850 h 567"/>
                  <a:gd name="T24" fmla="*/ 674688 w 510"/>
                  <a:gd name="T25" fmla="*/ 404812 h 567"/>
                  <a:gd name="T26" fmla="*/ 630238 w 510"/>
                  <a:gd name="T27" fmla="*/ 360362 h 567"/>
                  <a:gd name="T28" fmla="*/ 674688 w 510"/>
                  <a:gd name="T29" fmla="*/ 314325 h 567"/>
                  <a:gd name="T30" fmla="*/ 674688 w 510"/>
                  <a:gd name="T31" fmla="*/ 269875 h 567"/>
                  <a:gd name="T32" fmla="*/ 585788 w 510"/>
                  <a:gd name="T33" fmla="*/ 179387 h 567"/>
                  <a:gd name="T34" fmla="*/ 674688 w 510"/>
                  <a:gd name="T35" fmla="*/ 0 h 567"/>
                  <a:gd name="T36" fmla="*/ 765175 w 510"/>
                  <a:gd name="T37" fmla="*/ 179387 h 567"/>
                  <a:gd name="T38" fmla="*/ 765175 w 510"/>
                  <a:gd name="T39" fmla="*/ 225425 h 567"/>
                  <a:gd name="T40" fmla="*/ 765175 w 510"/>
                  <a:gd name="T41" fmla="*/ 450850 h 567"/>
                  <a:gd name="T42" fmla="*/ 809625 w 510"/>
                  <a:gd name="T43" fmla="*/ 539750 h 567"/>
                  <a:gd name="T44" fmla="*/ 765175 w 510"/>
                  <a:gd name="T45" fmla="*/ 674687 h 567"/>
                  <a:gd name="T46" fmla="*/ 765175 w 510"/>
                  <a:gd name="T47" fmla="*/ 765175 h 567"/>
                  <a:gd name="T48" fmla="*/ 809625 w 510"/>
                  <a:gd name="T49" fmla="*/ 809625 h 567"/>
                  <a:gd name="T50" fmla="*/ 765175 w 510"/>
                  <a:gd name="T51" fmla="*/ 900112 h 567"/>
                  <a:gd name="T52" fmla="*/ 674688 w 510"/>
                  <a:gd name="T53" fmla="*/ 855662 h 567"/>
                  <a:gd name="T54" fmla="*/ 539750 w 510"/>
                  <a:gd name="T55" fmla="*/ 720725 h 567"/>
                  <a:gd name="T56" fmla="*/ 404813 w 510"/>
                  <a:gd name="T57" fmla="*/ 630237 h 567"/>
                  <a:gd name="T58" fmla="*/ 360363 w 510"/>
                  <a:gd name="T59" fmla="*/ 720725 h 567"/>
                  <a:gd name="T60" fmla="*/ 269875 w 510"/>
                  <a:gd name="T61" fmla="*/ 765175 h 567"/>
                  <a:gd name="T62" fmla="*/ 134938 w 510"/>
                  <a:gd name="T63" fmla="*/ 720725 h 567"/>
                  <a:gd name="T64" fmla="*/ 134938 w 510"/>
                  <a:gd name="T65" fmla="*/ 855662 h 567"/>
                  <a:gd name="T66" fmla="*/ 44450 w 510"/>
                  <a:gd name="T67" fmla="*/ 809625 h 567"/>
                  <a:gd name="T68" fmla="*/ 0 w 510"/>
                  <a:gd name="T69" fmla="*/ 674687 h 567"/>
                  <a:gd name="T70" fmla="*/ 44450 w 510"/>
                  <a:gd name="T71" fmla="*/ 450850 h 56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10" h="567">
                    <a:moveTo>
                      <a:pt x="28" y="284"/>
                    </a:moveTo>
                    <a:lnTo>
                      <a:pt x="57" y="284"/>
                    </a:lnTo>
                    <a:lnTo>
                      <a:pt x="57" y="340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42" y="284"/>
                    </a:lnTo>
                    <a:lnTo>
                      <a:pt x="170" y="284"/>
                    </a:lnTo>
                    <a:lnTo>
                      <a:pt x="198" y="340"/>
                    </a:lnTo>
                    <a:lnTo>
                      <a:pt x="227" y="340"/>
                    </a:lnTo>
                    <a:lnTo>
                      <a:pt x="255" y="312"/>
                    </a:lnTo>
                    <a:lnTo>
                      <a:pt x="312" y="340"/>
                    </a:lnTo>
                    <a:lnTo>
                      <a:pt x="340" y="284"/>
                    </a:lnTo>
                    <a:lnTo>
                      <a:pt x="425" y="255"/>
                    </a:lnTo>
                    <a:lnTo>
                      <a:pt x="397" y="227"/>
                    </a:lnTo>
                    <a:lnTo>
                      <a:pt x="425" y="198"/>
                    </a:lnTo>
                    <a:lnTo>
                      <a:pt x="425" y="170"/>
                    </a:lnTo>
                    <a:lnTo>
                      <a:pt x="369" y="113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482" y="142"/>
                    </a:lnTo>
                    <a:lnTo>
                      <a:pt x="482" y="284"/>
                    </a:lnTo>
                    <a:lnTo>
                      <a:pt x="510" y="340"/>
                    </a:lnTo>
                    <a:lnTo>
                      <a:pt x="482" y="425"/>
                    </a:lnTo>
                    <a:lnTo>
                      <a:pt x="482" y="482"/>
                    </a:lnTo>
                    <a:lnTo>
                      <a:pt x="510" y="510"/>
                    </a:lnTo>
                    <a:lnTo>
                      <a:pt x="482" y="567"/>
                    </a:lnTo>
                    <a:lnTo>
                      <a:pt x="425" y="539"/>
                    </a:lnTo>
                    <a:lnTo>
                      <a:pt x="340" y="454"/>
                    </a:lnTo>
                    <a:lnTo>
                      <a:pt x="255" y="397"/>
                    </a:lnTo>
                    <a:lnTo>
                      <a:pt x="227" y="454"/>
                    </a:lnTo>
                    <a:lnTo>
                      <a:pt x="170" y="482"/>
                    </a:lnTo>
                    <a:lnTo>
                      <a:pt x="85" y="454"/>
                    </a:lnTo>
                    <a:lnTo>
                      <a:pt x="85" y="539"/>
                    </a:lnTo>
                    <a:lnTo>
                      <a:pt x="28" y="510"/>
                    </a:lnTo>
                    <a:lnTo>
                      <a:pt x="0" y="425"/>
                    </a:lnTo>
                    <a:lnTo>
                      <a:pt x="28" y="28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2" name="Freeform 67"/>
              <p:cNvSpPr>
                <a:spLocks/>
              </p:cNvSpPr>
              <p:nvPr/>
            </p:nvSpPr>
            <p:spPr bwMode="auto">
              <a:xfrm>
                <a:off x="5365750" y="5565775"/>
                <a:ext cx="765175" cy="539750"/>
              </a:xfrm>
              <a:custGeom>
                <a:avLst/>
                <a:gdLst>
                  <a:gd name="T0" fmla="*/ 134938 w 482"/>
                  <a:gd name="T1" fmla="*/ 225425 h 340"/>
                  <a:gd name="T2" fmla="*/ 134938 w 482"/>
                  <a:gd name="T3" fmla="*/ 90488 h 340"/>
                  <a:gd name="T4" fmla="*/ 269875 w 482"/>
                  <a:gd name="T5" fmla="*/ 134938 h 340"/>
                  <a:gd name="T6" fmla="*/ 360363 w 482"/>
                  <a:gd name="T7" fmla="*/ 90488 h 340"/>
                  <a:gd name="T8" fmla="*/ 404813 w 482"/>
                  <a:gd name="T9" fmla="*/ 0 h 340"/>
                  <a:gd name="T10" fmla="*/ 539750 w 482"/>
                  <a:gd name="T11" fmla="*/ 90488 h 340"/>
                  <a:gd name="T12" fmla="*/ 674688 w 482"/>
                  <a:gd name="T13" fmla="*/ 225425 h 340"/>
                  <a:gd name="T14" fmla="*/ 765175 w 482"/>
                  <a:gd name="T15" fmla="*/ 269875 h 340"/>
                  <a:gd name="T16" fmla="*/ 539750 w 482"/>
                  <a:gd name="T17" fmla="*/ 360363 h 340"/>
                  <a:gd name="T18" fmla="*/ 495300 w 482"/>
                  <a:gd name="T19" fmla="*/ 404813 h 340"/>
                  <a:gd name="T20" fmla="*/ 495300 w 482"/>
                  <a:gd name="T21" fmla="*/ 495300 h 340"/>
                  <a:gd name="T22" fmla="*/ 449263 w 482"/>
                  <a:gd name="T23" fmla="*/ 539750 h 340"/>
                  <a:gd name="T24" fmla="*/ 404813 w 482"/>
                  <a:gd name="T25" fmla="*/ 495300 h 340"/>
                  <a:gd name="T26" fmla="*/ 269875 w 482"/>
                  <a:gd name="T27" fmla="*/ 495300 h 340"/>
                  <a:gd name="T28" fmla="*/ 225425 w 482"/>
                  <a:gd name="T29" fmla="*/ 449263 h 340"/>
                  <a:gd name="T30" fmla="*/ 179388 w 482"/>
                  <a:gd name="T31" fmla="*/ 539750 h 340"/>
                  <a:gd name="T32" fmla="*/ 90488 w 482"/>
                  <a:gd name="T33" fmla="*/ 539750 h 340"/>
                  <a:gd name="T34" fmla="*/ 134938 w 482"/>
                  <a:gd name="T35" fmla="*/ 495300 h 340"/>
                  <a:gd name="T36" fmla="*/ 44450 w 482"/>
                  <a:gd name="T37" fmla="*/ 404813 h 340"/>
                  <a:gd name="T38" fmla="*/ 0 w 482"/>
                  <a:gd name="T39" fmla="*/ 404813 h 340"/>
                  <a:gd name="T40" fmla="*/ 44450 w 482"/>
                  <a:gd name="T41" fmla="*/ 314325 h 340"/>
                  <a:gd name="T42" fmla="*/ 44450 w 482"/>
                  <a:gd name="T43" fmla="*/ 269875 h 340"/>
                  <a:gd name="T44" fmla="*/ 134938 w 482"/>
                  <a:gd name="T45" fmla="*/ 225425 h 34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82" h="340">
                    <a:moveTo>
                      <a:pt x="85" y="142"/>
                    </a:moveTo>
                    <a:lnTo>
                      <a:pt x="85" y="57"/>
                    </a:lnTo>
                    <a:lnTo>
                      <a:pt x="170" y="85"/>
                    </a:lnTo>
                    <a:lnTo>
                      <a:pt x="227" y="57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425" y="142"/>
                    </a:lnTo>
                    <a:lnTo>
                      <a:pt x="482" y="170"/>
                    </a:lnTo>
                    <a:lnTo>
                      <a:pt x="340" y="227"/>
                    </a:lnTo>
                    <a:lnTo>
                      <a:pt x="312" y="255"/>
                    </a:lnTo>
                    <a:lnTo>
                      <a:pt x="312" y="312"/>
                    </a:lnTo>
                    <a:lnTo>
                      <a:pt x="283" y="340"/>
                    </a:lnTo>
                    <a:lnTo>
                      <a:pt x="255" y="312"/>
                    </a:lnTo>
                    <a:lnTo>
                      <a:pt x="170" y="312"/>
                    </a:lnTo>
                    <a:lnTo>
                      <a:pt x="142" y="283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85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3" name="Freeform 68"/>
              <p:cNvSpPr>
                <a:spLocks/>
              </p:cNvSpPr>
              <p:nvPr/>
            </p:nvSpPr>
            <p:spPr bwMode="auto">
              <a:xfrm>
                <a:off x="5545138" y="5835650"/>
                <a:ext cx="676275" cy="585788"/>
              </a:xfrm>
              <a:custGeom>
                <a:avLst/>
                <a:gdLst>
                  <a:gd name="T0" fmla="*/ 585788 w 426"/>
                  <a:gd name="T1" fmla="*/ 0 h 369"/>
                  <a:gd name="T2" fmla="*/ 360363 w 426"/>
                  <a:gd name="T3" fmla="*/ 90488 h 369"/>
                  <a:gd name="T4" fmla="*/ 315913 w 426"/>
                  <a:gd name="T5" fmla="*/ 134938 h 369"/>
                  <a:gd name="T6" fmla="*/ 315913 w 426"/>
                  <a:gd name="T7" fmla="*/ 225425 h 369"/>
                  <a:gd name="T8" fmla="*/ 269875 w 426"/>
                  <a:gd name="T9" fmla="*/ 269875 h 369"/>
                  <a:gd name="T10" fmla="*/ 225425 w 426"/>
                  <a:gd name="T11" fmla="*/ 225425 h 369"/>
                  <a:gd name="T12" fmla="*/ 90488 w 426"/>
                  <a:gd name="T13" fmla="*/ 225425 h 369"/>
                  <a:gd name="T14" fmla="*/ 46038 w 426"/>
                  <a:gd name="T15" fmla="*/ 179388 h 369"/>
                  <a:gd name="T16" fmla="*/ 0 w 426"/>
                  <a:gd name="T17" fmla="*/ 269875 h 369"/>
                  <a:gd name="T18" fmla="*/ 0 w 426"/>
                  <a:gd name="T19" fmla="*/ 360363 h 369"/>
                  <a:gd name="T20" fmla="*/ 46038 w 426"/>
                  <a:gd name="T21" fmla="*/ 360363 h 369"/>
                  <a:gd name="T22" fmla="*/ 0 w 426"/>
                  <a:gd name="T23" fmla="*/ 495300 h 369"/>
                  <a:gd name="T24" fmla="*/ 134938 w 426"/>
                  <a:gd name="T25" fmla="*/ 539750 h 369"/>
                  <a:gd name="T26" fmla="*/ 315913 w 426"/>
                  <a:gd name="T27" fmla="*/ 495300 h 369"/>
                  <a:gd name="T28" fmla="*/ 495300 w 426"/>
                  <a:gd name="T29" fmla="*/ 585788 h 369"/>
                  <a:gd name="T30" fmla="*/ 585788 w 426"/>
                  <a:gd name="T31" fmla="*/ 539750 h 369"/>
                  <a:gd name="T32" fmla="*/ 585788 w 426"/>
                  <a:gd name="T33" fmla="*/ 360363 h 369"/>
                  <a:gd name="T34" fmla="*/ 676275 w 426"/>
                  <a:gd name="T35" fmla="*/ 314325 h 369"/>
                  <a:gd name="T36" fmla="*/ 630238 w 426"/>
                  <a:gd name="T37" fmla="*/ 314325 h 369"/>
                  <a:gd name="T38" fmla="*/ 630238 w 426"/>
                  <a:gd name="T39" fmla="*/ 269875 h 369"/>
                  <a:gd name="T40" fmla="*/ 676275 w 426"/>
                  <a:gd name="T41" fmla="*/ 179388 h 369"/>
                  <a:gd name="T42" fmla="*/ 630238 w 426"/>
                  <a:gd name="T43" fmla="*/ 179388 h 369"/>
                  <a:gd name="T44" fmla="*/ 585788 w 426"/>
                  <a:gd name="T45" fmla="*/ 134938 h 369"/>
                  <a:gd name="T46" fmla="*/ 630238 w 426"/>
                  <a:gd name="T47" fmla="*/ 44450 h 369"/>
                  <a:gd name="T48" fmla="*/ 585788 w 426"/>
                  <a:gd name="T49" fmla="*/ 0 h 36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26" h="369">
                    <a:moveTo>
                      <a:pt x="369" y="0"/>
                    </a:moveTo>
                    <a:lnTo>
                      <a:pt x="227" y="57"/>
                    </a:lnTo>
                    <a:lnTo>
                      <a:pt x="199" y="85"/>
                    </a:lnTo>
                    <a:lnTo>
                      <a:pt x="199" y="142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57" y="142"/>
                    </a:lnTo>
                    <a:lnTo>
                      <a:pt x="29" y="113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29" y="227"/>
                    </a:lnTo>
                    <a:lnTo>
                      <a:pt x="0" y="312"/>
                    </a:lnTo>
                    <a:lnTo>
                      <a:pt x="85" y="340"/>
                    </a:lnTo>
                    <a:lnTo>
                      <a:pt x="199" y="312"/>
                    </a:lnTo>
                    <a:lnTo>
                      <a:pt x="312" y="369"/>
                    </a:lnTo>
                    <a:lnTo>
                      <a:pt x="369" y="340"/>
                    </a:lnTo>
                    <a:lnTo>
                      <a:pt x="369" y="227"/>
                    </a:lnTo>
                    <a:lnTo>
                      <a:pt x="426" y="198"/>
                    </a:lnTo>
                    <a:lnTo>
                      <a:pt x="397" y="198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397" y="28"/>
                    </a:lnTo>
                    <a:lnTo>
                      <a:pt x="369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4" name="Freeform 69"/>
              <p:cNvSpPr>
                <a:spLocks/>
              </p:cNvSpPr>
              <p:nvPr/>
            </p:nvSpPr>
            <p:spPr bwMode="auto">
              <a:xfrm>
                <a:off x="6130925" y="5791200"/>
                <a:ext cx="630238" cy="674688"/>
              </a:xfrm>
              <a:custGeom>
                <a:avLst/>
                <a:gdLst>
                  <a:gd name="T0" fmla="*/ 630238 w 397"/>
                  <a:gd name="T1" fmla="*/ 88900 h 425"/>
                  <a:gd name="T2" fmla="*/ 630238 w 397"/>
                  <a:gd name="T3" fmla="*/ 179388 h 425"/>
                  <a:gd name="T4" fmla="*/ 584200 w 397"/>
                  <a:gd name="T5" fmla="*/ 179388 h 425"/>
                  <a:gd name="T6" fmla="*/ 630238 w 397"/>
                  <a:gd name="T7" fmla="*/ 314325 h 425"/>
                  <a:gd name="T8" fmla="*/ 539750 w 397"/>
                  <a:gd name="T9" fmla="*/ 495300 h 425"/>
                  <a:gd name="T10" fmla="*/ 314325 w 397"/>
                  <a:gd name="T11" fmla="*/ 674688 h 425"/>
                  <a:gd name="T12" fmla="*/ 269875 w 397"/>
                  <a:gd name="T13" fmla="*/ 674688 h 425"/>
                  <a:gd name="T14" fmla="*/ 225425 w 397"/>
                  <a:gd name="T15" fmla="*/ 630238 h 425"/>
                  <a:gd name="T16" fmla="*/ 134938 w 397"/>
                  <a:gd name="T17" fmla="*/ 584200 h 425"/>
                  <a:gd name="T18" fmla="*/ 0 w 397"/>
                  <a:gd name="T19" fmla="*/ 584200 h 425"/>
                  <a:gd name="T20" fmla="*/ 0 w 397"/>
                  <a:gd name="T21" fmla="*/ 404813 h 425"/>
                  <a:gd name="T22" fmla="*/ 90488 w 397"/>
                  <a:gd name="T23" fmla="*/ 358775 h 425"/>
                  <a:gd name="T24" fmla="*/ 314325 w 397"/>
                  <a:gd name="T25" fmla="*/ 449263 h 425"/>
                  <a:gd name="T26" fmla="*/ 360363 w 397"/>
                  <a:gd name="T27" fmla="*/ 404813 h 425"/>
                  <a:gd name="T28" fmla="*/ 314325 w 397"/>
                  <a:gd name="T29" fmla="*/ 358775 h 425"/>
                  <a:gd name="T30" fmla="*/ 360363 w 397"/>
                  <a:gd name="T31" fmla="*/ 314325 h 425"/>
                  <a:gd name="T32" fmla="*/ 360363 w 397"/>
                  <a:gd name="T33" fmla="*/ 223838 h 425"/>
                  <a:gd name="T34" fmla="*/ 404813 w 397"/>
                  <a:gd name="T35" fmla="*/ 223838 h 425"/>
                  <a:gd name="T36" fmla="*/ 360363 w 397"/>
                  <a:gd name="T37" fmla="*/ 134938 h 425"/>
                  <a:gd name="T38" fmla="*/ 404813 w 397"/>
                  <a:gd name="T39" fmla="*/ 134938 h 425"/>
                  <a:gd name="T40" fmla="*/ 404813 w 397"/>
                  <a:gd name="T41" fmla="*/ 44450 h 425"/>
                  <a:gd name="T42" fmla="*/ 449263 w 397"/>
                  <a:gd name="T43" fmla="*/ 44450 h 425"/>
                  <a:gd name="T44" fmla="*/ 449263 w 397"/>
                  <a:gd name="T45" fmla="*/ 0 h 425"/>
                  <a:gd name="T46" fmla="*/ 630238 w 397"/>
                  <a:gd name="T47" fmla="*/ 88900 h 4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97" h="425">
                    <a:moveTo>
                      <a:pt x="397" y="56"/>
                    </a:moveTo>
                    <a:lnTo>
                      <a:pt x="397" y="113"/>
                    </a:lnTo>
                    <a:lnTo>
                      <a:pt x="368" y="113"/>
                    </a:lnTo>
                    <a:lnTo>
                      <a:pt x="397" y="198"/>
                    </a:lnTo>
                    <a:lnTo>
                      <a:pt x="340" y="312"/>
                    </a:lnTo>
                    <a:lnTo>
                      <a:pt x="198" y="425"/>
                    </a:lnTo>
                    <a:lnTo>
                      <a:pt x="170" y="425"/>
                    </a:lnTo>
                    <a:lnTo>
                      <a:pt x="142" y="397"/>
                    </a:lnTo>
                    <a:lnTo>
                      <a:pt x="85" y="368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57" y="226"/>
                    </a:lnTo>
                    <a:lnTo>
                      <a:pt x="198" y="283"/>
                    </a:lnTo>
                    <a:lnTo>
                      <a:pt x="227" y="255"/>
                    </a:lnTo>
                    <a:lnTo>
                      <a:pt x="198" y="226"/>
                    </a:lnTo>
                    <a:lnTo>
                      <a:pt x="227" y="198"/>
                    </a:lnTo>
                    <a:lnTo>
                      <a:pt x="227" y="141"/>
                    </a:lnTo>
                    <a:lnTo>
                      <a:pt x="255" y="141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55" y="28"/>
                    </a:lnTo>
                    <a:lnTo>
                      <a:pt x="283" y="28"/>
                    </a:lnTo>
                    <a:lnTo>
                      <a:pt x="283" y="0"/>
                    </a:lnTo>
                    <a:lnTo>
                      <a:pt x="397" y="5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5" name="Freeform 70"/>
              <p:cNvSpPr>
                <a:spLocks/>
              </p:cNvSpPr>
              <p:nvPr/>
            </p:nvSpPr>
            <p:spPr bwMode="auto">
              <a:xfrm>
                <a:off x="3114675" y="5386388"/>
                <a:ext cx="541338" cy="314325"/>
              </a:xfrm>
              <a:custGeom>
                <a:avLst/>
                <a:gdLst>
                  <a:gd name="T0" fmla="*/ 0 w 341"/>
                  <a:gd name="T1" fmla="*/ 44450 h 198"/>
                  <a:gd name="T2" fmla="*/ 180975 w 341"/>
                  <a:gd name="T3" fmla="*/ 0 h 198"/>
                  <a:gd name="T4" fmla="*/ 541338 w 341"/>
                  <a:gd name="T5" fmla="*/ 179388 h 198"/>
                  <a:gd name="T6" fmla="*/ 495300 w 341"/>
                  <a:gd name="T7" fmla="*/ 269875 h 198"/>
                  <a:gd name="T8" fmla="*/ 450850 w 341"/>
                  <a:gd name="T9" fmla="*/ 269875 h 198"/>
                  <a:gd name="T10" fmla="*/ 450850 w 341"/>
                  <a:gd name="T11" fmla="*/ 223838 h 198"/>
                  <a:gd name="T12" fmla="*/ 360363 w 341"/>
                  <a:gd name="T13" fmla="*/ 179388 h 198"/>
                  <a:gd name="T14" fmla="*/ 315913 w 341"/>
                  <a:gd name="T15" fmla="*/ 223838 h 198"/>
                  <a:gd name="T16" fmla="*/ 271463 w 341"/>
                  <a:gd name="T17" fmla="*/ 314325 h 198"/>
                  <a:gd name="T18" fmla="*/ 225425 w 341"/>
                  <a:gd name="T19" fmla="*/ 179388 h 198"/>
                  <a:gd name="T20" fmla="*/ 136525 w 341"/>
                  <a:gd name="T21" fmla="*/ 179388 h 198"/>
                  <a:gd name="T22" fmla="*/ 136525 w 341"/>
                  <a:gd name="T23" fmla="*/ 134938 h 198"/>
                  <a:gd name="T24" fmla="*/ 0 w 341"/>
                  <a:gd name="T25" fmla="*/ 44450 h 1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1" h="198">
                    <a:moveTo>
                      <a:pt x="0" y="28"/>
                    </a:moveTo>
                    <a:lnTo>
                      <a:pt x="114" y="0"/>
                    </a:lnTo>
                    <a:lnTo>
                      <a:pt x="341" y="113"/>
                    </a:lnTo>
                    <a:lnTo>
                      <a:pt x="312" y="170"/>
                    </a:lnTo>
                    <a:lnTo>
                      <a:pt x="284" y="170"/>
                    </a:lnTo>
                    <a:lnTo>
                      <a:pt x="284" y="141"/>
                    </a:lnTo>
                    <a:lnTo>
                      <a:pt x="227" y="113"/>
                    </a:lnTo>
                    <a:lnTo>
                      <a:pt x="199" y="141"/>
                    </a:lnTo>
                    <a:lnTo>
                      <a:pt x="171" y="198"/>
                    </a:lnTo>
                    <a:lnTo>
                      <a:pt x="142" y="113"/>
                    </a:lnTo>
                    <a:lnTo>
                      <a:pt x="86" y="113"/>
                    </a:lnTo>
                    <a:lnTo>
                      <a:pt x="86" y="85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6" name="Freeform 71"/>
              <p:cNvSpPr>
                <a:spLocks/>
              </p:cNvSpPr>
              <p:nvPr/>
            </p:nvSpPr>
            <p:spPr bwMode="auto">
              <a:xfrm>
                <a:off x="3025775" y="6105525"/>
                <a:ext cx="495300" cy="360363"/>
              </a:xfrm>
              <a:custGeom>
                <a:avLst/>
                <a:gdLst>
                  <a:gd name="T0" fmla="*/ 314325 w 312"/>
                  <a:gd name="T1" fmla="*/ 360363 h 227"/>
                  <a:gd name="T2" fmla="*/ 179388 w 312"/>
                  <a:gd name="T3" fmla="*/ 225425 h 227"/>
                  <a:gd name="T4" fmla="*/ 0 w 312"/>
                  <a:gd name="T5" fmla="*/ 134938 h 227"/>
                  <a:gd name="T6" fmla="*/ 269875 w 312"/>
                  <a:gd name="T7" fmla="*/ 180975 h 227"/>
                  <a:gd name="T8" fmla="*/ 314325 w 312"/>
                  <a:gd name="T9" fmla="*/ 90488 h 227"/>
                  <a:gd name="T10" fmla="*/ 404813 w 312"/>
                  <a:gd name="T11" fmla="*/ 0 h 227"/>
                  <a:gd name="T12" fmla="*/ 495300 w 312"/>
                  <a:gd name="T13" fmla="*/ 0 h 227"/>
                  <a:gd name="T14" fmla="*/ 449263 w 312"/>
                  <a:gd name="T15" fmla="*/ 134938 h 227"/>
                  <a:gd name="T16" fmla="*/ 449263 w 312"/>
                  <a:gd name="T17" fmla="*/ 315913 h 227"/>
                  <a:gd name="T18" fmla="*/ 404813 w 312"/>
                  <a:gd name="T19" fmla="*/ 360363 h 227"/>
                  <a:gd name="T20" fmla="*/ 314325 w 312"/>
                  <a:gd name="T21" fmla="*/ 360363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12" h="227">
                    <a:moveTo>
                      <a:pt x="198" y="227"/>
                    </a:moveTo>
                    <a:lnTo>
                      <a:pt x="113" y="142"/>
                    </a:lnTo>
                    <a:lnTo>
                      <a:pt x="0" y="85"/>
                    </a:lnTo>
                    <a:lnTo>
                      <a:pt x="170" y="114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283" y="85"/>
                    </a:lnTo>
                    <a:lnTo>
                      <a:pt x="283" y="199"/>
                    </a:lnTo>
                    <a:lnTo>
                      <a:pt x="255" y="227"/>
                    </a:lnTo>
                    <a:lnTo>
                      <a:pt x="198" y="22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7" name="Freeform 72"/>
              <p:cNvSpPr>
                <a:spLocks/>
              </p:cNvSpPr>
              <p:nvPr/>
            </p:nvSpPr>
            <p:spPr bwMode="auto">
              <a:xfrm>
                <a:off x="3025775" y="5880100"/>
                <a:ext cx="404813" cy="406400"/>
              </a:xfrm>
              <a:custGeom>
                <a:avLst/>
                <a:gdLst>
                  <a:gd name="T0" fmla="*/ 0 w 255"/>
                  <a:gd name="T1" fmla="*/ 360363 h 256"/>
                  <a:gd name="T2" fmla="*/ 88900 w 255"/>
                  <a:gd name="T3" fmla="*/ 225425 h 256"/>
                  <a:gd name="T4" fmla="*/ 88900 w 255"/>
                  <a:gd name="T5" fmla="*/ 134938 h 256"/>
                  <a:gd name="T6" fmla="*/ 179388 w 255"/>
                  <a:gd name="T7" fmla="*/ 90488 h 256"/>
                  <a:gd name="T8" fmla="*/ 225425 w 255"/>
                  <a:gd name="T9" fmla="*/ 0 h 256"/>
                  <a:gd name="T10" fmla="*/ 314325 w 255"/>
                  <a:gd name="T11" fmla="*/ 0 h 256"/>
                  <a:gd name="T12" fmla="*/ 314325 w 255"/>
                  <a:gd name="T13" fmla="*/ 46038 h 256"/>
                  <a:gd name="T14" fmla="*/ 404813 w 255"/>
                  <a:gd name="T15" fmla="*/ 90488 h 256"/>
                  <a:gd name="T16" fmla="*/ 360363 w 255"/>
                  <a:gd name="T17" fmla="*/ 134938 h 256"/>
                  <a:gd name="T18" fmla="*/ 404813 w 255"/>
                  <a:gd name="T19" fmla="*/ 225425 h 256"/>
                  <a:gd name="T20" fmla="*/ 314325 w 255"/>
                  <a:gd name="T21" fmla="*/ 315913 h 256"/>
                  <a:gd name="T22" fmla="*/ 269875 w 255"/>
                  <a:gd name="T23" fmla="*/ 406400 h 256"/>
                  <a:gd name="T24" fmla="*/ 0 w 255"/>
                  <a:gd name="T25" fmla="*/ 360363 h 2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55" h="256">
                    <a:moveTo>
                      <a:pt x="0" y="227"/>
                    </a:moveTo>
                    <a:lnTo>
                      <a:pt x="56" y="142"/>
                    </a:lnTo>
                    <a:lnTo>
                      <a:pt x="56" y="85"/>
                    </a:lnTo>
                    <a:lnTo>
                      <a:pt x="113" y="57"/>
                    </a:lnTo>
                    <a:lnTo>
                      <a:pt x="142" y="0"/>
                    </a:lnTo>
                    <a:lnTo>
                      <a:pt x="198" y="0"/>
                    </a:lnTo>
                    <a:lnTo>
                      <a:pt x="198" y="29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255" y="142"/>
                    </a:lnTo>
                    <a:lnTo>
                      <a:pt x="198" y="199"/>
                    </a:lnTo>
                    <a:lnTo>
                      <a:pt x="170" y="256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8" name="Freeform 73"/>
              <p:cNvSpPr>
                <a:spLocks/>
              </p:cNvSpPr>
              <p:nvPr/>
            </p:nvSpPr>
            <p:spPr bwMode="auto">
              <a:xfrm>
                <a:off x="3295650" y="6826250"/>
                <a:ext cx="404813" cy="449263"/>
              </a:xfrm>
              <a:custGeom>
                <a:avLst/>
                <a:gdLst>
                  <a:gd name="T0" fmla="*/ 404813 w 255"/>
                  <a:gd name="T1" fmla="*/ 269875 h 283"/>
                  <a:gd name="T2" fmla="*/ 134938 w 255"/>
                  <a:gd name="T3" fmla="*/ 449263 h 283"/>
                  <a:gd name="T4" fmla="*/ 44450 w 255"/>
                  <a:gd name="T5" fmla="*/ 269875 h 283"/>
                  <a:gd name="T6" fmla="*/ 0 w 255"/>
                  <a:gd name="T7" fmla="*/ 134938 h 283"/>
                  <a:gd name="T8" fmla="*/ 90488 w 255"/>
                  <a:gd name="T9" fmla="*/ 88900 h 283"/>
                  <a:gd name="T10" fmla="*/ 179388 w 255"/>
                  <a:gd name="T11" fmla="*/ 0 h 283"/>
                  <a:gd name="T12" fmla="*/ 314325 w 255"/>
                  <a:gd name="T13" fmla="*/ 88900 h 283"/>
                  <a:gd name="T14" fmla="*/ 314325 w 255"/>
                  <a:gd name="T15" fmla="*/ 179388 h 283"/>
                  <a:gd name="T16" fmla="*/ 404813 w 255"/>
                  <a:gd name="T17" fmla="*/ 269875 h 2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283">
                    <a:moveTo>
                      <a:pt x="255" y="170"/>
                    </a:moveTo>
                    <a:lnTo>
                      <a:pt x="85" y="283"/>
                    </a:lnTo>
                    <a:lnTo>
                      <a:pt x="28" y="170"/>
                    </a:lnTo>
                    <a:lnTo>
                      <a:pt x="0" y="85"/>
                    </a:lnTo>
                    <a:lnTo>
                      <a:pt x="57" y="56"/>
                    </a:lnTo>
                    <a:lnTo>
                      <a:pt x="113" y="0"/>
                    </a:lnTo>
                    <a:lnTo>
                      <a:pt x="198" y="56"/>
                    </a:lnTo>
                    <a:lnTo>
                      <a:pt x="198" y="113"/>
                    </a:lnTo>
                    <a:lnTo>
                      <a:pt x="255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9" name="Freeform 74"/>
              <p:cNvSpPr>
                <a:spLocks/>
              </p:cNvSpPr>
              <p:nvPr/>
            </p:nvSpPr>
            <p:spPr bwMode="auto">
              <a:xfrm>
                <a:off x="2979738" y="6330950"/>
                <a:ext cx="360362" cy="269875"/>
              </a:xfrm>
              <a:custGeom>
                <a:avLst/>
                <a:gdLst>
                  <a:gd name="T0" fmla="*/ 225425 w 227"/>
                  <a:gd name="T1" fmla="*/ 0 h 170"/>
                  <a:gd name="T2" fmla="*/ 90487 w 227"/>
                  <a:gd name="T3" fmla="*/ 44450 h 170"/>
                  <a:gd name="T4" fmla="*/ 90487 w 227"/>
                  <a:gd name="T5" fmla="*/ 134938 h 170"/>
                  <a:gd name="T6" fmla="*/ 0 w 227"/>
                  <a:gd name="T7" fmla="*/ 179388 h 170"/>
                  <a:gd name="T8" fmla="*/ 0 w 227"/>
                  <a:gd name="T9" fmla="*/ 269875 h 170"/>
                  <a:gd name="T10" fmla="*/ 90487 w 227"/>
                  <a:gd name="T11" fmla="*/ 225425 h 170"/>
                  <a:gd name="T12" fmla="*/ 134937 w 227"/>
                  <a:gd name="T13" fmla="*/ 179388 h 170"/>
                  <a:gd name="T14" fmla="*/ 225425 w 227"/>
                  <a:gd name="T15" fmla="*/ 225425 h 170"/>
                  <a:gd name="T16" fmla="*/ 271462 w 227"/>
                  <a:gd name="T17" fmla="*/ 179388 h 170"/>
                  <a:gd name="T18" fmla="*/ 315912 w 227"/>
                  <a:gd name="T19" fmla="*/ 225425 h 170"/>
                  <a:gd name="T20" fmla="*/ 360362 w 227"/>
                  <a:gd name="T21" fmla="*/ 134938 h 170"/>
                  <a:gd name="T22" fmla="*/ 225425 w 227"/>
                  <a:gd name="T23" fmla="*/ 0 h 17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170">
                    <a:moveTo>
                      <a:pt x="142" y="0"/>
                    </a:moveTo>
                    <a:lnTo>
                      <a:pt x="57" y="28"/>
                    </a:lnTo>
                    <a:lnTo>
                      <a:pt x="57" y="85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42"/>
                    </a:lnTo>
                    <a:lnTo>
                      <a:pt x="85" y="113"/>
                    </a:lnTo>
                    <a:lnTo>
                      <a:pt x="142" y="142"/>
                    </a:lnTo>
                    <a:lnTo>
                      <a:pt x="171" y="113"/>
                    </a:lnTo>
                    <a:lnTo>
                      <a:pt x="199" y="142"/>
                    </a:lnTo>
                    <a:lnTo>
                      <a:pt x="227" y="85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0" name="Freeform 75"/>
              <p:cNvSpPr>
                <a:spLocks/>
              </p:cNvSpPr>
              <p:nvPr/>
            </p:nvSpPr>
            <p:spPr bwMode="auto">
              <a:xfrm>
                <a:off x="2935288" y="6240463"/>
                <a:ext cx="269875" cy="269875"/>
              </a:xfrm>
              <a:custGeom>
                <a:avLst/>
                <a:gdLst>
                  <a:gd name="T0" fmla="*/ 44450 w 170"/>
                  <a:gd name="T1" fmla="*/ 269875 h 170"/>
                  <a:gd name="T2" fmla="*/ 0 w 170"/>
                  <a:gd name="T3" fmla="*/ 134938 h 170"/>
                  <a:gd name="T4" fmla="*/ 90488 w 170"/>
                  <a:gd name="T5" fmla="*/ 0 h 170"/>
                  <a:gd name="T6" fmla="*/ 269875 w 170"/>
                  <a:gd name="T7" fmla="*/ 90488 h 170"/>
                  <a:gd name="T8" fmla="*/ 134938 w 170"/>
                  <a:gd name="T9" fmla="*/ 134938 h 170"/>
                  <a:gd name="T10" fmla="*/ 134938 w 170"/>
                  <a:gd name="T11" fmla="*/ 225425 h 170"/>
                  <a:gd name="T12" fmla="*/ 44450 w 170"/>
                  <a:gd name="T13" fmla="*/ 269875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28" y="170"/>
                    </a:moveTo>
                    <a:lnTo>
                      <a:pt x="0" y="85"/>
                    </a:lnTo>
                    <a:lnTo>
                      <a:pt x="57" y="0"/>
                    </a:lnTo>
                    <a:lnTo>
                      <a:pt x="170" y="57"/>
                    </a:lnTo>
                    <a:lnTo>
                      <a:pt x="85" y="85"/>
                    </a:lnTo>
                    <a:lnTo>
                      <a:pt x="85" y="142"/>
                    </a:lnTo>
                    <a:lnTo>
                      <a:pt x="28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1" name="Freeform 76"/>
              <p:cNvSpPr>
                <a:spLocks/>
              </p:cNvSpPr>
              <p:nvPr/>
            </p:nvSpPr>
            <p:spPr bwMode="auto">
              <a:xfrm>
                <a:off x="2305050" y="6015038"/>
                <a:ext cx="450850" cy="630237"/>
              </a:xfrm>
              <a:custGeom>
                <a:avLst/>
                <a:gdLst>
                  <a:gd name="T0" fmla="*/ 0 w 284"/>
                  <a:gd name="T1" fmla="*/ 46037 h 397"/>
                  <a:gd name="T2" fmla="*/ 90488 w 284"/>
                  <a:gd name="T3" fmla="*/ 0 h 397"/>
                  <a:gd name="T4" fmla="*/ 180975 w 284"/>
                  <a:gd name="T5" fmla="*/ 46037 h 397"/>
                  <a:gd name="T6" fmla="*/ 315913 w 284"/>
                  <a:gd name="T7" fmla="*/ 46037 h 397"/>
                  <a:gd name="T8" fmla="*/ 360363 w 284"/>
                  <a:gd name="T9" fmla="*/ 46037 h 397"/>
                  <a:gd name="T10" fmla="*/ 404813 w 284"/>
                  <a:gd name="T11" fmla="*/ 90487 h 397"/>
                  <a:gd name="T12" fmla="*/ 450850 w 284"/>
                  <a:gd name="T13" fmla="*/ 90487 h 397"/>
                  <a:gd name="T14" fmla="*/ 450850 w 284"/>
                  <a:gd name="T15" fmla="*/ 271462 h 397"/>
                  <a:gd name="T16" fmla="*/ 404813 w 284"/>
                  <a:gd name="T17" fmla="*/ 271462 h 397"/>
                  <a:gd name="T18" fmla="*/ 360363 w 284"/>
                  <a:gd name="T19" fmla="*/ 450850 h 397"/>
                  <a:gd name="T20" fmla="*/ 360363 w 284"/>
                  <a:gd name="T21" fmla="*/ 541337 h 397"/>
                  <a:gd name="T22" fmla="*/ 315913 w 284"/>
                  <a:gd name="T23" fmla="*/ 630237 h 397"/>
                  <a:gd name="T24" fmla="*/ 269875 w 284"/>
                  <a:gd name="T25" fmla="*/ 450850 h 397"/>
                  <a:gd name="T26" fmla="*/ 180975 w 284"/>
                  <a:gd name="T27" fmla="*/ 495300 h 397"/>
                  <a:gd name="T28" fmla="*/ 46038 w 284"/>
                  <a:gd name="T29" fmla="*/ 450850 h 397"/>
                  <a:gd name="T30" fmla="*/ 46038 w 284"/>
                  <a:gd name="T31" fmla="*/ 360362 h 397"/>
                  <a:gd name="T32" fmla="*/ 90488 w 284"/>
                  <a:gd name="T33" fmla="*/ 315912 h 397"/>
                  <a:gd name="T34" fmla="*/ 0 w 284"/>
                  <a:gd name="T35" fmla="*/ 4603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4" h="397">
                    <a:moveTo>
                      <a:pt x="0" y="29"/>
                    </a:moveTo>
                    <a:lnTo>
                      <a:pt x="57" y="0"/>
                    </a:lnTo>
                    <a:lnTo>
                      <a:pt x="114" y="29"/>
                    </a:lnTo>
                    <a:lnTo>
                      <a:pt x="199" y="29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171"/>
                    </a:lnTo>
                    <a:lnTo>
                      <a:pt x="255" y="171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99" y="397"/>
                    </a:lnTo>
                    <a:lnTo>
                      <a:pt x="170" y="284"/>
                    </a:lnTo>
                    <a:lnTo>
                      <a:pt x="114" y="312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57" y="199"/>
                    </a:lnTo>
                    <a:lnTo>
                      <a:pt x="0" y="2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2" name="Freeform 77"/>
              <p:cNvSpPr>
                <a:spLocks/>
              </p:cNvSpPr>
              <p:nvPr/>
            </p:nvSpPr>
            <p:spPr bwMode="auto">
              <a:xfrm>
                <a:off x="2665413" y="6105525"/>
                <a:ext cx="360362" cy="495300"/>
              </a:xfrm>
              <a:custGeom>
                <a:avLst/>
                <a:gdLst>
                  <a:gd name="T0" fmla="*/ 90487 w 227"/>
                  <a:gd name="T1" fmla="*/ 0 h 312"/>
                  <a:gd name="T2" fmla="*/ 225425 w 227"/>
                  <a:gd name="T3" fmla="*/ 134938 h 312"/>
                  <a:gd name="T4" fmla="*/ 269875 w 227"/>
                  <a:gd name="T5" fmla="*/ 90488 h 312"/>
                  <a:gd name="T6" fmla="*/ 360362 w 227"/>
                  <a:gd name="T7" fmla="*/ 134938 h 312"/>
                  <a:gd name="T8" fmla="*/ 269875 w 227"/>
                  <a:gd name="T9" fmla="*/ 269875 h 312"/>
                  <a:gd name="T10" fmla="*/ 314325 w 227"/>
                  <a:gd name="T11" fmla="*/ 404813 h 312"/>
                  <a:gd name="T12" fmla="*/ 314325 w 227"/>
                  <a:gd name="T13" fmla="*/ 495300 h 312"/>
                  <a:gd name="T14" fmla="*/ 269875 w 227"/>
                  <a:gd name="T15" fmla="*/ 360363 h 312"/>
                  <a:gd name="T16" fmla="*/ 179387 w 227"/>
                  <a:gd name="T17" fmla="*/ 360363 h 312"/>
                  <a:gd name="T18" fmla="*/ 134937 w 227"/>
                  <a:gd name="T19" fmla="*/ 404813 h 312"/>
                  <a:gd name="T20" fmla="*/ 0 w 227"/>
                  <a:gd name="T21" fmla="*/ 360363 h 312"/>
                  <a:gd name="T22" fmla="*/ 44450 w 227"/>
                  <a:gd name="T23" fmla="*/ 180975 h 312"/>
                  <a:gd name="T24" fmla="*/ 90487 w 227"/>
                  <a:gd name="T25" fmla="*/ 180975 h 312"/>
                  <a:gd name="T26" fmla="*/ 90487 w 227"/>
                  <a:gd name="T27" fmla="*/ 0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312">
                    <a:moveTo>
                      <a:pt x="57" y="0"/>
                    </a:moveTo>
                    <a:lnTo>
                      <a:pt x="142" y="85"/>
                    </a:lnTo>
                    <a:lnTo>
                      <a:pt x="170" y="57"/>
                    </a:lnTo>
                    <a:lnTo>
                      <a:pt x="227" y="85"/>
                    </a:lnTo>
                    <a:lnTo>
                      <a:pt x="170" y="170"/>
                    </a:lnTo>
                    <a:lnTo>
                      <a:pt x="198" y="255"/>
                    </a:lnTo>
                    <a:lnTo>
                      <a:pt x="198" y="312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85" y="255"/>
                    </a:lnTo>
                    <a:lnTo>
                      <a:pt x="0" y="227"/>
                    </a:lnTo>
                    <a:lnTo>
                      <a:pt x="28" y="114"/>
                    </a:lnTo>
                    <a:lnTo>
                      <a:pt x="57" y="114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3" name="Freeform 78"/>
              <p:cNvSpPr>
                <a:spLocks/>
              </p:cNvSpPr>
              <p:nvPr/>
            </p:nvSpPr>
            <p:spPr bwMode="auto">
              <a:xfrm>
                <a:off x="2395538" y="5791200"/>
                <a:ext cx="225425" cy="269875"/>
              </a:xfrm>
              <a:custGeom>
                <a:avLst/>
                <a:gdLst>
                  <a:gd name="T0" fmla="*/ 0 w 142"/>
                  <a:gd name="T1" fmla="*/ 223838 h 170"/>
                  <a:gd name="T2" fmla="*/ 134938 w 142"/>
                  <a:gd name="T3" fmla="*/ 134938 h 170"/>
                  <a:gd name="T4" fmla="*/ 179388 w 142"/>
                  <a:gd name="T5" fmla="*/ 0 h 170"/>
                  <a:gd name="T6" fmla="*/ 225425 w 142"/>
                  <a:gd name="T7" fmla="*/ 179388 h 170"/>
                  <a:gd name="T8" fmla="*/ 225425 w 142"/>
                  <a:gd name="T9" fmla="*/ 269875 h 170"/>
                  <a:gd name="T10" fmla="*/ 90488 w 142"/>
                  <a:gd name="T11" fmla="*/ 269875 h 170"/>
                  <a:gd name="T12" fmla="*/ 0 w 142"/>
                  <a:gd name="T13" fmla="*/ 2238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0" y="141"/>
                    </a:moveTo>
                    <a:lnTo>
                      <a:pt x="85" y="85"/>
                    </a:lnTo>
                    <a:lnTo>
                      <a:pt x="113" y="0"/>
                    </a:lnTo>
                    <a:lnTo>
                      <a:pt x="142" y="113"/>
                    </a:lnTo>
                    <a:lnTo>
                      <a:pt x="142" y="170"/>
                    </a:lnTo>
                    <a:lnTo>
                      <a:pt x="57" y="170"/>
                    </a:lnTo>
                    <a:lnTo>
                      <a:pt x="0" y="14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4" name="Freeform 79"/>
              <p:cNvSpPr>
                <a:spLocks/>
              </p:cNvSpPr>
              <p:nvPr/>
            </p:nvSpPr>
            <p:spPr bwMode="auto">
              <a:xfrm>
                <a:off x="2755900" y="5835650"/>
                <a:ext cx="449263" cy="404813"/>
              </a:xfrm>
              <a:custGeom>
                <a:avLst/>
                <a:gdLst>
                  <a:gd name="T0" fmla="*/ 0 w 283"/>
                  <a:gd name="T1" fmla="*/ 269875 h 255"/>
                  <a:gd name="T2" fmla="*/ 0 w 283"/>
                  <a:gd name="T3" fmla="*/ 179388 h 255"/>
                  <a:gd name="T4" fmla="*/ 134938 w 283"/>
                  <a:gd name="T5" fmla="*/ 179388 h 255"/>
                  <a:gd name="T6" fmla="*/ 223838 w 283"/>
                  <a:gd name="T7" fmla="*/ 0 h 255"/>
                  <a:gd name="T8" fmla="*/ 314325 w 283"/>
                  <a:gd name="T9" fmla="*/ 0 h 255"/>
                  <a:gd name="T10" fmla="*/ 404813 w 283"/>
                  <a:gd name="T11" fmla="*/ 44450 h 255"/>
                  <a:gd name="T12" fmla="*/ 449263 w 283"/>
                  <a:gd name="T13" fmla="*/ 134938 h 255"/>
                  <a:gd name="T14" fmla="*/ 358775 w 283"/>
                  <a:gd name="T15" fmla="*/ 179388 h 255"/>
                  <a:gd name="T16" fmla="*/ 358775 w 283"/>
                  <a:gd name="T17" fmla="*/ 269875 h 255"/>
                  <a:gd name="T18" fmla="*/ 269875 w 283"/>
                  <a:gd name="T19" fmla="*/ 404813 h 255"/>
                  <a:gd name="T20" fmla="*/ 179388 w 283"/>
                  <a:gd name="T21" fmla="*/ 360363 h 255"/>
                  <a:gd name="T22" fmla="*/ 134938 w 283"/>
                  <a:gd name="T23" fmla="*/ 404813 h 255"/>
                  <a:gd name="T24" fmla="*/ 0 w 283"/>
                  <a:gd name="T25" fmla="*/ 269875 h 25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3" h="255">
                    <a:moveTo>
                      <a:pt x="0" y="170"/>
                    </a:moveTo>
                    <a:lnTo>
                      <a:pt x="0" y="113"/>
                    </a:lnTo>
                    <a:lnTo>
                      <a:pt x="85" y="113"/>
                    </a:lnTo>
                    <a:lnTo>
                      <a:pt x="141" y="0"/>
                    </a:lnTo>
                    <a:lnTo>
                      <a:pt x="198" y="0"/>
                    </a:lnTo>
                    <a:lnTo>
                      <a:pt x="255" y="28"/>
                    </a:lnTo>
                    <a:lnTo>
                      <a:pt x="283" y="85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170" y="255"/>
                    </a:lnTo>
                    <a:lnTo>
                      <a:pt x="113" y="227"/>
                    </a:lnTo>
                    <a:lnTo>
                      <a:pt x="85" y="255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5" name="Freeform 80"/>
              <p:cNvSpPr>
                <a:spLocks/>
              </p:cNvSpPr>
              <p:nvPr/>
            </p:nvSpPr>
            <p:spPr bwMode="auto">
              <a:xfrm>
                <a:off x="2979738" y="5565775"/>
                <a:ext cx="406400" cy="404813"/>
              </a:xfrm>
              <a:custGeom>
                <a:avLst/>
                <a:gdLst>
                  <a:gd name="T0" fmla="*/ 406400 w 256"/>
                  <a:gd name="T1" fmla="*/ 134938 h 255"/>
                  <a:gd name="T2" fmla="*/ 360363 w 256"/>
                  <a:gd name="T3" fmla="*/ 269875 h 255"/>
                  <a:gd name="T4" fmla="*/ 360363 w 256"/>
                  <a:gd name="T5" fmla="*/ 314325 h 255"/>
                  <a:gd name="T6" fmla="*/ 271463 w 256"/>
                  <a:gd name="T7" fmla="*/ 314325 h 255"/>
                  <a:gd name="T8" fmla="*/ 225425 w 256"/>
                  <a:gd name="T9" fmla="*/ 404813 h 255"/>
                  <a:gd name="T10" fmla="*/ 180975 w 256"/>
                  <a:gd name="T11" fmla="*/ 314325 h 255"/>
                  <a:gd name="T12" fmla="*/ 90488 w 256"/>
                  <a:gd name="T13" fmla="*/ 269875 h 255"/>
                  <a:gd name="T14" fmla="*/ 90488 w 256"/>
                  <a:gd name="T15" fmla="*/ 225425 h 255"/>
                  <a:gd name="T16" fmla="*/ 0 w 256"/>
                  <a:gd name="T17" fmla="*/ 134938 h 255"/>
                  <a:gd name="T18" fmla="*/ 0 w 256"/>
                  <a:gd name="T19" fmla="*/ 44450 h 255"/>
                  <a:gd name="T20" fmla="*/ 90488 w 256"/>
                  <a:gd name="T21" fmla="*/ 0 h 255"/>
                  <a:gd name="T22" fmla="*/ 134938 w 256"/>
                  <a:gd name="T23" fmla="*/ 44450 h 255"/>
                  <a:gd name="T24" fmla="*/ 225425 w 256"/>
                  <a:gd name="T25" fmla="*/ 0 h 255"/>
                  <a:gd name="T26" fmla="*/ 360363 w 256"/>
                  <a:gd name="T27" fmla="*/ 0 h 255"/>
                  <a:gd name="T28" fmla="*/ 406400 w 256"/>
                  <a:gd name="T29" fmla="*/ 134938 h 2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6" h="255">
                    <a:moveTo>
                      <a:pt x="256" y="85"/>
                    </a:moveTo>
                    <a:lnTo>
                      <a:pt x="227" y="170"/>
                    </a:lnTo>
                    <a:lnTo>
                      <a:pt x="227" y="198"/>
                    </a:lnTo>
                    <a:lnTo>
                      <a:pt x="171" y="198"/>
                    </a:lnTo>
                    <a:lnTo>
                      <a:pt x="142" y="255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227" y="0"/>
                    </a:lnTo>
                    <a:lnTo>
                      <a:pt x="256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6" name="Freeform 81"/>
              <p:cNvSpPr>
                <a:spLocks/>
              </p:cNvSpPr>
              <p:nvPr/>
            </p:nvSpPr>
            <p:spPr bwMode="auto">
              <a:xfrm>
                <a:off x="2755900" y="5475288"/>
                <a:ext cx="314325" cy="360362"/>
              </a:xfrm>
              <a:custGeom>
                <a:avLst/>
                <a:gdLst>
                  <a:gd name="T0" fmla="*/ 223838 w 198"/>
                  <a:gd name="T1" fmla="*/ 360362 h 227"/>
                  <a:gd name="T2" fmla="*/ 314325 w 198"/>
                  <a:gd name="T3" fmla="*/ 360362 h 227"/>
                  <a:gd name="T4" fmla="*/ 314325 w 198"/>
                  <a:gd name="T5" fmla="*/ 315912 h 227"/>
                  <a:gd name="T6" fmla="*/ 223838 w 198"/>
                  <a:gd name="T7" fmla="*/ 225425 h 227"/>
                  <a:gd name="T8" fmla="*/ 223838 w 198"/>
                  <a:gd name="T9" fmla="*/ 134937 h 227"/>
                  <a:gd name="T10" fmla="*/ 314325 w 198"/>
                  <a:gd name="T11" fmla="*/ 90487 h 227"/>
                  <a:gd name="T12" fmla="*/ 269875 w 198"/>
                  <a:gd name="T13" fmla="*/ 46037 h 227"/>
                  <a:gd name="T14" fmla="*/ 179388 w 198"/>
                  <a:gd name="T15" fmla="*/ 0 h 227"/>
                  <a:gd name="T16" fmla="*/ 134938 w 198"/>
                  <a:gd name="T17" fmla="*/ 46037 h 227"/>
                  <a:gd name="T18" fmla="*/ 44450 w 198"/>
                  <a:gd name="T19" fmla="*/ 46037 h 227"/>
                  <a:gd name="T20" fmla="*/ 44450 w 198"/>
                  <a:gd name="T21" fmla="*/ 134937 h 227"/>
                  <a:gd name="T22" fmla="*/ 0 w 198"/>
                  <a:gd name="T23" fmla="*/ 180975 h 227"/>
                  <a:gd name="T24" fmla="*/ 88900 w 198"/>
                  <a:gd name="T25" fmla="*/ 225425 h 227"/>
                  <a:gd name="T26" fmla="*/ 179388 w 198"/>
                  <a:gd name="T27" fmla="*/ 360362 h 227"/>
                  <a:gd name="T28" fmla="*/ 223838 w 198"/>
                  <a:gd name="T29" fmla="*/ 360362 h 2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98" h="227">
                    <a:moveTo>
                      <a:pt x="141" y="227"/>
                    </a:moveTo>
                    <a:lnTo>
                      <a:pt x="198" y="227"/>
                    </a:lnTo>
                    <a:lnTo>
                      <a:pt x="198" y="199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198" y="57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28" y="85"/>
                    </a:lnTo>
                    <a:lnTo>
                      <a:pt x="0" y="114"/>
                    </a:lnTo>
                    <a:lnTo>
                      <a:pt x="56" y="142"/>
                    </a:lnTo>
                    <a:lnTo>
                      <a:pt x="113" y="227"/>
                    </a:lnTo>
                    <a:lnTo>
                      <a:pt x="141" y="22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7" name="Freeform 82"/>
              <p:cNvSpPr>
                <a:spLocks/>
              </p:cNvSpPr>
              <p:nvPr/>
            </p:nvSpPr>
            <p:spPr bwMode="auto">
              <a:xfrm>
                <a:off x="2574925" y="5656263"/>
                <a:ext cx="404813" cy="449262"/>
              </a:xfrm>
              <a:custGeom>
                <a:avLst/>
                <a:gdLst>
                  <a:gd name="T0" fmla="*/ 180975 w 255"/>
                  <a:gd name="T1" fmla="*/ 0 h 283"/>
                  <a:gd name="T2" fmla="*/ 134938 w 255"/>
                  <a:gd name="T3" fmla="*/ 0 h 283"/>
                  <a:gd name="T4" fmla="*/ 46038 w 255"/>
                  <a:gd name="T5" fmla="*/ 44450 h 283"/>
                  <a:gd name="T6" fmla="*/ 0 w 255"/>
                  <a:gd name="T7" fmla="*/ 134937 h 283"/>
                  <a:gd name="T8" fmla="*/ 46038 w 255"/>
                  <a:gd name="T9" fmla="*/ 314325 h 283"/>
                  <a:gd name="T10" fmla="*/ 46038 w 255"/>
                  <a:gd name="T11" fmla="*/ 404812 h 283"/>
                  <a:gd name="T12" fmla="*/ 90488 w 255"/>
                  <a:gd name="T13" fmla="*/ 404812 h 283"/>
                  <a:gd name="T14" fmla="*/ 134938 w 255"/>
                  <a:gd name="T15" fmla="*/ 449262 h 283"/>
                  <a:gd name="T16" fmla="*/ 180975 w 255"/>
                  <a:gd name="T17" fmla="*/ 449262 h 283"/>
                  <a:gd name="T18" fmla="*/ 180975 w 255"/>
                  <a:gd name="T19" fmla="*/ 358775 h 283"/>
                  <a:gd name="T20" fmla="*/ 315913 w 255"/>
                  <a:gd name="T21" fmla="*/ 358775 h 283"/>
                  <a:gd name="T22" fmla="*/ 404813 w 255"/>
                  <a:gd name="T23" fmla="*/ 179387 h 283"/>
                  <a:gd name="T24" fmla="*/ 360363 w 255"/>
                  <a:gd name="T25" fmla="*/ 179387 h 283"/>
                  <a:gd name="T26" fmla="*/ 269875 w 255"/>
                  <a:gd name="T27" fmla="*/ 44450 h 283"/>
                  <a:gd name="T28" fmla="*/ 180975 w 255"/>
                  <a:gd name="T29" fmla="*/ 0 h 2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5" h="283">
                    <a:moveTo>
                      <a:pt x="114" y="0"/>
                    </a:moveTo>
                    <a:lnTo>
                      <a:pt x="85" y="0"/>
                    </a:lnTo>
                    <a:lnTo>
                      <a:pt x="29" y="28"/>
                    </a:lnTo>
                    <a:lnTo>
                      <a:pt x="0" y="85"/>
                    </a:lnTo>
                    <a:lnTo>
                      <a:pt x="29" y="198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199" y="226"/>
                    </a:lnTo>
                    <a:lnTo>
                      <a:pt x="255" y="113"/>
                    </a:lnTo>
                    <a:lnTo>
                      <a:pt x="227" y="113"/>
                    </a:lnTo>
                    <a:lnTo>
                      <a:pt x="170" y="28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8" name="Freeform 83"/>
              <p:cNvSpPr>
                <a:spLocks/>
              </p:cNvSpPr>
              <p:nvPr/>
            </p:nvSpPr>
            <p:spPr bwMode="auto">
              <a:xfrm>
                <a:off x="2439988" y="5430838"/>
                <a:ext cx="269875" cy="360362"/>
              </a:xfrm>
              <a:custGeom>
                <a:avLst/>
                <a:gdLst>
                  <a:gd name="T0" fmla="*/ 269875 w 170"/>
                  <a:gd name="T1" fmla="*/ 225425 h 227"/>
                  <a:gd name="T2" fmla="*/ 225425 w 170"/>
                  <a:gd name="T3" fmla="*/ 134937 h 227"/>
                  <a:gd name="T4" fmla="*/ 225425 w 170"/>
                  <a:gd name="T5" fmla="*/ 44450 h 227"/>
                  <a:gd name="T6" fmla="*/ 180975 w 170"/>
                  <a:gd name="T7" fmla="*/ 0 h 227"/>
                  <a:gd name="T8" fmla="*/ 134938 w 170"/>
                  <a:gd name="T9" fmla="*/ 90487 h 227"/>
                  <a:gd name="T10" fmla="*/ 46038 w 170"/>
                  <a:gd name="T11" fmla="*/ 90487 h 227"/>
                  <a:gd name="T12" fmla="*/ 0 w 170"/>
                  <a:gd name="T13" fmla="*/ 179387 h 227"/>
                  <a:gd name="T14" fmla="*/ 134938 w 170"/>
                  <a:gd name="T15" fmla="*/ 360362 h 227"/>
                  <a:gd name="T16" fmla="*/ 180975 w 170"/>
                  <a:gd name="T17" fmla="*/ 269875 h 227"/>
                  <a:gd name="T18" fmla="*/ 269875 w 170"/>
                  <a:gd name="T19" fmla="*/ 225425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227">
                    <a:moveTo>
                      <a:pt x="170" y="142"/>
                    </a:moveTo>
                    <a:lnTo>
                      <a:pt x="142" y="85"/>
                    </a:lnTo>
                    <a:lnTo>
                      <a:pt x="142" y="28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lnTo>
                      <a:pt x="0" y="113"/>
                    </a:lnTo>
                    <a:lnTo>
                      <a:pt x="85" y="227"/>
                    </a:lnTo>
                    <a:lnTo>
                      <a:pt x="114" y="170"/>
                    </a:lnTo>
                    <a:lnTo>
                      <a:pt x="170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9" name="Freeform 84"/>
              <p:cNvSpPr>
                <a:spLocks/>
              </p:cNvSpPr>
              <p:nvPr/>
            </p:nvSpPr>
            <p:spPr bwMode="auto">
              <a:xfrm>
                <a:off x="2260600" y="5205413"/>
                <a:ext cx="360363" cy="404812"/>
              </a:xfrm>
              <a:custGeom>
                <a:avLst/>
                <a:gdLst>
                  <a:gd name="T0" fmla="*/ 179388 w 227"/>
                  <a:gd name="T1" fmla="*/ 404812 h 255"/>
                  <a:gd name="T2" fmla="*/ 0 w 227"/>
                  <a:gd name="T3" fmla="*/ 225425 h 255"/>
                  <a:gd name="T4" fmla="*/ 44450 w 227"/>
                  <a:gd name="T5" fmla="*/ 0 h 255"/>
                  <a:gd name="T6" fmla="*/ 90488 w 227"/>
                  <a:gd name="T7" fmla="*/ 90487 h 255"/>
                  <a:gd name="T8" fmla="*/ 179388 w 227"/>
                  <a:gd name="T9" fmla="*/ 134937 h 255"/>
                  <a:gd name="T10" fmla="*/ 269875 w 227"/>
                  <a:gd name="T11" fmla="*/ 90487 h 255"/>
                  <a:gd name="T12" fmla="*/ 314325 w 227"/>
                  <a:gd name="T13" fmla="*/ 180975 h 255"/>
                  <a:gd name="T14" fmla="*/ 360363 w 227"/>
                  <a:gd name="T15" fmla="*/ 180975 h 255"/>
                  <a:gd name="T16" fmla="*/ 360363 w 227"/>
                  <a:gd name="T17" fmla="*/ 225425 h 255"/>
                  <a:gd name="T18" fmla="*/ 314325 w 227"/>
                  <a:gd name="T19" fmla="*/ 315912 h 255"/>
                  <a:gd name="T20" fmla="*/ 225425 w 227"/>
                  <a:gd name="T21" fmla="*/ 315912 h 255"/>
                  <a:gd name="T22" fmla="*/ 179388 w 227"/>
                  <a:gd name="T23" fmla="*/ 404812 h 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255">
                    <a:moveTo>
                      <a:pt x="113" y="255"/>
                    </a:moveTo>
                    <a:lnTo>
                      <a:pt x="0" y="142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113" y="85"/>
                    </a:lnTo>
                    <a:lnTo>
                      <a:pt x="170" y="57"/>
                    </a:lnTo>
                    <a:lnTo>
                      <a:pt x="198" y="114"/>
                    </a:lnTo>
                    <a:lnTo>
                      <a:pt x="227" y="114"/>
                    </a:lnTo>
                    <a:lnTo>
                      <a:pt x="227" y="142"/>
                    </a:lnTo>
                    <a:lnTo>
                      <a:pt x="198" y="199"/>
                    </a:lnTo>
                    <a:lnTo>
                      <a:pt x="142" y="199"/>
                    </a:lnTo>
                    <a:lnTo>
                      <a:pt x="113" y="25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0" name="Freeform 85"/>
              <p:cNvSpPr>
                <a:spLocks/>
              </p:cNvSpPr>
              <p:nvPr/>
            </p:nvSpPr>
            <p:spPr bwMode="auto">
              <a:xfrm>
                <a:off x="2305050" y="5070475"/>
                <a:ext cx="450850" cy="315913"/>
              </a:xfrm>
              <a:custGeom>
                <a:avLst/>
                <a:gdLst>
                  <a:gd name="T0" fmla="*/ 0 w 284"/>
                  <a:gd name="T1" fmla="*/ 134938 h 199"/>
                  <a:gd name="T2" fmla="*/ 0 w 284"/>
                  <a:gd name="T3" fmla="*/ 90488 h 199"/>
                  <a:gd name="T4" fmla="*/ 180975 w 284"/>
                  <a:gd name="T5" fmla="*/ 0 h 199"/>
                  <a:gd name="T6" fmla="*/ 450850 w 284"/>
                  <a:gd name="T7" fmla="*/ 179388 h 199"/>
                  <a:gd name="T8" fmla="*/ 315913 w 284"/>
                  <a:gd name="T9" fmla="*/ 315913 h 199"/>
                  <a:gd name="T10" fmla="*/ 269875 w 284"/>
                  <a:gd name="T11" fmla="*/ 315913 h 199"/>
                  <a:gd name="T12" fmla="*/ 225425 w 284"/>
                  <a:gd name="T13" fmla="*/ 225425 h 199"/>
                  <a:gd name="T14" fmla="*/ 134938 w 284"/>
                  <a:gd name="T15" fmla="*/ 269875 h 199"/>
                  <a:gd name="T16" fmla="*/ 46038 w 284"/>
                  <a:gd name="T17" fmla="*/ 225425 h 199"/>
                  <a:gd name="T18" fmla="*/ 0 w 284"/>
                  <a:gd name="T19" fmla="*/ 134938 h 19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84" h="199">
                    <a:moveTo>
                      <a:pt x="0" y="85"/>
                    </a:moveTo>
                    <a:lnTo>
                      <a:pt x="0" y="57"/>
                    </a:lnTo>
                    <a:lnTo>
                      <a:pt x="114" y="0"/>
                    </a:lnTo>
                    <a:lnTo>
                      <a:pt x="284" y="113"/>
                    </a:lnTo>
                    <a:lnTo>
                      <a:pt x="199" y="199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29" y="142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1" name="Freeform 86"/>
              <p:cNvSpPr>
                <a:spLocks/>
              </p:cNvSpPr>
              <p:nvPr/>
            </p:nvSpPr>
            <p:spPr bwMode="auto">
              <a:xfrm>
                <a:off x="2620963" y="5249863"/>
                <a:ext cx="314325" cy="406400"/>
              </a:xfrm>
              <a:custGeom>
                <a:avLst/>
                <a:gdLst>
                  <a:gd name="T0" fmla="*/ 134938 w 198"/>
                  <a:gd name="T1" fmla="*/ 0 h 256"/>
                  <a:gd name="T2" fmla="*/ 314325 w 198"/>
                  <a:gd name="T3" fmla="*/ 136525 h 256"/>
                  <a:gd name="T4" fmla="*/ 179388 w 198"/>
                  <a:gd name="T5" fmla="*/ 180975 h 256"/>
                  <a:gd name="T6" fmla="*/ 179388 w 198"/>
                  <a:gd name="T7" fmla="*/ 360363 h 256"/>
                  <a:gd name="T8" fmla="*/ 134938 w 198"/>
                  <a:gd name="T9" fmla="*/ 406400 h 256"/>
                  <a:gd name="T10" fmla="*/ 88900 w 198"/>
                  <a:gd name="T11" fmla="*/ 406400 h 256"/>
                  <a:gd name="T12" fmla="*/ 44450 w 198"/>
                  <a:gd name="T13" fmla="*/ 315913 h 256"/>
                  <a:gd name="T14" fmla="*/ 44450 w 198"/>
                  <a:gd name="T15" fmla="*/ 225425 h 256"/>
                  <a:gd name="T16" fmla="*/ 0 w 198"/>
                  <a:gd name="T17" fmla="*/ 180975 h 256"/>
                  <a:gd name="T18" fmla="*/ 0 w 198"/>
                  <a:gd name="T19" fmla="*/ 136525 h 256"/>
                  <a:gd name="T20" fmla="*/ 134938 w 198"/>
                  <a:gd name="T21" fmla="*/ 0 h 2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8" h="256">
                    <a:moveTo>
                      <a:pt x="85" y="0"/>
                    </a:moveTo>
                    <a:lnTo>
                      <a:pt x="198" y="86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85" y="256"/>
                    </a:lnTo>
                    <a:lnTo>
                      <a:pt x="56" y="256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86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2" name="Freeform 87"/>
              <p:cNvSpPr>
                <a:spLocks/>
              </p:cNvSpPr>
              <p:nvPr/>
            </p:nvSpPr>
            <p:spPr bwMode="auto">
              <a:xfrm>
                <a:off x="2800350" y="5386388"/>
                <a:ext cx="450850" cy="223837"/>
              </a:xfrm>
              <a:custGeom>
                <a:avLst/>
                <a:gdLst>
                  <a:gd name="T0" fmla="*/ 314325 w 284"/>
                  <a:gd name="T1" fmla="*/ 44450 h 141"/>
                  <a:gd name="T2" fmla="*/ 225425 w 284"/>
                  <a:gd name="T3" fmla="*/ 44450 h 141"/>
                  <a:gd name="T4" fmla="*/ 134938 w 284"/>
                  <a:gd name="T5" fmla="*/ 0 h 141"/>
                  <a:gd name="T6" fmla="*/ 0 w 284"/>
                  <a:gd name="T7" fmla="*/ 44450 h 141"/>
                  <a:gd name="T8" fmla="*/ 0 w 284"/>
                  <a:gd name="T9" fmla="*/ 134937 h 141"/>
                  <a:gd name="T10" fmla="*/ 90488 w 284"/>
                  <a:gd name="T11" fmla="*/ 134937 h 141"/>
                  <a:gd name="T12" fmla="*/ 134938 w 284"/>
                  <a:gd name="T13" fmla="*/ 88900 h 141"/>
                  <a:gd name="T14" fmla="*/ 225425 w 284"/>
                  <a:gd name="T15" fmla="*/ 134937 h 141"/>
                  <a:gd name="T16" fmla="*/ 314325 w 284"/>
                  <a:gd name="T17" fmla="*/ 223837 h 141"/>
                  <a:gd name="T18" fmla="*/ 404813 w 284"/>
                  <a:gd name="T19" fmla="*/ 179387 h 141"/>
                  <a:gd name="T20" fmla="*/ 450850 w 284"/>
                  <a:gd name="T21" fmla="*/ 179387 h 141"/>
                  <a:gd name="T22" fmla="*/ 450850 w 284"/>
                  <a:gd name="T23" fmla="*/ 134937 h 141"/>
                  <a:gd name="T24" fmla="*/ 314325 w 284"/>
                  <a:gd name="T25" fmla="*/ 44450 h 1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141">
                    <a:moveTo>
                      <a:pt x="198" y="28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198" y="141"/>
                    </a:lnTo>
                    <a:lnTo>
                      <a:pt x="255" y="113"/>
                    </a:lnTo>
                    <a:lnTo>
                      <a:pt x="284" y="113"/>
                    </a:lnTo>
                    <a:lnTo>
                      <a:pt x="284" y="85"/>
                    </a:lnTo>
                    <a:lnTo>
                      <a:pt x="198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3" name="Freeform 88"/>
              <p:cNvSpPr>
                <a:spLocks/>
              </p:cNvSpPr>
              <p:nvPr/>
            </p:nvSpPr>
            <p:spPr bwMode="auto">
              <a:xfrm>
                <a:off x="4779963" y="5340350"/>
                <a:ext cx="720725" cy="855663"/>
              </a:xfrm>
              <a:custGeom>
                <a:avLst/>
                <a:gdLst>
                  <a:gd name="T0" fmla="*/ 630238 w 454"/>
                  <a:gd name="T1" fmla="*/ 539750 h 539"/>
                  <a:gd name="T2" fmla="*/ 495300 w 454"/>
                  <a:gd name="T3" fmla="*/ 630238 h 539"/>
                  <a:gd name="T4" fmla="*/ 406400 w 454"/>
                  <a:gd name="T5" fmla="*/ 630238 h 539"/>
                  <a:gd name="T6" fmla="*/ 315913 w 454"/>
                  <a:gd name="T7" fmla="*/ 809625 h 539"/>
                  <a:gd name="T8" fmla="*/ 225425 w 454"/>
                  <a:gd name="T9" fmla="*/ 855663 h 539"/>
                  <a:gd name="T10" fmla="*/ 90488 w 454"/>
                  <a:gd name="T11" fmla="*/ 720725 h 539"/>
                  <a:gd name="T12" fmla="*/ 134938 w 454"/>
                  <a:gd name="T13" fmla="*/ 674688 h 539"/>
                  <a:gd name="T14" fmla="*/ 46038 w 454"/>
                  <a:gd name="T15" fmla="*/ 495300 h 539"/>
                  <a:gd name="T16" fmla="*/ 0 w 454"/>
                  <a:gd name="T17" fmla="*/ 495300 h 539"/>
                  <a:gd name="T18" fmla="*/ 46038 w 454"/>
                  <a:gd name="T19" fmla="*/ 315913 h 539"/>
                  <a:gd name="T20" fmla="*/ 180975 w 454"/>
                  <a:gd name="T21" fmla="*/ 269875 h 539"/>
                  <a:gd name="T22" fmla="*/ 225425 w 454"/>
                  <a:gd name="T23" fmla="*/ 315913 h 539"/>
                  <a:gd name="T24" fmla="*/ 225425 w 454"/>
                  <a:gd name="T25" fmla="*/ 180975 h 539"/>
                  <a:gd name="T26" fmla="*/ 271463 w 454"/>
                  <a:gd name="T27" fmla="*/ 180975 h 539"/>
                  <a:gd name="T28" fmla="*/ 271463 w 454"/>
                  <a:gd name="T29" fmla="*/ 134938 h 539"/>
                  <a:gd name="T30" fmla="*/ 360363 w 454"/>
                  <a:gd name="T31" fmla="*/ 134938 h 539"/>
                  <a:gd name="T32" fmla="*/ 450850 w 454"/>
                  <a:gd name="T33" fmla="*/ 90488 h 539"/>
                  <a:gd name="T34" fmla="*/ 450850 w 454"/>
                  <a:gd name="T35" fmla="*/ 46038 h 539"/>
                  <a:gd name="T36" fmla="*/ 541338 w 454"/>
                  <a:gd name="T37" fmla="*/ 46038 h 539"/>
                  <a:gd name="T38" fmla="*/ 630238 w 454"/>
                  <a:gd name="T39" fmla="*/ 0 h 539"/>
                  <a:gd name="T40" fmla="*/ 630238 w 454"/>
                  <a:gd name="T41" fmla="*/ 46038 h 539"/>
                  <a:gd name="T42" fmla="*/ 585788 w 454"/>
                  <a:gd name="T43" fmla="*/ 269875 h 539"/>
                  <a:gd name="T44" fmla="*/ 630238 w 454"/>
                  <a:gd name="T45" fmla="*/ 404813 h 539"/>
                  <a:gd name="T46" fmla="*/ 720725 w 454"/>
                  <a:gd name="T47" fmla="*/ 450850 h 539"/>
                  <a:gd name="T48" fmla="*/ 630238 w 454"/>
                  <a:gd name="T49" fmla="*/ 495300 h 539"/>
                  <a:gd name="T50" fmla="*/ 630238 w 454"/>
                  <a:gd name="T51" fmla="*/ 539750 h 53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54" h="539">
                    <a:moveTo>
                      <a:pt x="397" y="340"/>
                    </a:moveTo>
                    <a:lnTo>
                      <a:pt x="312" y="397"/>
                    </a:lnTo>
                    <a:lnTo>
                      <a:pt x="256" y="397"/>
                    </a:lnTo>
                    <a:lnTo>
                      <a:pt x="199" y="510"/>
                    </a:lnTo>
                    <a:lnTo>
                      <a:pt x="142" y="539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29" y="312"/>
                    </a:lnTo>
                    <a:lnTo>
                      <a:pt x="0" y="312"/>
                    </a:lnTo>
                    <a:lnTo>
                      <a:pt x="29" y="199"/>
                    </a:lnTo>
                    <a:lnTo>
                      <a:pt x="114" y="170"/>
                    </a:lnTo>
                    <a:lnTo>
                      <a:pt x="142" y="199"/>
                    </a:lnTo>
                    <a:lnTo>
                      <a:pt x="142" y="114"/>
                    </a:lnTo>
                    <a:lnTo>
                      <a:pt x="171" y="114"/>
                    </a:lnTo>
                    <a:lnTo>
                      <a:pt x="171" y="85"/>
                    </a:lnTo>
                    <a:lnTo>
                      <a:pt x="227" y="85"/>
                    </a:lnTo>
                    <a:lnTo>
                      <a:pt x="284" y="57"/>
                    </a:lnTo>
                    <a:lnTo>
                      <a:pt x="284" y="29"/>
                    </a:lnTo>
                    <a:lnTo>
                      <a:pt x="341" y="29"/>
                    </a:lnTo>
                    <a:lnTo>
                      <a:pt x="397" y="0"/>
                    </a:lnTo>
                    <a:lnTo>
                      <a:pt x="397" y="29"/>
                    </a:lnTo>
                    <a:lnTo>
                      <a:pt x="369" y="170"/>
                    </a:lnTo>
                    <a:lnTo>
                      <a:pt x="397" y="255"/>
                    </a:lnTo>
                    <a:lnTo>
                      <a:pt x="454" y="284"/>
                    </a:lnTo>
                    <a:lnTo>
                      <a:pt x="397" y="312"/>
                    </a:lnTo>
                    <a:lnTo>
                      <a:pt x="397" y="34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4" name="Freeform 89"/>
              <p:cNvSpPr>
                <a:spLocks/>
              </p:cNvSpPr>
              <p:nvPr/>
            </p:nvSpPr>
            <p:spPr bwMode="auto">
              <a:xfrm>
                <a:off x="4600575" y="5070475"/>
                <a:ext cx="630238" cy="450850"/>
              </a:xfrm>
              <a:custGeom>
                <a:avLst/>
                <a:gdLst>
                  <a:gd name="T0" fmla="*/ 630238 w 397"/>
                  <a:gd name="T1" fmla="*/ 315913 h 284"/>
                  <a:gd name="T2" fmla="*/ 585788 w 397"/>
                  <a:gd name="T3" fmla="*/ 269875 h 284"/>
                  <a:gd name="T4" fmla="*/ 495300 w 397"/>
                  <a:gd name="T5" fmla="*/ 269875 h 284"/>
                  <a:gd name="T6" fmla="*/ 450850 w 397"/>
                  <a:gd name="T7" fmla="*/ 134938 h 284"/>
                  <a:gd name="T8" fmla="*/ 404813 w 397"/>
                  <a:gd name="T9" fmla="*/ 90488 h 284"/>
                  <a:gd name="T10" fmla="*/ 450850 w 397"/>
                  <a:gd name="T11" fmla="*/ 0 h 284"/>
                  <a:gd name="T12" fmla="*/ 360363 w 397"/>
                  <a:gd name="T13" fmla="*/ 0 h 284"/>
                  <a:gd name="T14" fmla="*/ 314325 w 397"/>
                  <a:gd name="T15" fmla="*/ 134938 h 284"/>
                  <a:gd name="T16" fmla="*/ 179388 w 397"/>
                  <a:gd name="T17" fmla="*/ 134938 h 284"/>
                  <a:gd name="T18" fmla="*/ 134938 w 397"/>
                  <a:gd name="T19" fmla="*/ 225425 h 284"/>
                  <a:gd name="T20" fmla="*/ 44450 w 397"/>
                  <a:gd name="T21" fmla="*/ 225425 h 284"/>
                  <a:gd name="T22" fmla="*/ 0 w 397"/>
                  <a:gd name="T23" fmla="*/ 269875 h 284"/>
                  <a:gd name="T24" fmla="*/ 90488 w 397"/>
                  <a:gd name="T25" fmla="*/ 269875 h 284"/>
                  <a:gd name="T26" fmla="*/ 44450 w 397"/>
                  <a:gd name="T27" fmla="*/ 360363 h 284"/>
                  <a:gd name="T28" fmla="*/ 179388 w 397"/>
                  <a:gd name="T29" fmla="*/ 360363 h 284"/>
                  <a:gd name="T30" fmla="*/ 225425 w 397"/>
                  <a:gd name="T31" fmla="*/ 315913 h 284"/>
                  <a:gd name="T32" fmla="*/ 404813 w 397"/>
                  <a:gd name="T33" fmla="*/ 404813 h 284"/>
                  <a:gd name="T34" fmla="*/ 404813 w 397"/>
                  <a:gd name="T35" fmla="*/ 450850 h 284"/>
                  <a:gd name="T36" fmla="*/ 450850 w 397"/>
                  <a:gd name="T37" fmla="*/ 450850 h 284"/>
                  <a:gd name="T38" fmla="*/ 450850 w 397"/>
                  <a:gd name="T39" fmla="*/ 404813 h 284"/>
                  <a:gd name="T40" fmla="*/ 539750 w 397"/>
                  <a:gd name="T41" fmla="*/ 404813 h 284"/>
                  <a:gd name="T42" fmla="*/ 630238 w 397"/>
                  <a:gd name="T43" fmla="*/ 360363 h 284"/>
                  <a:gd name="T44" fmla="*/ 630238 w 397"/>
                  <a:gd name="T45" fmla="*/ 315913 h 28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284">
                    <a:moveTo>
                      <a:pt x="397" y="199"/>
                    </a:moveTo>
                    <a:lnTo>
                      <a:pt x="369" y="170"/>
                    </a:lnTo>
                    <a:lnTo>
                      <a:pt x="312" y="170"/>
                    </a:lnTo>
                    <a:lnTo>
                      <a:pt x="284" y="85"/>
                    </a:lnTo>
                    <a:lnTo>
                      <a:pt x="255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198" y="85"/>
                    </a:lnTo>
                    <a:lnTo>
                      <a:pt x="113" y="85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113" y="227"/>
                    </a:lnTo>
                    <a:lnTo>
                      <a:pt x="142" y="199"/>
                    </a:lnTo>
                    <a:lnTo>
                      <a:pt x="255" y="255"/>
                    </a:lnTo>
                    <a:lnTo>
                      <a:pt x="255" y="284"/>
                    </a:lnTo>
                    <a:lnTo>
                      <a:pt x="284" y="284"/>
                    </a:lnTo>
                    <a:lnTo>
                      <a:pt x="284" y="255"/>
                    </a:lnTo>
                    <a:lnTo>
                      <a:pt x="340" y="255"/>
                    </a:lnTo>
                    <a:lnTo>
                      <a:pt x="397" y="227"/>
                    </a:lnTo>
                    <a:lnTo>
                      <a:pt x="397" y="19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5" name="Freeform 90"/>
              <p:cNvSpPr>
                <a:spLocks/>
              </p:cNvSpPr>
              <p:nvPr/>
            </p:nvSpPr>
            <p:spPr bwMode="auto">
              <a:xfrm>
                <a:off x="4330700" y="5160963"/>
                <a:ext cx="674688" cy="539750"/>
              </a:xfrm>
              <a:custGeom>
                <a:avLst/>
                <a:gdLst>
                  <a:gd name="T0" fmla="*/ 314325 w 425"/>
                  <a:gd name="T1" fmla="*/ 134938 h 340"/>
                  <a:gd name="T2" fmla="*/ 179388 w 425"/>
                  <a:gd name="T3" fmla="*/ 0 h 340"/>
                  <a:gd name="T4" fmla="*/ 134938 w 425"/>
                  <a:gd name="T5" fmla="*/ 0 h 340"/>
                  <a:gd name="T6" fmla="*/ 90488 w 425"/>
                  <a:gd name="T7" fmla="*/ 44450 h 340"/>
                  <a:gd name="T8" fmla="*/ 44450 w 425"/>
                  <a:gd name="T9" fmla="*/ 134938 h 340"/>
                  <a:gd name="T10" fmla="*/ 90488 w 425"/>
                  <a:gd name="T11" fmla="*/ 134938 h 340"/>
                  <a:gd name="T12" fmla="*/ 90488 w 425"/>
                  <a:gd name="T13" fmla="*/ 225425 h 340"/>
                  <a:gd name="T14" fmla="*/ 0 w 425"/>
                  <a:gd name="T15" fmla="*/ 360363 h 340"/>
                  <a:gd name="T16" fmla="*/ 44450 w 425"/>
                  <a:gd name="T17" fmla="*/ 360363 h 340"/>
                  <a:gd name="T18" fmla="*/ 90488 w 425"/>
                  <a:gd name="T19" fmla="*/ 449263 h 340"/>
                  <a:gd name="T20" fmla="*/ 134938 w 425"/>
                  <a:gd name="T21" fmla="*/ 539750 h 340"/>
                  <a:gd name="T22" fmla="*/ 225425 w 425"/>
                  <a:gd name="T23" fmla="*/ 539750 h 340"/>
                  <a:gd name="T24" fmla="*/ 404813 w 425"/>
                  <a:gd name="T25" fmla="*/ 404813 h 340"/>
                  <a:gd name="T26" fmla="*/ 495300 w 425"/>
                  <a:gd name="T27" fmla="*/ 495300 h 340"/>
                  <a:gd name="T28" fmla="*/ 630238 w 425"/>
                  <a:gd name="T29" fmla="*/ 449263 h 340"/>
                  <a:gd name="T30" fmla="*/ 674688 w 425"/>
                  <a:gd name="T31" fmla="*/ 495300 h 340"/>
                  <a:gd name="T32" fmla="*/ 674688 w 425"/>
                  <a:gd name="T33" fmla="*/ 314325 h 340"/>
                  <a:gd name="T34" fmla="*/ 495300 w 425"/>
                  <a:gd name="T35" fmla="*/ 225425 h 340"/>
                  <a:gd name="T36" fmla="*/ 449263 w 425"/>
                  <a:gd name="T37" fmla="*/ 269875 h 340"/>
                  <a:gd name="T38" fmla="*/ 314325 w 425"/>
                  <a:gd name="T39" fmla="*/ 269875 h 340"/>
                  <a:gd name="T40" fmla="*/ 360363 w 425"/>
                  <a:gd name="T41" fmla="*/ 179388 h 340"/>
                  <a:gd name="T42" fmla="*/ 269875 w 425"/>
                  <a:gd name="T43" fmla="*/ 179388 h 340"/>
                  <a:gd name="T44" fmla="*/ 314325 w 425"/>
                  <a:gd name="T45" fmla="*/ 134938 h 34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25" h="340">
                    <a:moveTo>
                      <a:pt x="198" y="85"/>
                    </a:moveTo>
                    <a:lnTo>
                      <a:pt x="113" y="0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8" y="85"/>
                    </a:lnTo>
                    <a:lnTo>
                      <a:pt x="57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28" y="227"/>
                    </a:lnTo>
                    <a:lnTo>
                      <a:pt x="57" y="283"/>
                    </a:lnTo>
                    <a:lnTo>
                      <a:pt x="85" y="340"/>
                    </a:lnTo>
                    <a:lnTo>
                      <a:pt x="142" y="340"/>
                    </a:lnTo>
                    <a:lnTo>
                      <a:pt x="255" y="255"/>
                    </a:lnTo>
                    <a:lnTo>
                      <a:pt x="312" y="312"/>
                    </a:lnTo>
                    <a:lnTo>
                      <a:pt x="397" y="283"/>
                    </a:lnTo>
                    <a:lnTo>
                      <a:pt x="425" y="312"/>
                    </a:lnTo>
                    <a:lnTo>
                      <a:pt x="425" y="198"/>
                    </a:lnTo>
                    <a:lnTo>
                      <a:pt x="312" y="142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98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6" name="Freeform 91"/>
              <p:cNvSpPr>
                <a:spLocks/>
              </p:cNvSpPr>
              <p:nvPr/>
            </p:nvSpPr>
            <p:spPr bwMode="auto">
              <a:xfrm>
                <a:off x="4465638" y="4979988"/>
                <a:ext cx="585787" cy="315912"/>
              </a:xfrm>
              <a:custGeom>
                <a:avLst/>
                <a:gdLst>
                  <a:gd name="T0" fmla="*/ 585787 w 369"/>
                  <a:gd name="T1" fmla="*/ 90487 h 199"/>
                  <a:gd name="T2" fmla="*/ 539750 w 369"/>
                  <a:gd name="T3" fmla="*/ 0 h 199"/>
                  <a:gd name="T4" fmla="*/ 404812 w 369"/>
                  <a:gd name="T5" fmla="*/ 90487 h 199"/>
                  <a:gd name="T6" fmla="*/ 360362 w 369"/>
                  <a:gd name="T7" fmla="*/ 46037 h 199"/>
                  <a:gd name="T8" fmla="*/ 269875 w 369"/>
                  <a:gd name="T9" fmla="*/ 0 h 199"/>
                  <a:gd name="T10" fmla="*/ 179387 w 369"/>
                  <a:gd name="T11" fmla="*/ 46037 h 199"/>
                  <a:gd name="T12" fmla="*/ 90487 w 369"/>
                  <a:gd name="T13" fmla="*/ 46037 h 199"/>
                  <a:gd name="T14" fmla="*/ 90487 w 369"/>
                  <a:gd name="T15" fmla="*/ 134937 h 199"/>
                  <a:gd name="T16" fmla="*/ 0 w 369"/>
                  <a:gd name="T17" fmla="*/ 134937 h 199"/>
                  <a:gd name="T18" fmla="*/ 0 w 369"/>
                  <a:gd name="T19" fmla="*/ 180975 h 199"/>
                  <a:gd name="T20" fmla="*/ 44450 w 369"/>
                  <a:gd name="T21" fmla="*/ 180975 h 199"/>
                  <a:gd name="T22" fmla="*/ 179387 w 369"/>
                  <a:gd name="T23" fmla="*/ 315912 h 199"/>
                  <a:gd name="T24" fmla="*/ 269875 w 369"/>
                  <a:gd name="T25" fmla="*/ 315912 h 199"/>
                  <a:gd name="T26" fmla="*/ 314325 w 369"/>
                  <a:gd name="T27" fmla="*/ 225425 h 199"/>
                  <a:gd name="T28" fmla="*/ 449262 w 369"/>
                  <a:gd name="T29" fmla="*/ 225425 h 199"/>
                  <a:gd name="T30" fmla="*/ 495300 w 369"/>
                  <a:gd name="T31" fmla="*/ 90487 h 199"/>
                  <a:gd name="T32" fmla="*/ 585787 w 369"/>
                  <a:gd name="T33" fmla="*/ 90487 h 19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9" h="199">
                    <a:moveTo>
                      <a:pt x="369" y="57"/>
                    </a:moveTo>
                    <a:lnTo>
                      <a:pt x="340" y="0"/>
                    </a:lnTo>
                    <a:lnTo>
                      <a:pt x="255" y="57"/>
                    </a:lnTo>
                    <a:lnTo>
                      <a:pt x="227" y="29"/>
                    </a:lnTo>
                    <a:lnTo>
                      <a:pt x="170" y="0"/>
                    </a:lnTo>
                    <a:lnTo>
                      <a:pt x="113" y="29"/>
                    </a:lnTo>
                    <a:lnTo>
                      <a:pt x="57" y="29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114"/>
                    </a:lnTo>
                    <a:lnTo>
                      <a:pt x="28" y="114"/>
                    </a:lnTo>
                    <a:lnTo>
                      <a:pt x="113" y="199"/>
                    </a:lnTo>
                    <a:lnTo>
                      <a:pt x="170" y="199"/>
                    </a:lnTo>
                    <a:lnTo>
                      <a:pt x="198" y="142"/>
                    </a:lnTo>
                    <a:lnTo>
                      <a:pt x="283" y="142"/>
                    </a:lnTo>
                    <a:lnTo>
                      <a:pt x="312" y="57"/>
                    </a:lnTo>
                    <a:lnTo>
                      <a:pt x="369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7" name="Freeform 92"/>
              <p:cNvSpPr>
                <a:spLocks/>
              </p:cNvSpPr>
              <p:nvPr/>
            </p:nvSpPr>
            <p:spPr bwMode="auto">
              <a:xfrm>
                <a:off x="4556125" y="5565775"/>
                <a:ext cx="449263" cy="630238"/>
              </a:xfrm>
              <a:custGeom>
                <a:avLst/>
                <a:gdLst>
                  <a:gd name="T0" fmla="*/ 179388 w 283"/>
                  <a:gd name="T1" fmla="*/ 0 h 397"/>
                  <a:gd name="T2" fmla="*/ 0 w 283"/>
                  <a:gd name="T3" fmla="*/ 134938 h 397"/>
                  <a:gd name="T4" fmla="*/ 0 w 283"/>
                  <a:gd name="T5" fmla="*/ 225425 h 397"/>
                  <a:gd name="T6" fmla="*/ 134938 w 283"/>
                  <a:gd name="T7" fmla="*/ 269875 h 397"/>
                  <a:gd name="T8" fmla="*/ 179388 w 283"/>
                  <a:gd name="T9" fmla="*/ 495300 h 397"/>
                  <a:gd name="T10" fmla="*/ 269875 w 283"/>
                  <a:gd name="T11" fmla="*/ 539750 h 397"/>
                  <a:gd name="T12" fmla="*/ 358775 w 283"/>
                  <a:gd name="T13" fmla="*/ 630238 h 397"/>
                  <a:gd name="T14" fmla="*/ 449263 w 283"/>
                  <a:gd name="T15" fmla="*/ 630238 h 397"/>
                  <a:gd name="T16" fmla="*/ 314325 w 283"/>
                  <a:gd name="T17" fmla="*/ 495300 h 397"/>
                  <a:gd name="T18" fmla="*/ 358775 w 283"/>
                  <a:gd name="T19" fmla="*/ 449263 h 397"/>
                  <a:gd name="T20" fmla="*/ 269875 w 283"/>
                  <a:gd name="T21" fmla="*/ 269875 h 397"/>
                  <a:gd name="T22" fmla="*/ 223838 w 283"/>
                  <a:gd name="T23" fmla="*/ 269875 h 397"/>
                  <a:gd name="T24" fmla="*/ 269875 w 283"/>
                  <a:gd name="T25" fmla="*/ 90488 h 397"/>
                  <a:gd name="T26" fmla="*/ 179388 w 283"/>
                  <a:gd name="T27" fmla="*/ 0 h 39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397">
                    <a:moveTo>
                      <a:pt x="113" y="0"/>
                    </a:moveTo>
                    <a:lnTo>
                      <a:pt x="0" y="85"/>
                    </a:lnTo>
                    <a:lnTo>
                      <a:pt x="0" y="142"/>
                    </a:lnTo>
                    <a:lnTo>
                      <a:pt x="85" y="170"/>
                    </a:lnTo>
                    <a:lnTo>
                      <a:pt x="113" y="312"/>
                    </a:lnTo>
                    <a:lnTo>
                      <a:pt x="170" y="340"/>
                    </a:lnTo>
                    <a:lnTo>
                      <a:pt x="226" y="397"/>
                    </a:lnTo>
                    <a:lnTo>
                      <a:pt x="283" y="397"/>
                    </a:lnTo>
                    <a:lnTo>
                      <a:pt x="198" y="312"/>
                    </a:lnTo>
                    <a:lnTo>
                      <a:pt x="226" y="283"/>
                    </a:lnTo>
                    <a:lnTo>
                      <a:pt x="170" y="170"/>
                    </a:lnTo>
                    <a:lnTo>
                      <a:pt x="141" y="170"/>
                    </a:lnTo>
                    <a:lnTo>
                      <a:pt x="170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8" name="Freeform 93"/>
              <p:cNvSpPr>
                <a:spLocks/>
              </p:cNvSpPr>
              <p:nvPr/>
            </p:nvSpPr>
            <p:spPr bwMode="auto">
              <a:xfrm>
                <a:off x="4735513" y="5880100"/>
                <a:ext cx="765175" cy="1081088"/>
              </a:xfrm>
              <a:custGeom>
                <a:avLst/>
                <a:gdLst>
                  <a:gd name="T0" fmla="*/ 0 w 482"/>
                  <a:gd name="T1" fmla="*/ 946150 h 681"/>
                  <a:gd name="T2" fmla="*/ 44450 w 482"/>
                  <a:gd name="T3" fmla="*/ 855663 h 681"/>
                  <a:gd name="T4" fmla="*/ 179388 w 482"/>
                  <a:gd name="T5" fmla="*/ 765175 h 681"/>
                  <a:gd name="T6" fmla="*/ 225425 w 482"/>
                  <a:gd name="T7" fmla="*/ 811213 h 681"/>
                  <a:gd name="T8" fmla="*/ 225425 w 482"/>
                  <a:gd name="T9" fmla="*/ 630238 h 681"/>
                  <a:gd name="T10" fmla="*/ 315913 w 482"/>
                  <a:gd name="T11" fmla="*/ 585788 h 681"/>
                  <a:gd name="T12" fmla="*/ 404813 w 482"/>
                  <a:gd name="T13" fmla="*/ 406400 h 681"/>
                  <a:gd name="T14" fmla="*/ 360363 w 482"/>
                  <a:gd name="T15" fmla="*/ 269875 h 681"/>
                  <a:gd name="T16" fmla="*/ 450850 w 482"/>
                  <a:gd name="T17" fmla="*/ 90488 h 681"/>
                  <a:gd name="T18" fmla="*/ 539750 w 482"/>
                  <a:gd name="T19" fmla="*/ 90488 h 681"/>
                  <a:gd name="T20" fmla="*/ 674688 w 482"/>
                  <a:gd name="T21" fmla="*/ 0 h 681"/>
                  <a:gd name="T22" fmla="*/ 630238 w 482"/>
                  <a:gd name="T23" fmla="*/ 90488 h 681"/>
                  <a:gd name="T24" fmla="*/ 674688 w 482"/>
                  <a:gd name="T25" fmla="*/ 90488 h 681"/>
                  <a:gd name="T26" fmla="*/ 765175 w 482"/>
                  <a:gd name="T27" fmla="*/ 180975 h 681"/>
                  <a:gd name="T28" fmla="*/ 720725 w 482"/>
                  <a:gd name="T29" fmla="*/ 225425 h 681"/>
                  <a:gd name="T30" fmla="*/ 720725 w 482"/>
                  <a:gd name="T31" fmla="*/ 406400 h 681"/>
                  <a:gd name="T32" fmla="*/ 674688 w 482"/>
                  <a:gd name="T33" fmla="*/ 495300 h 681"/>
                  <a:gd name="T34" fmla="*/ 585788 w 482"/>
                  <a:gd name="T35" fmla="*/ 541338 h 681"/>
                  <a:gd name="T36" fmla="*/ 495300 w 482"/>
                  <a:gd name="T37" fmla="*/ 630238 h 681"/>
                  <a:gd name="T38" fmla="*/ 404813 w 482"/>
                  <a:gd name="T39" fmla="*/ 765175 h 681"/>
                  <a:gd name="T40" fmla="*/ 404813 w 482"/>
                  <a:gd name="T41" fmla="*/ 855663 h 681"/>
                  <a:gd name="T42" fmla="*/ 315913 w 482"/>
                  <a:gd name="T43" fmla="*/ 946150 h 681"/>
                  <a:gd name="T44" fmla="*/ 134938 w 482"/>
                  <a:gd name="T45" fmla="*/ 1081088 h 681"/>
                  <a:gd name="T46" fmla="*/ 0 w 482"/>
                  <a:gd name="T47" fmla="*/ 946150 h 6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2" h="681">
                    <a:moveTo>
                      <a:pt x="0" y="596"/>
                    </a:moveTo>
                    <a:lnTo>
                      <a:pt x="28" y="539"/>
                    </a:lnTo>
                    <a:lnTo>
                      <a:pt x="113" y="482"/>
                    </a:lnTo>
                    <a:lnTo>
                      <a:pt x="142" y="511"/>
                    </a:lnTo>
                    <a:lnTo>
                      <a:pt x="142" y="397"/>
                    </a:lnTo>
                    <a:lnTo>
                      <a:pt x="199" y="369"/>
                    </a:lnTo>
                    <a:lnTo>
                      <a:pt x="255" y="256"/>
                    </a:lnTo>
                    <a:lnTo>
                      <a:pt x="227" y="17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425" y="0"/>
                    </a:lnTo>
                    <a:lnTo>
                      <a:pt x="397" y="57"/>
                    </a:lnTo>
                    <a:lnTo>
                      <a:pt x="425" y="57"/>
                    </a:lnTo>
                    <a:lnTo>
                      <a:pt x="482" y="114"/>
                    </a:lnTo>
                    <a:lnTo>
                      <a:pt x="454" y="142"/>
                    </a:lnTo>
                    <a:lnTo>
                      <a:pt x="454" y="256"/>
                    </a:lnTo>
                    <a:lnTo>
                      <a:pt x="425" y="312"/>
                    </a:lnTo>
                    <a:lnTo>
                      <a:pt x="369" y="341"/>
                    </a:lnTo>
                    <a:lnTo>
                      <a:pt x="312" y="397"/>
                    </a:lnTo>
                    <a:lnTo>
                      <a:pt x="255" y="482"/>
                    </a:lnTo>
                    <a:lnTo>
                      <a:pt x="255" y="539"/>
                    </a:lnTo>
                    <a:lnTo>
                      <a:pt x="199" y="596"/>
                    </a:lnTo>
                    <a:lnTo>
                      <a:pt x="85" y="681"/>
                    </a:lnTo>
                    <a:lnTo>
                      <a:pt x="0" y="59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9" name="Freeform 94"/>
              <p:cNvSpPr>
                <a:spLocks/>
              </p:cNvSpPr>
              <p:nvPr/>
            </p:nvSpPr>
            <p:spPr bwMode="auto">
              <a:xfrm>
                <a:off x="4870450" y="6691313"/>
                <a:ext cx="855663" cy="495300"/>
              </a:xfrm>
              <a:custGeom>
                <a:avLst/>
                <a:gdLst>
                  <a:gd name="T0" fmla="*/ 0 w 539"/>
                  <a:gd name="T1" fmla="*/ 269875 h 312"/>
                  <a:gd name="T2" fmla="*/ 180975 w 539"/>
                  <a:gd name="T3" fmla="*/ 134938 h 312"/>
                  <a:gd name="T4" fmla="*/ 269875 w 539"/>
                  <a:gd name="T5" fmla="*/ 269875 h 312"/>
                  <a:gd name="T6" fmla="*/ 450850 w 539"/>
                  <a:gd name="T7" fmla="*/ 44450 h 312"/>
                  <a:gd name="T8" fmla="*/ 539750 w 539"/>
                  <a:gd name="T9" fmla="*/ 0 h 312"/>
                  <a:gd name="T10" fmla="*/ 855663 w 539"/>
                  <a:gd name="T11" fmla="*/ 44450 h 312"/>
                  <a:gd name="T12" fmla="*/ 855663 w 539"/>
                  <a:gd name="T13" fmla="*/ 134938 h 312"/>
                  <a:gd name="T14" fmla="*/ 765175 w 539"/>
                  <a:gd name="T15" fmla="*/ 179388 h 312"/>
                  <a:gd name="T16" fmla="*/ 585788 w 539"/>
                  <a:gd name="T17" fmla="*/ 223838 h 312"/>
                  <a:gd name="T18" fmla="*/ 539750 w 539"/>
                  <a:gd name="T19" fmla="*/ 404813 h 312"/>
                  <a:gd name="T20" fmla="*/ 450850 w 539"/>
                  <a:gd name="T21" fmla="*/ 495300 h 312"/>
                  <a:gd name="T22" fmla="*/ 315913 w 539"/>
                  <a:gd name="T23" fmla="*/ 358775 h 312"/>
                  <a:gd name="T24" fmla="*/ 0 w 539"/>
                  <a:gd name="T25" fmla="*/ 269875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9" h="312">
                    <a:moveTo>
                      <a:pt x="0" y="170"/>
                    </a:moveTo>
                    <a:lnTo>
                      <a:pt x="114" y="85"/>
                    </a:lnTo>
                    <a:lnTo>
                      <a:pt x="170" y="17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482" y="113"/>
                    </a:lnTo>
                    <a:lnTo>
                      <a:pt x="369" y="141"/>
                    </a:lnTo>
                    <a:lnTo>
                      <a:pt x="340" y="255"/>
                    </a:lnTo>
                    <a:lnTo>
                      <a:pt x="284" y="312"/>
                    </a:lnTo>
                    <a:lnTo>
                      <a:pt x="199" y="226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0" name="Freeform 95"/>
              <p:cNvSpPr>
                <a:spLocks/>
              </p:cNvSpPr>
              <p:nvPr/>
            </p:nvSpPr>
            <p:spPr bwMode="auto">
              <a:xfrm>
                <a:off x="5051425" y="6105525"/>
                <a:ext cx="989013" cy="855663"/>
              </a:xfrm>
              <a:custGeom>
                <a:avLst/>
                <a:gdLst>
                  <a:gd name="T0" fmla="*/ 674688 w 623"/>
                  <a:gd name="T1" fmla="*/ 630238 h 539"/>
                  <a:gd name="T2" fmla="*/ 763588 w 623"/>
                  <a:gd name="T3" fmla="*/ 585788 h 539"/>
                  <a:gd name="T4" fmla="*/ 763588 w 623"/>
                  <a:gd name="T5" fmla="*/ 495300 h 539"/>
                  <a:gd name="T6" fmla="*/ 854075 w 623"/>
                  <a:gd name="T7" fmla="*/ 360363 h 539"/>
                  <a:gd name="T8" fmla="*/ 944563 w 623"/>
                  <a:gd name="T9" fmla="*/ 404813 h 539"/>
                  <a:gd name="T10" fmla="*/ 989013 w 623"/>
                  <a:gd name="T11" fmla="*/ 360363 h 539"/>
                  <a:gd name="T12" fmla="*/ 989013 w 623"/>
                  <a:gd name="T13" fmla="*/ 315913 h 539"/>
                  <a:gd name="T14" fmla="*/ 809625 w 623"/>
                  <a:gd name="T15" fmla="*/ 225425 h 539"/>
                  <a:gd name="T16" fmla="*/ 628650 w 623"/>
                  <a:gd name="T17" fmla="*/ 269875 h 539"/>
                  <a:gd name="T18" fmla="*/ 493713 w 623"/>
                  <a:gd name="T19" fmla="*/ 225425 h 539"/>
                  <a:gd name="T20" fmla="*/ 539750 w 623"/>
                  <a:gd name="T21" fmla="*/ 90488 h 539"/>
                  <a:gd name="T22" fmla="*/ 493713 w 623"/>
                  <a:gd name="T23" fmla="*/ 90488 h 539"/>
                  <a:gd name="T24" fmla="*/ 493713 w 623"/>
                  <a:gd name="T25" fmla="*/ 0 h 539"/>
                  <a:gd name="T26" fmla="*/ 404813 w 623"/>
                  <a:gd name="T27" fmla="*/ 0 h 539"/>
                  <a:gd name="T28" fmla="*/ 404813 w 623"/>
                  <a:gd name="T29" fmla="*/ 180975 h 539"/>
                  <a:gd name="T30" fmla="*/ 358775 w 623"/>
                  <a:gd name="T31" fmla="*/ 269875 h 539"/>
                  <a:gd name="T32" fmla="*/ 269875 w 623"/>
                  <a:gd name="T33" fmla="*/ 315913 h 539"/>
                  <a:gd name="T34" fmla="*/ 179388 w 623"/>
                  <a:gd name="T35" fmla="*/ 404813 h 539"/>
                  <a:gd name="T36" fmla="*/ 88900 w 623"/>
                  <a:gd name="T37" fmla="*/ 539750 h 539"/>
                  <a:gd name="T38" fmla="*/ 88900 w 623"/>
                  <a:gd name="T39" fmla="*/ 630238 h 539"/>
                  <a:gd name="T40" fmla="*/ 0 w 623"/>
                  <a:gd name="T41" fmla="*/ 720725 h 539"/>
                  <a:gd name="T42" fmla="*/ 88900 w 623"/>
                  <a:gd name="T43" fmla="*/ 855663 h 539"/>
                  <a:gd name="T44" fmla="*/ 269875 w 623"/>
                  <a:gd name="T45" fmla="*/ 630238 h 539"/>
                  <a:gd name="T46" fmla="*/ 358775 w 623"/>
                  <a:gd name="T47" fmla="*/ 585788 h 539"/>
                  <a:gd name="T48" fmla="*/ 674688 w 623"/>
                  <a:gd name="T49" fmla="*/ 630238 h 5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23" h="539">
                    <a:moveTo>
                      <a:pt x="425" y="397"/>
                    </a:moveTo>
                    <a:lnTo>
                      <a:pt x="481" y="369"/>
                    </a:lnTo>
                    <a:lnTo>
                      <a:pt x="481" y="312"/>
                    </a:lnTo>
                    <a:lnTo>
                      <a:pt x="538" y="227"/>
                    </a:lnTo>
                    <a:lnTo>
                      <a:pt x="595" y="255"/>
                    </a:lnTo>
                    <a:lnTo>
                      <a:pt x="623" y="227"/>
                    </a:lnTo>
                    <a:lnTo>
                      <a:pt x="623" y="199"/>
                    </a:lnTo>
                    <a:lnTo>
                      <a:pt x="510" y="142"/>
                    </a:lnTo>
                    <a:lnTo>
                      <a:pt x="396" y="170"/>
                    </a:lnTo>
                    <a:lnTo>
                      <a:pt x="311" y="142"/>
                    </a:lnTo>
                    <a:lnTo>
                      <a:pt x="340" y="57"/>
                    </a:lnTo>
                    <a:lnTo>
                      <a:pt x="311" y="57"/>
                    </a:lnTo>
                    <a:lnTo>
                      <a:pt x="311" y="0"/>
                    </a:lnTo>
                    <a:lnTo>
                      <a:pt x="255" y="0"/>
                    </a:lnTo>
                    <a:lnTo>
                      <a:pt x="255" y="114"/>
                    </a:lnTo>
                    <a:lnTo>
                      <a:pt x="226" y="170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454"/>
                    </a:lnTo>
                    <a:lnTo>
                      <a:pt x="56" y="539"/>
                    </a:lnTo>
                    <a:lnTo>
                      <a:pt x="170" y="397"/>
                    </a:lnTo>
                    <a:lnTo>
                      <a:pt x="226" y="369"/>
                    </a:lnTo>
                    <a:lnTo>
                      <a:pt x="425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1" name="Freeform 96"/>
              <p:cNvSpPr>
                <a:spLocks/>
              </p:cNvSpPr>
              <p:nvPr/>
            </p:nvSpPr>
            <p:spPr bwMode="auto">
              <a:xfrm>
                <a:off x="5500688" y="6600825"/>
                <a:ext cx="900112" cy="990600"/>
              </a:xfrm>
              <a:custGeom>
                <a:avLst/>
                <a:gdLst>
                  <a:gd name="T0" fmla="*/ 495300 w 567"/>
                  <a:gd name="T1" fmla="*/ 990600 h 624"/>
                  <a:gd name="T2" fmla="*/ 179387 w 567"/>
                  <a:gd name="T3" fmla="*/ 900113 h 624"/>
                  <a:gd name="T4" fmla="*/ 0 w 567"/>
                  <a:gd name="T5" fmla="*/ 720725 h 624"/>
                  <a:gd name="T6" fmla="*/ 225425 w 567"/>
                  <a:gd name="T7" fmla="*/ 495300 h 624"/>
                  <a:gd name="T8" fmla="*/ 269875 w 567"/>
                  <a:gd name="T9" fmla="*/ 404813 h 624"/>
                  <a:gd name="T10" fmla="*/ 360362 w 567"/>
                  <a:gd name="T11" fmla="*/ 360363 h 624"/>
                  <a:gd name="T12" fmla="*/ 360362 w 567"/>
                  <a:gd name="T13" fmla="*/ 179388 h 624"/>
                  <a:gd name="T14" fmla="*/ 450850 w 567"/>
                  <a:gd name="T15" fmla="*/ 134938 h 624"/>
                  <a:gd name="T16" fmla="*/ 539750 w 567"/>
                  <a:gd name="T17" fmla="*/ 0 h 624"/>
                  <a:gd name="T18" fmla="*/ 630237 w 567"/>
                  <a:gd name="T19" fmla="*/ 0 h 624"/>
                  <a:gd name="T20" fmla="*/ 765175 w 567"/>
                  <a:gd name="T21" fmla="*/ 225425 h 624"/>
                  <a:gd name="T22" fmla="*/ 855662 w 567"/>
                  <a:gd name="T23" fmla="*/ 314325 h 624"/>
                  <a:gd name="T24" fmla="*/ 900112 w 567"/>
                  <a:gd name="T25" fmla="*/ 449263 h 624"/>
                  <a:gd name="T26" fmla="*/ 674687 w 567"/>
                  <a:gd name="T27" fmla="*/ 539750 h 624"/>
                  <a:gd name="T28" fmla="*/ 720725 w 567"/>
                  <a:gd name="T29" fmla="*/ 674688 h 624"/>
                  <a:gd name="T30" fmla="*/ 585787 w 567"/>
                  <a:gd name="T31" fmla="*/ 944563 h 624"/>
                  <a:gd name="T32" fmla="*/ 495300 w 567"/>
                  <a:gd name="T33" fmla="*/ 990600 h 62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67" h="624">
                    <a:moveTo>
                      <a:pt x="312" y="624"/>
                    </a:moveTo>
                    <a:lnTo>
                      <a:pt x="113" y="567"/>
                    </a:lnTo>
                    <a:lnTo>
                      <a:pt x="0" y="454"/>
                    </a:lnTo>
                    <a:lnTo>
                      <a:pt x="142" y="312"/>
                    </a:lnTo>
                    <a:lnTo>
                      <a:pt x="170" y="255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284" y="85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482" y="142"/>
                    </a:lnTo>
                    <a:lnTo>
                      <a:pt x="539" y="198"/>
                    </a:lnTo>
                    <a:lnTo>
                      <a:pt x="567" y="283"/>
                    </a:lnTo>
                    <a:lnTo>
                      <a:pt x="425" y="340"/>
                    </a:lnTo>
                    <a:lnTo>
                      <a:pt x="454" y="425"/>
                    </a:lnTo>
                    <a:lnTo>
                      <a:pt x="369" y="595"/>
                    </a:lnTo>
                    <a:lnTo>
                      <a:pt x="312" y="62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2" name="Freeform 97"/>
              <p:cNvSpPr>
                <a:spLocks/>
              </p:cNvSpPr>
              <p:nvPr/>
            </p:nvSpPr>
            <p:spPr bwMode="auto">
              <a:xfrm>
                <a:off x="5321300" y="6465888"/>
                <a:ext cx="854075" cy="855662"/>
              </a:xfrm>
              <a:custGeom>
                <a:avLst/>
                <a:gdLst>
                  <a:gd name="T0" fmla="*/ 179388 w 538"/>
                  <a:gd name="T1" fmla="*/ 855662 h 539"/>
                  <a:gd name="T2" fmla="*/ 0 w 538"/>
                  <a:gd name="T3" fmla="*/ 720725 h 539"/>
                  <a:gd name="T4" fmla="*/ 88900 w 538"/>
                  <a:gd name="T5" fmla="*/ 630237 h 539"/>
                  <a:gd name="T6" fmla="*/ 134938 w 538"/>
                  <a:gd name="T7" fmla="*/ 449262 h 539"/>
                  <a:gd name="T8" fmla="*/ 314325 w 538"/>
                  <a:gd name="T9" fmla="*/ 404812 h 539"/>
                  <a:gd name="T10" fmla="*/ 404813 w 538"/>
                  <a:gd name="T11" fmla="*/ 360362 h 539"/>
                  <a:gd name="T12" fmla="*/ 404813 w 538"/>
                  <a:gd name="T13" fmla="*/ 269875 h 539"/>
                  <a:gd name="T14" fmla="*/ 493713 w 538"/>
                  <a:gd name="T15" fmla="*/ 225425 h 539"/>
                  <a:gd name="T16" fmla="*/ 493713 w 538"/>
                  <a:gd name="T17" fmla="*/ 134937 h 539"/>
                  <a:gd name="T18" fmla="*/ 584200 w 538"/>
                  <a:gd name="T19" fmla="*/ 0 h 539"/>
                  <a:gd name="T20" fmla="*/ 674688 w 538"/>
                  <a:gd name="T21" fmla="*/ 44450 h 539"/>
                  <a:gd name="T22" fmla="*/ 719138 w 538"/>
                  <a:gd name="T23" fmla="*/ 0 h 539"/>
                  <a:gd name="T24" fmla="*/ 854075 w 538"/>
                  <a:gd name="T25" fmla="*/ 0 h 539"/>
                  <a:gd name="T26" fmla="*/ 854075 w 538"/>
                  <a:gd name="T27" fmla="*/ 90487 h 539"/>
                  <a:gd name="T28" fmla="*/ 809625 w 538"/>
                  <a:gd name="T29" fmla="*/ 134937 h 539"/>
                  <a:gd name="T30" fmla="*/ 719138 w 538"/>
                  <a:gd name="T31" fmla="*/ 134937 h 539"/>
                  <a:gd name="T32" fmla="*/ 630238 w 538"/>
                  <a:gd name="T33" fmla="*/ 269875 h 539"/>
                  <a:gd name="T34" fmla="*/ 539750 w 538"/>
                  <a:gd name="T35" fmla="*/ 314325 h 539"/>
                  <a:gd name="T36" fmla="*/ 539750 w 538"/>
                  <a:gd name="T37" fmla="*/ 495300 h 539"/>
                  <a:gd name="T38" fmla="*/ 449263 w 538"/>
                  <a:gd name="T39" fmla="*/ 539750 h 539"/>
                  <a:gd name="T40" fmla="*/ 404813 w 538"/>
                  <a:gd name="T41" fmla="*/ 630237 h 539"/>
                  <a:gd name="T42" fmla="*/ 179388 w 538"/>
                  <a:gd name="T43" fmla="*/ 855662 h 53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38" h="539">
                    <a:moveTo>
                      <a:pt x="113" y="539"/>
                    </a:moveTo>
                    <a:lnTo>
                      <a:pt x="0" y="454"/>
                    </a:lnTo>
                    <a:lnTo>
                      <a:pt x="56" y="397"/>
                    </a:lnTo>
                    <a:lnTo>
                      <a:pt x="85" y="283"/>
                    </a:lnTo>
                    <a:lnTo>
                      <a:pt x="198" y="255"/>
                    </a:lnTo>
                    <a:lnTo>
                      <a:pt x="255" y="227"/>
                    </a:lnTo>
                    <a:lnTo>
                      <a:pt x="255" y="170"/>
                    </a:lnTo>
                    <a:lnTo>
                      <a:pt x="311" y="142"/>
                    </a:lnTo>
                    <a:lnTo>
                      <a:pt x="311" y="85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453" y="0"/>
                    </a:lnTo>
                    <a:lnTo>
                      <a:pt x="538" y="0"/>
                    </a:lnTo>
                    <a:lnTo>
                      <a:pt x="538" y="57"/>
                    </a:lnTo>
                    <a:lnTo>
                      <a:pt x="510" y="85"/>
                    </a:lnTo>
                    <a:lnTo>
                      <a:pt x="453" y="85"/>
                    </a:lnTo>
                    <a:lnTo>
                      <a:pt x="397" y="170"/>
                    </a:lnTo>
                    <a:lnTo>
                      <a:pt x="340" y="198"/>
                    </a:lnTo>
                    <a:lnTo>
                      <a:pt x="340" y="312"/>
                    </a:lnTo>
                    <a:lnTo>
                      <a:pt x="283" y="340"/>
                    </a:lnTo>
                    <a:lnTo>
                      <a:pt x="255" y="397"/>
                    </a:lnTo>
                    <a:lnTo>
                      <a:pt x="113" y="53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3" name="Freeform 98"/>
              <p:cNvSpPr>
                <a:spLocks/>
              </p:cNvSpPr>
              <p:nvPr/>
            </p:nvSpPr>
            <p:spPr bwMode="auto">
              <a:xfrm>
                <a:off x="6626225" y="7635875"/>
                <a:ext cx="404813" cy="585788"/>
              </a:xfrm>
              <a:custGeom>
                <a:avLst/>
                <a:gdLst>
                  <a:gd name="T0" fmla="*/ 0 w 255"/>
                  <a:gd name="T1" fmla="*/ 314325 h 369"/>
                  <a:gd name="T2" fmla="*/ 44450 w 255"/>
                  <a:gd name="T3" fmla="*/ 269875 h 369"/>
                  <a:gd name="T4" fmla="*/ 134938 w 255"/>
                  <a:gd name="T5" fmla="*/ 269875 h 369"/>
                  <a:gd name="T6" fmla="*/ 223838 w 255"/>
                  <a:gd name="T7" fmla="*/ 225425 h 369"/>
                  <a:gd name="T8" fmla="*/ 179388 w 255"/>
                  <a:gd name="T9" fmla="*/ 179388 h 369"/>
                  <a:gd name="T10" fmla="*/ 223838 w 255"/>
                  <a:gd name="T11" fmla="*/ 134938 h 369"/>
                  <a:gd name="T12" fmla="*/ 223838 w 255"/>
                  <a:gd name="T13" fmla="*/ 44450 h 369"/>
                  <a:gd name="T14" fmla="*/ 269875 w 255"/>
                  <a:gd name="T15" fmla="*/ 0 h 369"/>
                  <a:gd name="T16" fmla="*/ 404813 w 255"/>
                  <a:gd name="T17" fmla="*/ 90488 h 369"/>
                  <a:gd name="T18" fmla="*/ 314325 w 255"/>
                  <a:gd name="T19" fmla="*/ 585788 h 369"/>
                  <a:gd name="T20" fmla="*/ 0 w 255"/>
                  <a:gd name="T21" fmla="*/ 314325 h 36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369">
                    <a:moveTo>
                      <a:pt x="0" y="198"/>
                    </a:moveTo>
                    <a:lnTo>
                      <a:pt x="28" y="170"/>
                    </a:lnTo>
                    <a:lnTo>
                      <a:pt x="85" y="170"/>
                    </a:lnTo>
                    <a:lnTo>
                      <a:pt x="141" y="142"/>
                    </a:lnTo>
                    <a:lnTo>
                      <a:pt x="113" y="113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198" y="369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4" name="Freeform 99"/>
              <p:cNvSpPr>
                <a:spLocks/>
              </p:cNvSpPr>
              <p:nvPr/>
            </p:nvSpPr>
            <p:spPr bwMode="auto">
              <a:xfrm>
                <a:off x="6535738" y="7096125"/>
                <a:ext cx="674687" cy="630238"/>
              </a:xfrm>
              <a:custGeom>
                <a:avLst/>
                <a:gdLst>
                  <a:gd name="T0" fmla="*/ 495300 w 425"/>
                  <a:gd name="T1" fmla="*/ 630238 h 397"/>
                  <a:gd name="T2" fmla="*/ 495300 w 425"/>
                  <a:gd name="T3" fmla="*/ 495300 h 397"/>
                  <a:gd name="T4" fmla="*/ 674687 w 425"/>
                  <a:gd name="T5" fmla="*/ 449263 h 397"/>
                  <a:gd name="T6" fmla="*/ 539750 w 425"/>
                  <a:gd name="T7" fmla="*/ 225425 h 397"/>
                  <a:gd name="T8" fmla="*/ 630237 w 425"/>
                  <a:gd name="T9" fmla="*/ 44450 h 397"/>
                  <a:gd name="T10" fmla="*/ 450850 w 425"/>
                  <a:gd name="T11" fmla="*/ 0 h 397"/>
                  <a:gd name="T12" fmla="*/ 225425 w 425"/>
                  <a:gd name="T13" fmla="*/ 44450 h 397"/>
                  <a:gd name="T14" fmla="*/ 90487 w 425"/>
                  <a:gd name="T15" fmla="*/ 44450 h 397"/>
                  <a:gd name="T16" fmla="*/ 0 w 425"/>
                  <a:gd name="T17" fmla="*/ 134938 h 397"/>
                  <a:gd name="T18" fmla="*/ 225425 w 425"/>
                  <a:gd name="T19" fmla="*/ 404813 h 397"/>
                  <a:gd name="T20" fmla="*/ 360362 w 425"/>
                  <a:gd name="T21" fmla="*/ 539750 h 397"/>
                  <a:gd name="T22" fmla="*/ 495300 w 425"/>
                  <a:gd name="T23" fmla="*/ 630238 h 39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25" h="397">
                    <a:moveTo>
                      <a:pt x="312" y="397"/>
                    </a:moveTo>
                    <a:lnTo>
                      <a:pt x="312" y="312"/>
                    </a:lnTo>
                    <a:lnTo>
                      <a:pt x="425" y="283"/>
                    </a:lnTo>
                    <a:lnTo>
                      <a:pt x="340" y="142"/>
                    </a:lnTo>
                    <a:lnTo>
                      <a:pt x="397" y="28"/>
                    </a:lnTo>
                    <a:lnTo>
                      <a:pt x="284" y="0"/>
                    </a:lnTo>
                    <a:lnTo>
                      <a:pt x="142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142" y="255"/>
                    </a:lnTo>
                    <a:lnTo>
                      <a:pt x="227" y="340"/>
                    </a:lnTo>
                    <a:lnTo>
                      <a:pt x="312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5" name="Freeform 100"/>
              <p:cNvSpPr>
                <a:spLocks/>
              </p:cNvSpPr>
              <p:nvPr/>
            </p:nvSpPr>
            <p:spPr bwMode="auto">
              <a:xfrm>
                <a:off x="6265863" y="6600825"/>
                <a:ext cx="1125537" cy="630238"/>
              </a:xfrm>
              <a:custGeom>
                <a:avLst/>
                <a:gdLst>
                  <a:gd name="T0" fmla="*/ 900112 w 709"/>
                  <a:gd name="T1" fmla="*/ 539750 h 397"/>
                  <a:gd name="T2" fmla="*/ 1125537 w 709"/>
                  <a:gd name="T3" fmla="*/ 179388 h 397"/>
                  <a:gd name="T4" fmla="*/ 944562 w 709"/>
                  <a:gd name="T5" fmla="*/ 0 h 397"/>
                  <a:gd name="T6" fmla="*/ 855662 w 709"/>
                  <a:gd name="T7" fmla="*/ 44450 h 397"/>
                  <a:gd name="T8" fmla="*/ 855662 w 709"/>
                  <a:gd name="T9" fmla="*/ 134938 h 397"/>
                  <a:gd name="T10" fmla="*/ 944562 w 709"/>
                  <a:gd name="T11" fmla="*/ 179388 h 397"/>
                  <a:gd name="T12" fmla="*/ 990600 w 709"/>
                  <a:gd name="T13" fmla="*/ 269875 h 397"/>
                  <a:gd name="T14" fmla="*/ 900112 w 709"/>
                  <a:gd name="T15" fmla="*/ 360363 h 397"/>
                  <a:gd name="T16" fmla="*/ 855662 w 709"/>
                  <a:gd name="T17" fmla="*/ 269875 h 397"/>
                  <a:gd name="T18" fmla="*/ 765175 w 709"/>
                  <a:gd name="T19" fmla="*/ 314325 h 397"/>
                  <a:gd name="T20" fmla="*/ 630237 w 709"/>
                  <a:gd name="T21" fmla="*/ 269875 h 397"/>
                  <a:gd name="T22" fmla="*/ 630237 w 709"/>
                  <a:gd name="T23" fmla="*/ 225425 h 397"/>
                  <a:gd name="T24" fmla="*/ 360362 w 709"/>
                  <a:gd name="T25" fmla="*/ 179388 h 397"/>
                  <a:gd name="T26" fmla="*/ 269875 w 709"/>
                  <a:gd name="T27" fmla="*/ 179388 h 397"/>
                  <a:gd name="T28" fmla="*/ 179387 w 709"/>
                  <a:gd name="T29" fmla="*/ 225425 h 397"/>
                  <a:gd name="T30" fmla="*/ 90487 w 709"/>
                  <a:gd name="T31" fmla="*/ 179388 h 397"/>
                  <a:gd name="T32" fmla="*/ 0 w 709"/>
                  <a:gd name="T33" fmla="*/ 225425 h 397"/>
                  <a:gd name="T34" fmla="*/ 90487 w 709"/>
                  <a:gd name="T35" fmla="*/ 314325 h 397"/>
                  <a:gd name="T36" fmla="*/ 134937 w 709"/>
                  <a:gd name="T37" fmla="*/ 449263 h 397"/>
                  <a:gd name="T38" fmla="*/ 134937 w 709"/>
                  <a:gd name="T39" fmla="*/ 495300 h 397"/>
                  <a:gd name="T40" fmla="*/ 269875 w 709"/>
                  <a:gd name="T41" fmla="*/ 630238 h 397"/>
                  <a:gd name="T42" fmla="*/ 360362 w 709"/>
                  <a:gd name="T43" fmla="*/ 539750 h 397"/>
                  <a:gd name="T44" fmla="*/ 495300 w 709"/>
                  <a:gd name="T45" fmla="*/ 539750 h 397"/>
                  <a:gd name="T46" fmla="*/ 720725 w 709"/>
                  <a:gd name="T47" fmla="*/ 495300 h 397"/>
                  <a:gd name="T48" fmla="*/ 900112 w 709"/>
                  <a:gd name="T49" fmla="*/ 539750 h 39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09" h="397">
                    <a:moveTo>
                      <a:pt x="567" y="340"/>
                    </a:moveTo>
                    <a:lnTo>
                      <a:pt x="709" y="113"/>
                    </a:lnTo>
                    <a:lnTo>
                      <a:pt x="595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595" y="113"/>
                    </a:lnTo>
                    <a:lnTo>
                      <a:pt x="624" y="170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13" y="142"/>
                    </a:lnTo>
                    <a:lnTo>
                      <a:pt x="57" y="113"/>
                    </a:lnTo>
                    <a:lnTo>
                      <a:pt x="0" y="142"/>
                    </a:lnTo>
                    <a:lnTo>
                      <a:pt x="57" y="198"/>
                    </a:lnTo>
                    <a:lnTo>
                      <a:pt x="85" y="283"/>
                    </a:lnTo>
                    <a:lnTo>
                      <a:pt x="85" y="312"/>
                    </a:lnTo>
                    <a:lnTo>
                      <a:pt x="170" y="397"/>
                    </a:lnTo>
                    <a:lnTo>
                      <a:pt x="227" y="340"/>
                    </a:lnTo>
                    <a:lnTo>
                      <a:pt x="312" y="340"/>
                    </a:lnTo>
                    <a:lnTo>
                      <a:pt x="454" y="312"/>
                    </a:lnTo>
                    <a:lnTo>
                      <a:pt x="567" y="34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6" name="Freeform 101"/>
              <p:cNvSpPr>
                <a:spLocks/>
              </p:cNvSpPr>
              <p:nvPr/>
            </p:nvSpPr>
            <p:spPr bwMode="auto">
              <a:xfrm>
                <a:off x="6626225" y="6465888"/>
                <a:ext cx="404813" cy="360362"/>
              </a:xfrm>
              <a:custGeom>
                <a:avLst/>
                <a:gdLst>
                  <a:gd name="T0" fmla="*/ 0 w 255"/>
                  <a:gd name="T1" fmla="*/ 314325 h 227"/>
                  <a:gd name="T2" fmla="*/ 134938 w 255"/>
                  <a:gd name="T3" fmla="*/ 269875 h 227"/>
                  <a:gd name="T4" fmla="*/ 223838 w 255"/>
                  <a:gd name="T5" fmla="*/ 44450 h 227"/>
                  <a:gd name="T6" fmla="*/ 314325 w 255"/>
                  <a:gd name="T7" fmla="*/ 44450 h 227"/>
                  <a:gd name="T8" fmla="*/ 314325 w 255"/>
                  <a:gd name="T9" fmla="*/ 0 h 227"/>
                  <a:gd name="T10" fmla="*/ 404813 w 255"/>
                  <a:gd name="T11" fmla="*/ 0 h 227"/>
                  <a:gd name="T12" fmla="*/ 360363 w 255"/>
                  <a:gd name="T13" fmla="*/ 269875 h 227"/>
                  <a:gd name="T14" fmla="*/ 269875 w 255"/>
                  <a:gd name="T15" fmla="*/ 360362 h 227"/>
                  <a:gd name="T16" fmla="*/ 0 w 255"/>
                  <a:gd name="T17" fmla="*/ 314325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227">
                    <a:moveTo>
                      <a:pt x="0" y="198"/>
                    </a:moveTo>
                    <a:lnTo>
                      <a:pt x="85" y="170"/>
                    </a:lnTo>
                    <a:lnTo>
                      <a:pt x="141" y="28"/>
                    </a:lnTo>
                    <a:lnTo>
                      <a:pt x="198" y="28"/>
                    </a:lnTo>
                    <a:lnTo>
                      <a:pt x="198" y="0"/>
                    </a:lnTo>
                    <a:lnTo>
                      <a:pt x="255" y="0"/>
                    </a:lnTo>
                    <a:lnTo>
                      <a:pt x="227" y="170"/>
                    </a:lnTo>
                    <a:lnTo>
                      <a:pt x="170" y="227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7" name="Freeform 102"/>
              <p:cNvSpPr>
                <a:spLocks/>
              </p:cNvSpPr>
              <p:nvPr/>
            </p:nvSpPr>
            <p:spPr bwMode="auto">
              <a:xfrm>
                <a:off x="6040438" y="5970588"/>
                <a:ext cx="946150" cy="720725"/>
              </a:xfrm>
              <a:custGeom>
                <a:avLst/>
                <a:gdLst>
                  <a:gd name="T0" fmla="*/ 134938 w 596"/>
                  <a:gd name="T1" fmla="*/ 585788 h 454"/>
                  <a:gd name="T2" fmla="*/ 269875 w 596"/>
                  <a:gd name="T3" fmla="*/ 585788 h 454"/>
                  <a:gd name="T4" fmla="*/ 315913 w 596"/>
                  <a:gd name="T5" fmla="*/ 720725 h 454"/>
                  <a:gd name="T6" fmla="*/ 495300 w 596"/>
                  <a:gd name="T7" fmla="*/ 720725 h 454"/>
                  <a:gd name="T8" fmla="*/ 585788 w 596"/>
                  <a:gd name="T9" fmla="*/ 674688 h 454"/>
                  <a:gd name="T10" fmla="*/ 630238 w 596"/>
                  <a:gd name="T11" fmla="*/ 585788 h 454"/>
                  <a:gd name="T12" fmla="*/ 630238 w 596"/>
                  <a:gd name="T13" fmla="*/ 539750 h 454"/>
                  <a:gd name="T14" fmla="*/ 674688 w 596"/>
                  <a:gd name="T15" fmla="*/ 495300 h 454"/>
                  <a:gd name="T16" fmla="*/ 809625 w 596"/>
                  <a:gd name="T17" fmla="*/ 495300 h 454"/>
                  <a:gd name="T18" fmla="*/ 809625 w 596"/>
                  <a:gd name="T19" fmla="*/ 539750 h 454"/>
                  <a:gd name="T20" fmla="*/ 900113 w 596"/>
                  <a:gd name="T21" fmla="*/ 539750 h 454"/>
                  <a:gd name="T22" fmla="*/ 900113 w 596"/>
                  <a:gd name="T23" fmla="*/ 495300 h 454"/>
                  <a:gd name="T24" fmla="*/ 946150 w 596"/>
                  <a:gd name="T25" fmla="*/ 404813 h 454"/>
                  <a:gd name="T26" fmla="*/ 855663 w 596"/>
                  <a:gd name="T27" fmla="*/ 269875 h 454"/>
                  <a:gd name="T28" fmla="*/ 900113 w 596"/>
                  <a:gd name="T29" fmla="*/ 134938 h 454"/>
                  <a:gd name="T30" fmla="*/ 855663 w 596"/>
                  <a:gd name="T31" fmla="*/ 90488 h 454"/>
                  <a:gd name="T32" fmla="*/ 900113 w 596"/>
                  <a:gd name="T33" fmla="*/ 44450 h 454"/>
                  <a:gd name="T34" fmla="*/ 900113 w 596"/>
                  <a:gd name="T35" fmla="*/ 0 h 454"/>
                  <a:gd name="T36" fmla="*/ 674688 w 596"/>
                  <a:gd name="T37" fmla="*/ 0 h 454"/>
                  <a:gd name="T38" fmla="*/ 720725 w 596"/>
                  <a:gd name="T39" fmla="*/ 134938 h 454"/>
                  <a:gd name="T40" fmla="*/ 630238 w 596"/>
                  <a:gd name="T41" fmla="*/ 315913 h 454"/>
                  <a:gd name="T42" fmla="*/ 404813 w 596"/>
                  <a:gd name="T43" fmla="*/ 495300 h 454"/>
                  <a:gd name="T44" fmla="*/ 360363 w 596"/>
                  <a:gd name="T45" fmla="*/ 495300 h 454"/>
                  <a:gd name="T46" fmla="*/ 315913 w 596"/>
                  <a:gd name="T47" fmla="*/ 450850 h 454"/>
                  <a:gd name="T48" fmla="*/ 225425 w 596"/>
                  <a:gd name="T49" fmla="*/ 404813 h 454"/>
                  <a:gd name="T50" fmla="*/ 90488 w 596"/>
                  <a:gd name="T51" fmla="*/ 404813 h 454"/>
                  <a:gd name="T52" fmla="*/ 0 w 596"/>
                  <a:gd name="T53" fmla="*/ 450850 h 454"/>
                  <a:gd name="T54" fmla="*/ 0 w 596"/>
                  <a:gd name="T55" fmla="*/ 495300 h 454"/>
                  <a:gd name="T56" fmla="*/ 134938 w 596"/>
                  <a:gd name="T57" fmla="*/ 495300 h 454"/>
                  <a:gd name="T58" fmla="*/ 134938 w 596"/>
                  <a:gd name="T59" fmla="*/ 585788 h 45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596" h="454">
                    <a:moveTo>
                      <a:pt x="85" y="369"/>
                    </a:moveTo>
                    <a:lnTo>
                      <a:pt x="170" y="369"/>
                    </a:lnTo>
                    <a:lnTo>
                      <a:pt x="199" y="454"/>
                    </a:lnTo>
                    <a:lnTo>
                      <a:pt x="312" y="454"/>
                    </a:lnTo>
                    <a:lnTo>
                      <a:pt x="369" y="425"/>
                    </a:lnTo>
                    <a:lnTo>
                      <a:pt x="397" y="369"/>
                    </a:lnTo>
                    <a:lnTo>
                      <a:pt x="397" y="340"/>
                    </a:lnTo>
                    <a:lnTo>
                      <a:pt x="425" y="312"/>
                    </a:lnTo>
                    <a:lnTo>
                      <a:pt x="510" y="312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312"/>
                    </a:lnTo>
                    <a:lnTo>
                      <a:pt x="596" y="255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539" y="57"/>
                    </a:lnTo>
                    <a:lnTo>
                      <a:pt x="567" y="28"/>
                    </a:lnTo>
                    <a:lnTo>
                      <a:pt x="567" y="0"/>
                    </a:lnTo>
                    <a:lnTo>
                      <a:pt x="425" y="0"/>
                    </a:lnTo>
                    <a:lnTo>
                      <a:pt x="454" y="85"/>
                    </a:lnTo>
                    <a:lnTo>
                      <a:pt x="397" y="199"/>
                    </a:lnTo>
                    <a:lnTo>
                      <a:pt x="255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255"/>
                    </a:lnTo>
                    <a:lnTo>
                      <a:pt x="57" y="255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85" y="36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8" name="Freeform 103"/>
              <p:cNvSpPr>
                <a:spLocks/>
              </p:cNvSpPr>
              <p:nvPr/>
            </p:nvSpPr>
            <p:spPr bwMode="auto">
              <a:xfrm>
                <a:off x="6130925" y="6465888"/>
                <a:ext cx="719138" cy="360362"/>
              </a:xfrm>
              <a:custGeom>
                <a:avLst/>
                <a:gdLst>
                  <a:gd name="T0" fmla="*/ 179388 w 453"/>
                  <a:gd name="T1" fmla="*/ 90487 h 227"/>
                  <a:gd name="T2" fmla="*/ 44450 w 453"/>
                  <a:gd name="T3" fmla="*/ 90487 h 227"/>
                  <a:gd name="T4" fmla="*/ 0 w 453"/>
                  <a:gd name="T5" fmla="*/ 134937 h 227"/>
                  <a:gd name="T6" fmla="*/ 134938 w 453"/>
                  <a:gd name="T7" fmla="*/ 360362 h 227"/>
                  <a:gd name="T8" fmla="*/ 225425 w 453"/>
                  <a:gd name="T9" fmla="*/ 314325 h 227"/>
                  <a:gd name="T10" fmla="*/ 314325 w 453"/>
                  <a:gd name="T11" fmla="*/ 360362 h 227"/>
                  <a:gd name="T12" fmla="*/ 404813 w 453"/>
                  <a:gd name="T13" fmla="*/ 314325 h 227"/>
                  <a:gd name="T14" fmla="*/ 495300 w 453"/>
                  <a:gd name="T15" fmla="*/ 314325 h 227"/>
                  <a:gd name="T16" fmla="*/ 630238 w 453"/>
                  <a:gd name="T17" fmla="*/ 269875 h 227"/>
                  <a:gd name="T18" fmla="*/ 719138 w 453"/>
                  <a:gd name="T19" fmla="*/ 44450 h 227"/>
                  <a:gd name="T20" fmla="*/ 719138 w 453"/>
                  <a:gd name="T21" fmla="*/ 0 h 227"/>
                  <a:gd name="T22" fmla="*/ 584200 w 453"/>
                  <a:gd name="T23" fmla="*/ 0 h 227"/>
                  <a:gd name="T24" fmla="*/ 539750 w 453"/>
                  <a:gd name="T25" fmla="*/ 44450 h 227"/>
                  <a:gd name="T26" fmla="*/ 539750 w 453"/>
                  <a:gd name="T27" fmla="*/ 90487 h 227"/>
                  <a:gd name="T28" fmla="*/ 495300 w 453"/>
                  <a:gd name="T29" fmla="*/ 179387 h 227"/>
                  <a:gd name="T30" fmla="*/ 404813 w 453"/>
                  <a:gd name="T31" fmla="*/ 225425 h 227"/>
                  <a:gd name="T32" fmla="*/ 225425 w 453"/>
                  <a:gd name="T33" fmla="*/ 225425 h 227"/>
                  <a:gd name="T34" fmla="*/ 179388 w 453"/>
                  <a:gd name="T35" fmla="*/ 90487 h 22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3" h="227">
                    <a:moveTo>
                      <a:pt x="113" y="57"/>
                    </a:moveTo>
                    <a:lnTo>
                      <a:pt x="28" y="57"/>
                    </a:lnTo>
                    <a:lnTo>
                      <a:pt x="0" y="85"/>
                    </a:lnTo>
                    <a:lnTo>
                      <a:pt x="85" y="227"/>
                    </a:lnTo>
                    <a:lnTo>
                      <a:pt x="142" y="198"/>
                    </a:lnTo>
                    <a:lnTo>
                      <a:pt x="198" y="227"/>
                    </a:lnTo>
                    <a:lnTo>
                      <a:pt x="255" y="198"/>
                    </a:lnTo>
                    <a:lnTo>
                      <a:pt x="312" y="198"/>
                    </a:lnTo>
                    <a:lnTo>
                      <a:pt x="397" y="170"/>
                    </a:lnTo>
                    <a:lnTo>
                      <a:pt x="453" y="28"/>
                    </a:lnTo>
                    <a:lnTo>
                      <a:pt x="453" y="0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340" y="57"/>
                    </a:lnTo>
                    <a:lnTo>
                      <a:pt x="312" y="113"/>
                    </a:lnTo>
                    <a:lnTo>
                      <a:pt x="255" y="142"/>
                    </a:lnTo>
                    <a:lnTo>
                      <a:pt x="142" y="142"/>
                    </a:lnTo>
                    <a:lnTo>
                      <a:pt x="113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9" name="Freeform 104"/>
              <p:cNvSpPr>
                <a:spLocks/>
              </p:cNvSpPr>
              <p:nvPr/>
            </p:nvSpPr>
            <p:spPr bwMode="auto">
              <a:xfrm>
                <a:off x="6896100" y="5970588"/>
                <a:ext cx="360363" cy="990600"/>
              </a:xfrm>
              <a:custGeom>
                <a:avLst/>
                <a:gdLst>
                  <a:gd name="T0" fmla="*/ 134938 w 227"/>
                  <a:gd name="T1" fmla="*/ 90488 h 624"/>
                  <a:gd name="T2" fmla="*/ 179388 w 227"/>
                  <a:gd name="T3" fmla="*/ 0 h 624"/>
                  <a:gd name="T4" fmla="*/ 269875 w 227"/>
                  <a:gd name="T5" fmla="*/ 0 h 624"/>
                  <a:gd name="T6" fmla="*/ 269875 w 227"/>
                  <a:gd name="T7" fmla="*/ 90488 h 624"/>
                  <a:gd name="T8" fmla="*/ 360363 w 227"/>
                  <a:gd name="T9" fmla="*/ 90488 h 624"/>
                  <a:gd name="T10" fmla="*/ 360363 w 227"/>
                  <a:gd name="T11" fmla="*/ 179388 h 624"/>
                  <a:gd name="T12" fmla="*/ 269875 w 227"/>
                  <a:gd name="T13" fmla="*/ 179388 h 624"/>
                  <a:gd name="T14" fmla="*/ 314325 w 227"/>
                  <a:gd name="T15" fmla="*/ 269875 h 624"/>
                  <a:gd name="T16" fmla="*/ 225425 w 227"/>
                  <a:gd name="T17" fmla="*/ 360363 h 624"/>
                  <a:gd name="T18" fmla="*/ 225425 w 227"/>
                  <a:gd name="T19" fmla="*/ 450850 h 624"/>
                  <a:gd name="T20" fmla="*/ 179388 w 227"/>
                  <a:gd name="T21" fmla="*/ 495300 h 624"/>
                  <a:gd name="T22" fmla="*/ 225425 w 227"/>
                  <a:gd name="T23" fmla="*/ 674688 h 624"/>
                  <a:gd name="T24" fmla="*/ 225425 w 227"/>
                  <a:gd name="T25" fmla="*/ 765175 h 624"/>
                  <a:gd name="T26" fmla="*/ 314325 w 227"/>
                  <a:gd name="T27" fmla="*/ 809625 h 624"/>
                  <a:gd name="T28" fmla="*/ 360363 w 227"/>
                  <a:gd name="T29" fmla="*/ 900113 h 624"/>
                  <a:gd name="T30" fmla="*/ 269875 w 227"/>
                  <a:gd name="T31" fmla="*/ 990600 h 624"/>
                  <a:gd name="T32" fmla="*/ 225425 w 227"/>
                  <a:gd name="T33" fmla="*/ 900113 h 624"/>
                  <a:gd name="T34" fmla="*/ 134938 w 227"/>
                  <a:gd name="T35" fmla="*/ 944563 h 624"/>
                  <a:gd name="T36" fmla="*/ 0 w 227"/>
                  <a:gd name="T37" fmla="*/ 900113 h 624"/>
                  <a:gd name="T38" fmla="*/ 0 w 227"/>
                  <a:gd name="T39" fmla="*/ 855663 h 624"/>
                  <a:gd name="T40" fmla="*/ 90488 w 227"/>
                  <a:gd name="T41" fmla="*/ 765175 h 624"/>
                  <a:gd name="T42" fmla="*/ 134938 w 227"/>
                  <a:gd name="T43" fmla="*/ 495300 h 624"/>
                  <a:gd name="T44" fmla="*/ 44450 w 227"/>
                  <a:gd name="T45" fmla="*/ 495300 h 624"/>
                  <a:gd name="T46" fmla="*/ 90488 w 227"/>
                  <a:gd name="T47" fmla="*/ 404813 h 624"/>
                  <a:gd name="T48" fmla="*/ 0 w 227"/>
                  <a:gd name="T49" fmla="*/ 269875 h 624"/>
                  <a:gd name="T50" fmla="*/ 44450 w 227"/>
                  <a:gd name="T51" fmla="*/ 134938 h 624"/>
                  <a:gd name="T52" fmla="*/ 0 w 227"/>
                  <a:gd name="T53" fmla="*/ 90488 h 624"/>
                  <a:gd name="T54" fmla="*/ 44450 w 227"/>
                  <a:gd name="T55" fmla="*/ 44450 h 624"/>
                  <a:gd name="T56" fmla="*/ 90488 w 227"/>
                  <a:gd name="T57" fmla="*/ 44450 h 624"/>
                  <a:gd name="T58" fmla="*/ 134938 w 227"/>
                  <a:gd name="T59" fmla="*/ 90488 h 62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227" h="624">
                    <a:moveTo>
                      <a:pt x="85" y="57"/>
                    </a:move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98" y="170"/>
                    </a:lnTo>
                    <a:lnTo>
                      <a:pt x="142" y="227"/>
                    </a:lnTo>
                    <a:lnTo>
                      <a:pt x="142" y="284"/>
                    </a:lnTo>
                    <a:lnTo>
                      <a:pt x="113" y="312"/>
                    </a:lnTo>
                    <a:lnTo>
                      <a:pt x="142" y="425"/>
                    </a:lnTo>
                    <a:lnTo>
                      <a:pt x="142" y="482"/>
                    </a:lnTo>
                    <a:lnTo>
                      <a:pt x="198" y="510"/>
                    </a:lnTo>
                    <a:lnTo>
                      <a:pt x="227" y="567"/>
                    </a:lnTo>
                    <a:lnTo>
                      <a:pt x="170" y="624"/>
                    </a:lnTo>
                    <a:lnTo>
                      <a:pt x="142" y="567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539"/>
                    </a:lnTo>
                    <a:lnTo>
                      <a:pt x="57" y="482"/>
                    </a:lnTo>
                    <a:lnTo>
                      <a:pt x="85" y="312"/>
                    </a:lnTo>
                    <a:lnTo>
                      <a:pt x="28" y="312"/>
                    </a:lnTo>
                    <a:lnTo>
                      <a:pt x="57" y="255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0" y="57"/>
                    </a:lnTo>
                    <a:lnTo>
                      <a:pt x="28" y="28"/>
                    </a:lnTo>
                    <a:lnTo>
                      <a:pt x="57" y="28"/>
                    </a:lnTo>
                    <a:lnTo>
                      <a:pt x="85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0" name="Freeform 105"/>
              <p:cNvSpPr>
                <a:spLocks/>
              </p:cNvSpPr>
              <p:nvPr/>
            </p:nvSpPr>
            <p:spPr bwMode="auto">
              <a:xfrm>
                <a:off x="7075488" y="5610225"/>
                <a:ext cx="404812" cy="539750"/>
              </a:xfrm>
              <a:custGeom>
                <a:avLst/>
                <a:gdLst>
                  <a:gd name="T0" fmla="*/ 0 w 255"/>
                  <a:gd name="T1" fmla="*/ 90488 h 340"/>
                  <a:gd name="T2" fmla="*/ 90487 w 255"/>
                  <a:gd name="T3" fmla="*/ 46038 h 340"/>
                  <a:gd name="T4" fmla="*/ 134937 w 255"/>
                  <a:gd name="T5" fmla="*/ 0 h 340"/>
                  <a:gd name="T6" fmla="*/ 269875 w 255"/>
                  <a:gd name="T7" fmla="*/ 134938 h 340"/>
                  <a:gd name="T8" fmla="*/ 360362 w 255"/>
                  <a:gd name="T9" fmla="*/ 90488 h 340"/>
                  <a:gd name="T10" fmla="*/ 404812 w 255"/>
                  <a:gd name="T11" fmla="*/ 180975 h 340"/>
                  <a:gd name="T12" fmla="*/ 360362 w 255"/>
                  <a:gd name="T13" fmla="*/ 315913 h 340"/>
                  <a:gd name="T14" fmla="*/ 404812 w 255"/>
                  <a:gd name="T15" fmla="*/ 360363 h 340"/>
                  <a:gd name="T16" fmla="*/ 360362 w 255"/>
                  <a:gd name="T17" fmla="*/ 495300 h 340"/>
                  <a:gd name="T18" fmla="*/ 180975 w 255"/>
                  <a:gd name="T19" fmla="*/ 539750 h 340"/>
                  <a:gd name="T20" fmla="*/ 180975 w 255"/>
                  <a:gd name="T21" fmla="*/ 450850 h 340"/>
                  <a:gd name="T22" fmla="*/ 90487 w 255"/>
                  <a:gd name="T23" fmla="*/ 450850 h 340"/>
                  <a:gd name="T24" fmla="*/ 90487 w 255"/>
                  <a:gd name="T25" fmla="*/ 360363 h 340"/>
                  <a:gd name="T26" fmla="*/ 0 w 255"/>
                  <a:gd name="T27" fmla="*/ 360363 h 340"/>
                  <a:gd name="T28" fmla="*/ 90487 w 255"/>
                  <a:gd name="T29" fmla="*/ 269875 h 340"/>
                  <a:gd name="T30" fmla="*/ 0 w 255"/>
                  <a:gd name="T31" fmla="*/ 90488 h 3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5" h="340">
                    <a:moveTo>
                      <a:pt x="0" y="57"/>
                    </a:moveTo>
                    <a:lnTo>
                      <a:pt x="57" y="29"/>
                    </a:lnTo>
                    <a:lnTo>
                      <a:pt x="85" y="0"/>
                    </a:lnTo>
                    <a:lnTo>
                      <a:pt x="170" y="85"/>
                    </a:lnTo>
                    <a:lnTo>
                      <a:pt x="227" y="57"/>
                    </a:lnTo>
                    <a:lnTo>
                      <a:pt x="255" y="114"/>
                    </a:lnTo>
                    <a:lnTo>
                      <a:pt x="227" y="199"/>
                    </a:lnTo>
                    <a:lnTo>
                      <a:pt x="255" y="227"/>
                    </a:lnTo>
                    <a:lnTo>
                      <a:pt x="227" y="312"/>
                    </a:lnTo>
                    <a:lnTo>
                      <a:pt x="114" y="340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1" name="Freeform 106"/>
              <p:cNvSpPr>
                <a:spLocks/>
              </p:cNvSpPr>
              <p:nvPr/>
            </p:nvSpPr>
            <p:spPr bwMode="auto">
              <a:xfrm>
                <a:off x="7075488" y="6105525"/>
                <a:ext cx="450850" cy="674688"/>
              </a:xfrm>
              <a:custGeom>
                <a:avLst/>
                <a:gdLst>
                  <a:gd name="T0" fmla="*/ 360363 w 284"/>
                  <a:gd name="T1" fmla="*/ 0 h 425"/>
                  <a:gd name="T2" fmla="*/ 180975 w 284"/>
                  <a:gd name="T3" fmla="*/ 44450 h 425"/>
                  <a:gd name="T4" fmla="*/ 90488 w 284"/>
                  <a:gd name="T5" fmla="*/ 44450 h 425"/>
                  <a:gd name="T6" fmla="*/ 134938 w 284"/>
                  <a:gd name="T7" fmla="*/ 134938 h 425"/>
                  <a:gd name="T8" fmla="*/ 46038 w 284"/>
                  <a:gd name="T9" fmla="*/ 225425 h 425"/>
                  <a:gd name="T10" fmla="*/ 46038 w 284"/>
                  <a:gd name="T11" fmla="*/ 315913 h 425"/>
                  <a:gd name="T12" fmla="*/ 0 w 284"/>
                  <a:gd name="T13" fmla="*/ 360363 h 425"/>
                  <a:gd name="T14" fmla="*/ 46038 w 284"/>
                  <a:gd name="T15" fmla="*/ 539750 h 425"/>
                  <a:gd name="T16" fmla="*/ 134938 w 284"/>
                  <a:gd name="T17" fmla="*/ 495300 h 425"/>
                  <a:gd name="T18" fmla="*/ 315913 w 284"/>
                  <a:gd name="T19" fmla="*/ 674688 h 425"/>
                  <a:gd name="T20" fmla="*/ 404813 w 284"/>
                  <a:gd name="T21" fmla="*/ 495300 h 425"/>
                  <a:gd name="T22" fmla="*/ 450850 w 284"/>
                  <a:gd name="T23" fmla="*/ 450850 h 425"/>
                  <a:gd name="T24" fmla="*/ 450850 w 284"/>
                  <a:gd name="T25" fmla="*/ 225425 h 425"/>
                  <a:gd name="T26" fmla="*/ 360363 w 284"/>
                  <a:gd name="T27" fmla="*/ 134938 h 425"/>
                  <a:gd name="T28" fmla="*/ 404813 w 284"/>
                  <a:gd name="T29" fmla="*/ 44450 h 425"/>
                  <a:gd name="T30" fmla="*/ 360363 w 284"/>
                  <a:gd name="T31" fmla="*/ 0 h 42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4" h="425">
                    <a:moveTo>
                      <a:pt x="227" y="0"/>
                    </a:moveTo>
                    <a:lnTo>
                      <a:pt x="114" y="28"/>
                    </a:lnTo>
                    <a:lnTo>
                      <a:pt x="57" y="28"/>
                    </a:lnTo>
                    <a:lnTo>
                      <a:pt x="85" y="85"/>
                    </a:lnTo>
                    <a:lnTo>
                      <a:pt x="29" y="142"/>
                    </a:lnTo>
                    <a:lnTo>
                      <a:pt x="29" y="199"/>
                    </a:lnTo>
                    <a:lnTo>
                      <a:pt x="0" y="227"/>
                    </a:lnTo>
                    <a:lnTo>
                      <a:pt x="29" y="340"/>
                    </a:lnTo>
                    <a:lnTo>
                      <a:pt x="85" y="312"/>
                    </a:lnTo>
                    <a:lnTo>
                      <a:pt x="199" y="425"/>
                    </a:lnTo>
                    <a:lnTo>
                      <a:pt x="255" y="312"/>
                    </a:lnTo>
                    <a:lnTo>
                      <a:pt x="284" y="284"/>
                    </a:lnTo>
                    <a:lnTo>
                      <a:pt x="284" y="142"/>
                    </a:lnTo>
                    <a:lnTo>
                      <a:pt x="227" y="85"/>
                    </a:lnTo>
                    <a:lnTo>
                      <a:pt x="255" y="28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2" name="Freeform 107"/>
              <p:cNvSpPr>
                <a:spLocks/>
              </p:cNvSpPr>
              <p:nvPr/>
            </p:nvSpPr>
            <p:spPr bwMode="auto">
              <a:xfrm>
                <a:off x="7435850" y="5475288"/>
                <a:ext cx="495300" cy="1081087"/>
              </a:xfrm>
              <a:custGeom>
                <a:avLst/>
                <a:gdLst>
                  <a:gd name="T0" fmla="*/ 90488 w 312"/>
                  <a:gd name="T1" fmla="*/ 1081087 h 681"/>
                  <a:gd name="T2" fmla="*/ 495300 w 312"/>
                  <a:gd name="T3" fmla="*/ 720725 h 681"/>
                  <a:gd name="T4" fmla="*/ 360363 w 312"/>
                  <a:gd name="T5" fmla="*/ 585787 h 681"/>
                  <a:gd name="T6" fmla="*/ 360363 w 312"/>
                  <a:gd name="T7" fmla="*/ 495300 h 681"/>
                  <a:gd name="T8" fmla="*/ 314325 w 312"/>
                  <a:gd name="T9" fmla="*/ 404812 h 681"/>
                  <a:gd name="T10" fmla="*/ 225425 w 312"/>
                  <a:gd name="T11" fmla="*/ 404812 h 681"/>
                  <a:gd name="T12" fmla="*/ 269875 w 312"/>
                  <a:gd name="T13" fmla="*/ 225425 h 681"/>
                  <a:gd name="T14" fmla="*/ 314325 w 312"/>
                  <a:gd name="T15" fmla="*/ 180975 h 681"/>
                  <a:gd name="T16" fmla="*/ 360363 w 312"/>
                  <a:gd name="T17" fmla="*/ 90487 h 681"/>
                  <a:gd name="T18" fmla="*/ 360363 w 312"/>
                  <a:gd name="T19" fmla="*/ 0 h 681"/>
                  <a:gd name="T20" fmla="*/ 179388 w 312"/>
                  <a:gd name="T21" fmla="*/ 90487 h 681"/>
                  <a:gd name="T22" fmla="*/ 0 w 312"/>
                  <a:gd name="T23" fmla="*/ 225425 h 681"/>
                  <a:gd name="T24" fmla="*/ 44450 w 312"/>
                  <a:gd name="T25" fmla="*/ 315912 h 681"/>
                  <a:gd name="T26" fmla="*/ 0 w 312"/>
                  <a:gd name="T27" fmla="*/ 450850 h 681"/>
                  <a:gd name="T28" fmla="*/ 44450 w 312"/>
                  <a:gd name="T29" fmla="*/ 495300 h 681"/>
                  <a:gd name="T30" fmla="*/ 0 w 312"/>
                  <a:gd name="T31" fmla="*/ 630237 h 681"/>
                  <a:gd name="T32" fmla="*/ 44450 w 312"/>
                  <a:gd name="T33" fmla="*/ 674687 h 681"/>
                  <a:gd name="T34" fmla="*/ 0 w 312"/>
                  <a:gd name="T35" fmla="*/ 765175 h 681"/>
                  <a:gd name="T36" fmla="*/ 90488 w 312"/>
                  <a:gd name="T37" fmla="*/ 855662 h 681"/>
                  <a:gd name="T38" fmla="*/ 90488 w 312"/>
                  <a:gd name="T39" fmla="*/ 1081087 h 68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12" h="681">
                    <a:moveTo>
                      <a:pt x="57" y="681"/>
                    </a:moveTo>
                    <a:lnTo>
                      <a:pt x="312" y="454"/>
                    </a:lnTo>
                    <a:lnTo>
                      <a:pt x="227" y="369"/>
                    </a:lnTo>
                    <a:lnTo>
                      <a:pt x="227" y="312"/>
                    </a:lnTo>
                    <a:lnTo>
                      <a:pt x="198" y="255"/>
                    </a:lnTo>
                    <a:lnTo>
                      <a:pt x="142" y="255"/>
                    </a:lnTo>
                    <a:lnTo>
                      <a:pt x="170" y="142"/>
                    </a:lnTo>
                    <a:lnTo>
                      <a:pt x="198" y="114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57"/>
                    </a:lnTo>
                    <a:lnTo>
                      <a:pt x="0" y="142"/>
                    </a:lnTo>
                    <a:lnTo>
                      <a:pt x="28" y="199"/>
                    </a:lnTo>
                    <a:lnTo>
                      <a:pt x="0" y="284"/>
                    </a:lnTo>
                    <a:lnTo>
                      <a:pt x="28" y="312"/>
                    </a:lnTo>
                    <a:lnTo>
                      <a:pt x="0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57" y="539"/>
                    </a:lnTo>
                    <a:lnTo>
                      <a:pt x="57" y="68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3" name="Freeform 108"/>
              <p:cNvSpPr>
                <a:spLocks/>
              </p:cNvSpPr>
              <p:nvPr/>
            </p:nvSpPr>
            <p:spPr bwMode="auto">
              <a:xfrm>
                <a:off x="7661275" y="5565775"/>
                <a:ext cx="495300" cy="630238"/>
              </a:xfrm>
              <a:custGeom>
                <a:avLst/>
                <a:gdLst>
                  <a:gd name="T0" fmla="*/ 134938 w 312"/>
                  <a:gd name="T1" fmla="*/ 0 h 397"/>
                  <a:gd name="T2" fmla="*/ 179388 w 312"/>
                  <a:gd name="T3" fmla="*/ 0 h 397"/>
                  <a:gd name="T4" fmla="*/ 225425 w 312"/>
                  <a:gd name="T5" fmla="*/ 90488 h 397"/>
                  <a:gd name="T6" fmla="*/ 314325 w 312"/>
                  <a:gd name="T7" fmla="*/ 90488 h 397"/>
                  <a:gd name="T8" fmla="*/ 360363 w 312"/>
                  <a:gd name="T9" fmla="*/ 134938 h 397"/>
                  <a:gd name="T10" fmla="*/ 314325 w 312"/>
                  <a:gd name="T11" fmla="*/ 314325 h 397"/>
                  <a:gd name="T12" fmla="*/ 449263 w 312"/>
                  <a:gd name="T13" fmla="*/ 404813 h 397"/>
                  <a:gd name="T14" fmla="*/ 495300 w 312"/>
                  <a:gd name="T15" fmla="*/ 495300 h 397"/>
                  <a:gd name="T16" fmla="*/ 360363 w 312"/>
                  <a:gd name="T17" fmla="*/ 539750 h 397"/>
                  <a:gd name="T18" fmla="*/ 269875 w 312"/>
                  <a:gd name="T19" fmla="*/ 630238 h 397"/>
                  <a:gd name="T20" fmla="*/ 134938 w 312"/>
                  <a:gd name="T21" fmla="*/ 495300 h 397"/>
                  <a:gd name="T22" fmla="*/ 134938 w 312"/>
                  <a:gd name="T23" fmla="*/ 404813 h 397"/>
                  <a:gd name="T24" fmla="*/ 88900 w 312"/>
                  <a:gd name="T25" fmla="*/ 314325 h 397"/>
                  <a:gd name="T26" fmla="*/ 0 w 312"/>
                  <a:gd name="T27" fmla="*/ 314325 h 397"/>
                  <a:gd name="T28" fmla="*/ 44450 w 312"/>
                  <a:gd name="T29" fmla="*/ 134938 h 397"/>
                  <a:gd name="T30" fmla="*/ 88900 w 312"/>
                  <a:gd name="T31" fmla="*/ 90488 h 397"/>
                  <a:gd name="T32" fmla="*/ 134938 w 312"/>
                  <a:gd name="T33" fmla="*/ 0 h 3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2" h="397">
                    <a:moveTo>
                      <a:pt x="85" y="0"/>
                    </a:moveTo>
                    <a:lnTo>
                      <a:pt x="113" y="0"/>
                    </a:lnTo>
                    <a:lnTo>
                      <a:pt x="142" y="57"/>
                    </a:lnTo>
                    <a:lnTo>
                      <a:pt x="198" y="57"/>
                    </a:lnTo>
                    <a:lnTo>
                      <a:pt x="227" y="85"/>
                    </a:lnTo>
                    <a:lnTo>
                      <a:pt x="198" y="198"/>
                    </a:lnTo>
                    <a:lnTo>
                      <a:pt x="283" y="255"/>
                    </a:lnTo>
                    <a:lnTo>
                      <a:pt x="312" y="312"/>
                    </a:lnTo>
                    <a:lnTo>
                      <a:pt x="227" y="340"/>
                    </a:lnTo>
                    <a:lnTo>
                      <a:pt x="170" y="397"/>
                    </a:lnTo>
                    <a:lnTo>
                      <a:pt x="85" y="312"/>
                    </a:lnTo>
                    <a:lnTo>
                      <a:pt x="85" y="255"/>
                    </a:lnTo>
                    <a:lnTo>
                      <a:pt x="56" y="198"/>
                    </a:lnTo>
                    <a:lnTo>
                      <a:pt x="0" y="198"/>
                    </a:lnTo>
                    <a:lnTo>
                      <a:pt x="28" y="85"/>
                    </a:lnTo>
                    <a:lnTo>
                      <a:pt x="56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4" name="Freeform 109"/>
              <p:cNvSpPr>
                <a:spLocks/>
              </p:cNvSpPr>
              <p:nvPr/>
            </p:nvSpPr>
            <p:spPr bwMode="auto">
              <a:xfrm>
                <a:off x="7165975" y="5340350"/>
                <a:ext cx="674688" cy="404813"/>
              </a:xfrm>
              <a:custGeom>
                <a:avLst/>
                <a:gdLst>
                  <a:gd name="T0" fmla="*/ 674688 w 425"/>
                  <a:gd name="T1" fmla="*/ 46038 h 255"/>
                  <a:gd name="T2" fmla="*/ 630238 w 425"/>
                  <a:gd name="T3" fmla="*/ 134938 h 255"/>
                  <a:gd name="T4" fmla="*/ 449263 w 425"/>
                  <a:gd name="T5" fmla="*/ 225425 h 255"/>
                  <a:gd name="T6" fmla="*/ 269875 w 425"/>
                  <a:gd name="T7" fmla="*/ 360363 h 255"/>
                  <a:gd name="T8" fmla="*/ 179388 w 425"/>
                  <a:gd name="T9" fmla="*/ 404813 h 255"/>
                  <a:gd name="T10" fmla="*/ 44450 w 425"/>
                  <a:gd name="T11" fmla="*/ 269875 h 255"/>
                  <a:gd name="T12" fmla="*/ 0 w 425"/>
                  <a:gd name="T13" fmla="*/ 180975 h 255"/>
                  <a:gd name="T14" fmla="*/ 44450 w 425"/>
                  <a:gd name="T15" fmla="*/ 90488 h 255"/>
                  <a:gd name="T16" fmla="*/ 44450 w 425"/>
                  <a:gd name="T17" fmla="*/ 0 h 255"/>
                  <a:gd name="T18" fmla="*/ 269875 w 425"/>
                  <a:gd name="T19" fmla="*/ 46038 h 255"/>
                  <a:gd name="T20" fmla="*/ 449263 w 425"/>
                  <a:gd name="T21" fmla="*/ 0 h 255"/>
                  <a:gd name="T22" fmla="*/ 495300 w 425"/>
                  <a:gd name="T23" fmla="*/ 46038 h 255"/>
                  <a:gd name="T24" fmla="*/ 630238 w 425"/>
                  <a:gd name="T25" fmla="*/ 46038 h 255"/>
                  <a:gd name="T26" fmla="*/ 674688 w 425"/>
                  <a:gd name="T27" fmla="*/ 46038 h 2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5" h="255">
                    <a:moveTo>
                      <a:pt x="425" y="29"/>
                    </a:moveTo>
                    <a:lnTo>
                      <a:pt x="397" y="85"/>
                    </a:lnTo>
                    <a:lnTo>
                      <a:pt x="283" y="142"/>
                    </a:lnTo>
                    <a:lnTo>
                      <a:pt x="170" y="227"/>
                    </a:lnTo>
                    <a:lnTo>
                      <a:pt x="113" y="255"/>
                    </a:lnTo>
                    <a:lnTo>
                      <a:pt x="28" y="170"/>
                    </a:lnTo>
                    <a:lnTo>
                      <a:pt x="0" y="114"/>
                    </a:lnTo>
                    <a:lnTo>
                      <a:pt x="28" y="57"/>
                    </a:lnTo>
                    <a:lnTo>
                      <a:pt x="28" y="0"/>
                    </a:lnTo>
                    <a:lnTo>
                      <a:pt x="170" y="29"/>
                    </a:lnTo>
                    <a:lnTo>
                      <a:pt x="283" y="0"/>
                    </a:lnTo>
                    <a:lnTo>
                      <a:pt x="312" y="29"/>
                    </a:lnTo>
                    <a:lnTo>
                      <a:pt x="397" y="29"/>
                    </a:lnTo>
                    <a:lnTo>
                      <a:pt x="425" y="2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5" name="Freeform 110"/>
              <p:cNvSpPr>
                <a:spLocks/>
              </p:cNvSpPr>
              <p:nvPr/>
            </p:nvSpPr>
            <p:spPr bwMode="auto">
              <a:xfrm>
                <a:off x="6715125" y="5295900"/>
                <a:ext cx="495300" cy="404813"/>
              </a:xfrm>
              <a:custGeom>
                <a:avLst/>
                <a:gdLst>
                  <a:gd name="T0" fmla="*/ 495300 w 312"/>
                  <a:gd name="T1" fmla="*/ 134938 h 255"/>
                  <a:gd name="T2" fmla="*/ 315913 w 312"/>
                  <a:gd name="T3" fmla="*/ 134938 h 255"/>
                  <a:gd name="T4" fmla="*/ 0 w 312"/>
                  <a:gd name="T5" fmla="*/ 0 h 255"/>
                  <a:gd name="T6" fmla="*/ 0 w 312"/>
                  <a:gd name="T7" fmla="*/ 134938 h 255"/>
                  <a:gd name="T8" fmla="*/ 90488 w 312"/>
                  <a:gd name="T9" fmla="*/ 225425 h 255"/>
                  <a:gd name="T10" fmla="*/ 180975 w 312"/>
                  <a:gd name="T11" fmla="*/ 269875 h 255"/>
                  <a:gd name="T12" fmla="*/ 134938 w 312"/>
                  <a:gd name="T13" fmla="*/ 360363 h 255"/>
                  <a:gd name="T14" fmla="*/ 225425 w 312"/>
                  <a:gd name="T15" fmla="*/ 360363 h 255"/>
                  <a:gd name="T16" fmla="*/ 225425 w 312"/>
                  <a:gd name="T17" fmla="*/ 269875 h 255"/>
                  <a:gd name="T18" fmla="*/ 360363 w 312"/>
                  <a:gd name="T19" fmla="*/ 314325 h 255"/>
                  <a:gd name="T20" fmla="*/ 360363 w 312"/>
                  <a:gd name="T21" fmla="*/ 404813 h 255"/>
                  <a:gd name="T22" fmla="*/ 450850 w 312"/>
                  <a:gd name="T23" fmla="*/ 360363 h 255"/>
                  <a:gd name="T24" fmla="*/ 495300 w 312"/>
                  <a:gd name="T25" fmla="*/ 314325 h 255"/>
                  <a:gd name="T26" fmla="*/ 450850 w 312"/>
                  <a:gd name="T27" fmla="*/ 225425 h 255"/>
                  <a:gd name="T28" fmla="*/ 495300 w 312"/>
                  <a:gd name="T29" fmla="*/ 134938 h 2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2" h="255">
                    <a:moveTo>
                      <a:pt x="312" y="85"/>
                    </a:moveTo>
                    <a:lnTo>
                      <a:pt x="199" y="85"/>
                    </a:lnTo>
                    <a:lnTo>
                      <a:pt x="0" y="0"/>
                    </a:lnTo>
                    <a:lnTo>
                      <a:pt x="0" y="85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70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284" y="227"/>
                    </a:lnTo>
                    <a:lnTo>
                      <a:pt x="312" y="198"/>
                    </a:lnTo>
                    <a:lnTo>
                      <a:pt x="284" y="142"/>
                    </a:lnTo>
                    <a:lnTo>
                      <a:pt x="312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6" name="Freeform 111"/>
              <p:cNvSpPr>
                <a:spLocks/>
              </p:cNvSpPr>
              <p:nvPr/>
            </p:nvSpPr>
            <p:spPr bwMode="auto">
              <a:xfrm>
                <a:off x="6535738" y="4530725"/>
                <a:ext cx="674687" cy="900113"/>
              </a:xfrm>
              <a:custGeom>
                <a:avLst/>
                <a:gdLst>
                  <a:gd name="T0" fmla="*/ 360362 w 425"/>
                  <a:gd name="T1" fmla="*/ 90488 h 567"/>
                  <a:gd name="T2" fmla="*/ 269875 w 425"/>
                  <a:gd name="T3" fmla="*/ 0 h 567"/>
                  <a:gd name="T4" fmla="*/ 225425 w 425"/>
                  <a:gd name="T5" fmla="*/ 0 h 567"/>
                  <a:gd name="T6" fmla="*/ 90487 w 425"/>
                  <a:gd name="T7" fmla="*/ 90488 h 567"/>
                  <a:gd name="T8" fmla="*/ 44450 w 425"/>
                  <a:gd name="T9" fmla="*/ 90488 h 567"/>
                  <a:gd name="T10" fmla="*/ 0 w 425"/>
                  <a:gd name="T11" fmla="*/ 179388 h 567"/>
                  <a:gd name="T12" fmla="*/ 44450 w 425"/>
                  <a:gd name="T13" fmla="*/ 179388 h 567"/>
                  <a:gd name="T14" fmla="*/ 90487 w 425"/>
                  <a:gd name="T15" fmla="*/ 269875 h 567"/>
                  <a:gd name="T16" fmla="*/ 44450 w 425"/>
                  <a:gd name="T17" fmla="*/ 360363 h 567"/>
                  <a:gd name="T18" fmla="*/ 44450 w 425"/>
                  <a:gd name="T19" fmla="*/ 495300 h 567"/>
                  <a:gd name="T20" fmla="*/ 134937 w 425"/>
                  <a:gd name="T21" fmla="*/ 495300 h 567"/>
                  <a:gd name="T22" fmla="*/ 269875 w 425"/>
                  <a:gd name="T23" fmla="*/ 630238 h 567"/>
                  <a:gd name="T24" fmla="*/ 134937 w 425"/>
                  <a:gd name="T25" fmla="*/ 719138 h 567"/>
                  <a:gd name="T26" fmla="*/ 179387 w 425"/>
                  <a:gd name="T27" fmla="*/ 765175 h 567"/>
                  <a:gd name="T28" fmla="*/ 495300 w 425"/>
                  <a:gd name="T29" fmla="*/ 900113 h 567"/>
                  <a:gd name="T30" fmla="*/ 674687 w 425"/>
                  <a:gd name="T31" fmla="*/ 900113 h 567"/>
                  <a:gd name="T32" fmla="*/ 674687 w 425"/>
                  <a:gd name="T33" fmla="*/ 719138 h 567"/>
                  <a:gd name="T34" fmla="*/ 495300 w 425"/>
                  <a:gd name="T35" fmla="*/ 630238 h 567"/>
                  <a:gd name="T36" fmla="*/ 495300 w 425"/>
                  <a:gd name="T37" fmla="*/ 584200 h 567"/>
                  <a:gd name="T38" fmla="*/ 314325 w 425"/>
                  <a:gd name="T39" fmla="*/ 360363 h 567"/>
                  <a:gd name="T40" fmla="*/ 360362 w 425"/>
                  <a:gd name="T41" fmla="*/ 269875 h 567"/>
                  <a:gd name="T42" fmla="*/ 360362 w 425"/>
                  <a:gd name="T43" fmla="*/ 90488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25" h="567">
                    <a:moveTo>
                      <a:pt x="227" y="57"/>
                    </a:moveTo>
                    <a:lnTo>
                      <a:pt x="170" y="0"/>
                    </a:lnTo>
                    <a:lnTo>
                      <a:pt x="142" y="0"/>
                    </a:lnTo>
                    <a:lnTo>
                      <a:pt x="57" y="57"/>
                    </a:lnTo>
                    <a:lnTo>
                      <a:pt x="28" y="57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170" y="397"/>
                    </a:lnTo>
                    <a:lnTo>
                      <a:pt x="85" y="453"/>
                    </a:lnTo>
                    <a:lnTo>
                      <a:pt x="113" y="482"/>
                    </a:lnTo>
                    <a:lnTo>
                      <a:pt x="312" y="567"/>
                    </a:lnTo>
                    <a:lnTo>
                      <a:pt x="425" y="567"/>
                    </a:lnTo>
                    <a:lnTo>
                      <a:pt x="425" y="453"/>
                    </a:lnTo>
                    <a:lnTo>
                      <a:pt x="312" y="397"/>
                    </a:lnTo>
                    <a:lnTo>
                      <a:pt x="312" y="368"/>
                    </a:lnTo>
                    <a:lnTo>
                      <a:pt x="198" y="227"/>
                    </a:lnTo>
                    <a:lnTo>
                      <a:pt x="227" y="170"/>
                    </a:lnTo>
                    <a:lnTo>
                      <a:pt x="227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7" name="Freeform 112"/>
              <p:cNvSpPr>
                <a:spLocks/>
              </p:cNvSpPr>
              <p:nvPr/>
            </p:nvSpPr>
            <p:spPr bwMode="auto">
              <a:xfrm>
                <a:off x="7570788" y="4079875"/>
                <a:ext cx="315912" cy="406400"/>
              </a:xfrm>
              <a:custGeom>
                <a:avLst/>
                <a:gdLst>
                  <a:gd name="T0" fmla="*/ 225425 w 199"/>
                  <a:gd name="T1" fmla="*/ 0 h 256"/>
                  <a:gd name="T2" fmla="*/ 0 w 199"/>
                  <a:gd name="T3" fmla="*/ 90488 h 256"/>
                  <a:gd name="T4" fmla="*/ 44450 w 199"/>
                  <a:gd name="T5" fmla="*/ 271463 h 256"/>
                  <a:gd name="T6" fmla="*/ 0 w 199"/>
                  <a:gd name="T7" fmla="*/ 360363 h 256"/>
                  <a:gd name="T8" fmla="*/ 44450 w 199"/>
                  <a:gd name="T9" fmla="*/ 406400 h 256"/>
                  <a:gd name="T10" fmla="*/ 90487 w 199"/>
                  <a:gd name="T11" fmla="*/ 360363 h 256"/>
                  <a:gd name="T12" fmla="*/ 134937 w 199"/>
                  <a:gd name="T13" fmla="*/ 360363 h 256"/>
                  <a:gd name="T14" fmla="*/ 134937 w 199"/>
                  <a:gd name="T15" fmla="*/ 406400 h 256"/>
                  <a:gd name="T16" fmla="*/ 179387 w 199"/>
                  <a:gd name="T17" fmla="*/ 406400 h 256"/>
                  <a:gd name="T18" fmla="*/ 179387 w 199"/>
                  <a:gd name="T19" fmla="*/ 360363 h 256"/>
                  <a:gd name="T20" fmla="*/ 315912 w 199"/>
                  <a:gd name="T21" fmla="*/ 360363 h 256"/>
                  <a:gd name="T22" fmla="*/ 225425 w 199"/>
                  <a:gd name="T23" fmla="*/ 225425 h 256"/>
                  <a:gd name="T24" fmla="*/ 225425 w 199"/>
                  <a:gd name="T25" fmla="*/ 0 h 2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99" h="256">
                    <a:moveTo>
                      <a:pt x="142" y="0"/>
                    </a:moveTo>
                    <a:lnTo>
                      <a:pt x="0" y="57"/>
                    </a:lnTo>
                    <a:lnTo>
                      <a:pt x="28" y="171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85" y="256"/>
                    </a:lnTo>
                    <a:lnTo>
                      <a:pt x="113" y="256"/>
                    </a:lnTo>
                    <a:lnTo>
                      <a:pt x="113" y="227"/>
                    </a:lnTo>
                    <a:lnTo>
                      <a:pt x="199" y="227"/>
                    </a:lnTo>
                    <a:lnTo>
                      <a:pt x="142" y="142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8" name="Freeform 113"/>
              <p:cNvSpPr>
                <a:spLocks/>
              </p:cNvSpPr>
              <p:nvPr/>
            </p:nvSpPr>
            <p:spPr bwMode="auto">
              <a:xfrm>
                <a:off x="4421188" y="4079875"/>
                <a:ext cx="179387" cy="180975"/>
              </a:xfrm>
              <a:custGeom>
                <a:avLst/>
                <a:gdLst>
                  <a:gd name="T0" fmla="*/ 44450 w 113"/>
                  <a:gd name="T1" fmla="*/ 0 h 114"/>
                  <a:gd name="T2" fmla="*/ 44450 w 113"/>
                  <a:gd name="T3" fmla="*/ 90488 h 114"/>
                  <a:gd name="T4" fmla="*/ 0 w 113"/>
                  <a:gd name="T5" fmla="*/ 134938 h 114"/>
                  <a:gd name="T6" fmla="*/ 179387 w 113"/>
                  <a:gd name="T7" fmla="*/ 180975 h 114"/>
                  <a:gd name="T8" fmla="*/ 179387 w 113"/>
                  <a:gd name="T9" fmla="*/ 90488 h 114"/>
                  <a:gd name="T10" fmla="*/ 134937 w 113"/>
                  <a:gd name="T11" fmla="*/ 0 h 114"/>
                  <a:gd name="T12" fmla="*/ 44450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28" y="0"/>
                    </a:moveTo>
                    <a:lnTo>
                      <a:pt x="28" y="57"/>
                    </a:lnTo>
                    <a:lnTo>
                      <a:pt x="0" y="85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9" name="Freeform 114"/>
              <p:cNvSpPr>
                <a:spLocks/>
              </p:cNvSpPr>
              <p:nvPr/>
            </p:nvSpPr>
            <p:spPr bwMode="auto">
              <a:xfrm>
                <a:off x="4600575" y="3990975"/>
                <a:ext cx="225425" cy="314325"/>
              </a:xfrm>
              <a:custGeom>
                <a:avLst/>
                <a:gdLst>
                  <a:gd name="T0" fmla="*/ 0 w 142"/>
                  <a:gd name="T1" fmla="*/ 179388 h 198"/>
                  <a:gd name="T2" fmla="*/ 0 w 142"/>
                  <a:gd name="T3" fmla="*/ 269875 h 198"/>
                  <a:gd name="T4" fmla="*/ 44450 w 142"/>
                  <a:gd name="T5" fmla="*/ 314325 h 198"/>
                  <a:gd name="T6" fmla="*/ 179388 w 142"/>
                  <a:gd name="T7" fmla="*/ 314325 h 198"/>
                  <a:gd name="T8" fmla="*/ 225425 w 142"/>
                  <a:gd name="T9" fmla="*/ 223838 h 198"/>
                  <a:gd name="T10" fmla="*/ 179388 w 142"/>
                  <a:gd name="T11" fmla="*/ 179388 h 198"/>
                  <a:gd name="T12" fmla="*/ 134938 w 142"/>
                  <a:gd name="T13" fmla="*/ 88900 h 198"/>
                  <a:gd name="T14" fmla="*/ 179388 w 142"/>
                  <a:gd name="T15" fmla="*/ 44450 h 198"/>
                  <a:gd name="T16" fmla="*/ 134938 w 142"/>
                  <a:gd name="T17" fmla="*/ 0 h 198"/>
                  <a:gd name="T18" fmla="*/ 44450 w 142"/>
                  <a:gd name="T19" fmla="*/ 0 h 198"/>
                  <a:gd name="T20" fmla="*/ 0 w 142"/>
                  <a:gd name="T21" fmla="*/ 179388 h 19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2" h="198">
                    <a:moveTo>
                      <a:pt x="0" y="113"/>
                    </a:moveTo>
                    <a:lnTo>
                      <a:pt x="0" y="170"/>
                    </a:lnTo>
                    <a:lnTo>
                      <a:pt x="28" y="198"/>
                    </a:lnTo>
                    <a:lnTo>
                      <a:pt x="113" y="198"/>
                    </a:lnTo>
                    <a:lnTo>
                      <a:pt x="142" y="141"/>
                    </a:lnTo>
                    <a:lnTo>
                      <a:pt x="113" y="113"/>
                    </a:lnTo>
                    <a:lnTo>
                      <a:pt x="85" y="56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28" y="0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0" name="Freeform 115"/>
              <p:cNvSpPr>
                <a:spLocks/>
              </p:cNvSpPr>
              <p:nvPr/>
            </p:nvSpPr>
            <p:spPr bwMode="auto">
              <a:xfrm>
                <a:off x="4826000" y="4845050"/>
                <a:ext cx="225425" cy="225425"/>
              </a:xfrm>
              <a:custGeom>
                <a:avLst/>
                <a:gdLst>
                  <a:gd name="T0" fmla="*/ 0 w 142"/>
                  <a:gd name="T1" fmla="*/ 180975 h 142"/>
                  <a:gd name="T2" fmla="*/ 134938 w 142"/>
                  <a:gd name="T3" fmla="*/ 0 h 142"/>
                  <a:gd name="T4" fmla="*/ 225425 w 142"/>
                  <a:gd name="T5" fmla="*/ 46038 h 142"/>
                  <a:gd name="T6" fmla="*/ 179388 w 142"/>
                  <a:gd name="T7" fmla="*/ 134938 h 142"/>
                  <a:gd name="T8" fmla="*/ 44450 w 142"/>
                  <a:gd name="T9" fmla="*/ 225425 h 142"/>
                  <a:gd name="T10" fmla="*/ 0 w 142"/>
                  <a:gd name="T11" fmla="*/ 180975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2" h="142">
                    <a:moveTo>
                      <a:pt x="0" y="114"/>
                    </a:moveTo>
                    <a:lnTo>
                      <a:pt x="85" y="0"/>
                    </a:lnTo>
                    <a:lnTo>
                      <a:pt x="142" y="29"/>
                    </a:lnTo>
                    <a:lnTo>
                      <a:pt x="113" y="85"/>
                    </a:lnTo>
                    <a:lnTo>
                      <a:pt x="28" y="142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1" name="Freeform 116"/>
              <p:cNvSpPr>
                <a:spLocks/>
              </p:cNvSpPr>
              <p:nvPr/>
            </p:nvSpPr>
            <p:spPr bwMode="auto">
              <a:xfrm>
                <a:off x="4645025" y="4800600"/>
                <a:ext cx="315913" cy="225425"/>
              </a:xfrm>
              <a:custGeom>
                <a:avLst/>
                <a:gdLst>
                  <a:gd name="T0" fmla="*/ 315913 w 199"/>
                  <a:gd name="T1" fmla="*/ 44450 h 142"/>
                  <a:gd name="T2" fmla="*/ 269875 w 199"/>
                  <a:gd name="T3" fmla="*/ 0 h 142"/>
                  <a:gd name="T4" fmla="*/ 225425 w 199"/>
                  <a:gd name="T5" fmla="*/ 44450 h 142"/>
                  <a:gd name="T6" fmla="*/ 90488 w 199"/>
                  <a:gd name="T7" fmla="*/ 90488 h 142"/>
                  <a:gd name="T8" fmla="*/ 0 w 199"/>
                  <a:gd name="T9" fmla="*/ 225425 h 142"/>
                  <a:gd name="T10" fmla="*/ 90488 w 199"/>
                  <a:gd name="T11" fmla="*/ 179388 h 142"/>
                  <a:gd name="T12" fmla="*/ 180975 w 199"/>
                  <a:gd name="T13" fmla="*/ 225425 h 142"/>
                  <a:gd name="T14" fmla="*/ 315913 w 199"/>
                  <a:gd name="T15" fmla="*/ 44450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199" y="28"/>
                    </a:moveTo>
                    <a:lnTo>
                      <a:pt x="170" y="0"/>
                    </a:lnTo>
                    <a:lnTo>
                      <a:pt x="142" y="28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57" y="113"/>
                    </a:lnTo>
                    <a:lnTo>
                      <a:pt x="114" y="142"/>
                    </a:lnTo>
                    <a:lnTo>
                      <a:pt x="199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2" name="Freeform 117"/>
              <p:cNvSpPr>
                <a:spLocks/>
              </p:cNvSpPr>
              <p:nvPr/>
            </p:nvSpPr>
            <p:spPr bwMode="auto">
              <a:xfrm>
                <a:off x="4914900" y="4710113"/>
                <a:ext cx="180975" cy="180975"/>
              </a:xfrm>
              <a:custGeom>
                <a:avLst/>
                <a:gdLst>
                  <a:gd name="T0" fmla="*/ 0 w 114"/>
                  <a:gd name="T1" fmla="*/ 90488 h 114"/>
                  <a:gd name="T2" fmla="*/ 0 w 114"/>
                  <a:gd name="T3" fmla="*/ 46038 h 114"/>
                  <a:gd name="T4" fmla="*/ 90488 w 114"/>
                  <a:gd name="T5" fmla="*/ 0 h 114"/>
                  <a:gd name="T6" fmla="*/ 136525 w 114"/>
                  <a:gd name="T7" fmla="*/ 0 h 114"/>
                  <a:gd name="T8" fmla="*/ 180975 w 114"/>
                  <a:gd name="T9" fmla="*/ 90488 h 114"/>
                  <a:gd name="T10" fmla="*/ 136525 w 114"/>
                  <a:gd name="T11" fmla="*/ 180975 h 114"/>
                  <a:gd name="T12" fmla="*/ 46038 w 114"/>
                  <a:gd name="T13" fmla="*/ 134938 h 114"/>
                  <a:gd name="T14" fmla="*/ 0 w 114"/>
                  <a:gd name="T15" fmla="*/ 90488 h 11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14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86" y="0"/>
                    </a:lnTo>
                    <a:lnTo>
                      <a:pt x="114" y="57"/>
                    </a:lnTo>
                    <a:lnTo>
                      <a:pt x="86" y="114"/>
                    </a:lnTo>
                    <a:lnTo>
                      <a:pt x="29" y="85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3" name="Freeform 118"/>
              <p:cNvSpPr>
                <a:spLocks/>
              </p:cNvSpPr>
              <p:nvPr/>
            </p:nvSpPr>
            <p:spPr bwMode="auto">
              <a:xfrm>
                <a:off x="4870450" y="4440238"/>
                <a:ext cx="315913" cy="360362"/>
              </a:xfrm>
              <a:custGeom>
                <a:avLst/>
                <a:gdLst>
                  <a:gd name="T0" fmla="*/ 44450 w 199"/>
                  <a:gd name="T1" fmla="*/ 315912 h 227"/>
                  <a:gd name="T2" fmla="*/ 0 w 199"/>
                  <a:gd name="T3" fmla="*/ 225425 h 227"/>
                  <a:gd name="T4" fmla="*/ 44450 w 199"/>
                  <a:gd name="T5" fmla="*/ 90487 h 227"/>
                  <a:gd name="T6" fmla="*/ 134938 w 199"/>
                  <a:gd name="T7" fmla="*/ 46037 h 227"/>
                  <a:gd name="T8" fmla="*/ 180975 w 199"/>
                  <a:gd name="T9" fmla="*/ 0 h 227"/>
                  <a:gd name="T10" fmla="*/ 269875 w 199"/>
                  <a:gd name="T11" fmla="*/ 46037 h 227"/>
                  <a:gd name="T12" fmla="*/ 269875 w 199"/>
                  <a:gd name="T13" fmla="*/ 180975 h 227"/>
                  <a:gd name="T14" fmla="*/ 225425 w 199"/>
                  <a:gd name="T15" fmla="*/ 225425 h 227"/>
                  <a:gd name="T16" fmla="*/ 315913 w 199"/>
                  <a:gd name="T17" fmla="*/ 225425 h 227"/>
                  <a:gd name="T18" fmla="*/ 315913 w 199"/>
                  <a:gd name="T19" fmla="*/ 269875 h 227"/>
                  <a:gd name="T20" fmla="*/ 225425 w 199"/>
                  <a:gd name="T21" fmla="*/ 360362 h 227"/>
                  <a:gd name="T22" fmla="*/ 180975 w 199"/>
                  <a:gd name="T23" fmla="*/ 269875 h 227"/>
                  <a:gd name="T24" fmla="*/ 134938 w 199"/>
                  <a:gd name="T25" fmla="*/ 269875 h 227"/>
                  <a:gd name="T26" fmla="*/ 44450 w 199"/>
                  <a:gd name="T27" fmla="*/ 315912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9" h="227">
                    <a:moveTo>
                      <a:pt x="28" y="199"/>
                    </a:moveTo>
                    <a:lnTo>
                      <a:pt x="0" y="142"/>
                    </a:lnTo>
                    <a:lnTo>
                      <a:pt x="28" y="57"/>
                    </a:lnTo>
                    <a:lnTo>
                      <a:pt x="85" y="29"/>
                    </a:lnTo>
                    <a:lnTo>
                      <a:pt x="114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42" y="227"/>
                    </a:lnTo>
                    <a:lnTo>
                      <a:pt x="114" y="170"/>
                    </a:lnTo>
                    <a:lnTo>
                      <a:pt x="85" y="170"/>
                    </a:lnTo>
                    <a:lnTo>
                      <a:pt x="28" y="19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4" name="Freeform 119"/>
              <p:cNvSpPr>
                <a:spLocks/>
              </p:cNvSpPr>
              <p:nvPr/>
            </p:nvSpPr>
            <p:spPr bwMode="auto">
              <a:xfrm>
                <a:off x="4735513" y="4665663"/>
                <a:ext cx="179387" cy="225425"/>
              </a:xfrm>
              <a:custGeom>
                <a:avLst/>
                <a:gdLst>
                  <a:gd name="T0" fmla="*/ 44450 w 113"/>
                  <a:gd name="T1" fmla="*/ 0 h 142"/>
                  <a:gd name="T2" fmla="*/ 134937 w 113"/>
                  <a:gd name="T3" fmla="*/ 0 h 142"/>
                  <a:gd name="T4" fmla="*/ 179387 w 113"/>
                  <a:gd name="T5" fmla="*/ 90488 h 142"/>
                  <a:gd name="T6" fmla="*/ 179387 w 113"/>
                  <a:gd name="T7" fmla="*/ 134938 h 142"/>
                  <a:gd name="T8" fmla="*/ 134937 w 113"/>
                  <a:gd name="T9" fmla="*/ 179388 h 142"/>
                  <a:gd name="T10" fmla="*/ 0 w 113"/>
                  <a:gd name="T11" fmla="*/ 225425 h 142"/>
                  <a:gd name="T12" fmla="*/ 0 w 113"/>
                  <a:gd name="T13" fmla="*/ 134938 h 142"/>
                  <a:gd name="T14" fmla="*/ 44450 w 113"/>
                  <a:gd name="T15" fmla="*/ 44450 h 142"/>
                  <a:gd name="T16" fmla="*/ 44450 w 113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3" h="142">
                    <a:moveTo>
                      <a:pt x="28" y="0"/>
                    </a:moveTo>
                    <a:lnTo>
                      <a:pt x="85" y="0"/>
                    </a:lnTo>
                    <a:lnTo>
                      <a:pt x="113" y="57"/>
                    </a:lnTo>
                    <a:lnTo>
                      <a:pt x="113" y="85"/>
                    </a:lnTo>
                    <a:lnTo>
                      <a:pt x="85" y="113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5" name="Freeform 120"/>
              <p:cNvSpPr>
                <a:spLocks/>
              </p:cNvSpPr>
              <p:nvPr/>
            </p:nvSpPr>
            <p:spPr bwMode="auto">
              <a:xfrm>
                <a:off x="4779963" y="4395788"/>
                <a:ext cx="225425" cy="269875"/>
              </a:xfrm>
              <a:custGeom>
                <a:avLst/>
                <a:gdLst>
                  <a:gd name="T0" fmla="*/ 225425 w 142"/>
                  <a:gd name="T1" fmla="*/ 90488 h 170"/>
                  <a:gd name="T2" fmla="*/ 134938 w 142"/>
                  <a:gd name="T3" fmla="*/ 0 h 170"/>
                  <a:gd name="T4" fmla="*/ 90488 w 142"/>
                  <a:gd name="T5" fmla="*/ 0 h 170"/>
                  <a:gd name="T6" fmla="*/ 0 w 142"/>
                  <a:gd name="T7" fmla="*/ 90488 h 170"/>
                  <a:gd name="T8" fmla="*/ 0 w 142"/>
                  <a:gd name="T9" fmla="*/ 269875 h 170"/>
                  <a:gd name="T10" fmla="*/ 90488 w 142"/>
                  <a:gd name="T11" fmla="*/ 269875 h 170"/>
                  <a:gd name="T12" fmla="*/ 134938 w 142"/>
                  <a:gd name="T13" fmla="*/ 134938 h 170"/>
                  <a:gd name="T14" fmla="*/ 225425 w 142"/>
                  <a:gd name="T15" fmla="*/ 90488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2" h="170">
                    <a:moveTo>
                      <a:pt x="142" y="57"/>
                    </a:moveTo>
                    <a:lnTo>
                      <a:pt x="85" y="0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85"/>
                    </a:lnTo>
                    <a:lnTo>
                      <a:pt x="142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6" name="Freeform 121"/>
              <p:cNvSpPr>
                <a:spLocks/>
              </p:cNvSpPr>
              <p:nvPr/>
            </p:nvSpPr>
            <p:spPr bwMode="auto">
              <a:xfrm>
                <a:off x="5005388" y="4395788"/>
                <a:ext cx="495300" cy="990600"/>
              </a:xfrm>
              <a:custGeom>
                <a:avLst/>
                <a:gdLst>
                  <a:gd name="T0" fmla="*/ 134938 w 312"/>
                  <a:gd name="T1" fmla="*/ 90488 h 624"/>
                  <a:gd name="T2" fmla="*/ 269875 w 312"/>
                  <a:gd name="T3" fmla="*/ 44450 h 624"/>
                  <a:gd name="T4" fmla="*/ 315913 w 312"/>
                  <a:gd name="T5" fmla="*/ 90488 h 624"/>
                  <a:gd name="T6" fmla="*/ 360363 w 312"/>
                  <a:gd name="T7" fmla="*/ 0 h 624"/>
                  <a:gd name="T8" fmla="*/ 450850 w 312"/>
                  <a:gd name="T9" fmla="*/ 90488 h 624"/>
                  <a:gd name="T10" fmla="*/ 450850 w 312"/>
                  <a:gd name="T11" fmla="*/ 269875 h 624"/>
                  <a:gd name="T12" fmla="*/ 495300 w 312"/>
                  <a:gd name="T13" fmla="*/ 360363 h 624"/>
                  <a:gd name="T14" fmla="*/ 495300 w 312"/>
                  <a:gd name="T15" fmla="*/ 630238 h 624"/>
                  <a:gd name="T16" fmla="*/ 450850 w 312"/>
                  <a:gd name="T17" fmla="*/ 674688 h 624"/>
                  <a:gd name="T18" fmla="*/ 450850 w 312"/>
                  <a:gd name="T19" fmla="*/ 765175 h 624"/>
                  <a:gd name="T20" fmla="*/ 404813 w 312"/>
                  <a:gd name="T21" fmla="*/ 765175 h 624"/>
                  <a:gd name="T22" fmla="*/ 404813 w 312"/>
                  <a:gd name="T23" fmla="*/ 944563 h 624"/>
                  <a:gd name="T24" fmla="*/ 315913 w 312"/>
                  <a:gd name="T25" fmla="*/ 990600 h 624"/>
                  <a:gd name="T26" fmla="*/ 225425 w 312"/>
                  <a:gd name="T27" fmla="*/ 990600 h 624"/>
                  <a:gd name="T28" fmla="*/ 180975 w 312"/>
                  <a:gd name="T29" fmla="*/ 944563 h 624"/>
                  <a:gd name="T30" fmla="*/ 90488 w 312"/>
                  <a:gd name="T31" fmla="*/ 944563 h 624"/>
                  <a:gd name="T32" fmla="*/ 46038 w 312"/>
                  <a:gd name="T33" fmla="*/ 809625 h 624"/>
                  <a:gd name="T34" fmla="*/ 0 w 312"/>
                  <a:gd name="T35" fmla="*/ 765175 h 624"/>
                  <a:gd name="T36" fmla="*/ 46038 w 312"/>
                  <a:gd name="T37" fmla="*/ 674688 h 624"/>
                  <a:gd name="T38" fmla="*/ 0 w 312"/>
                  <a:gd name="T39" fmla="*/ 584200 h 624"/>
                  <a:gd name="T40" fmla="*/ 46038 w 312"/>
                  <a:gd name="T41" fmla="*/ 495300 h 624"/>
                  <a:gd name="T42" fmla="*/ 90488 w 312"/>
                  <a:gd name="T43" fmla="*/ 404813 h 624"/>
                  <a:gd name="T44" fmla="*/ 180975 w 312"/>
                  <a:gd name="T45" fmla="*/ 314325 h 624"/>
                  <a:gd name="T46" fmla="*/ 180975 w 312"/>
                  <a:gd name="T47" fmla="*/ 269875 h 624"/>
                  <a:gd name="T48" fmla="*/ 90488 w 312"/>
                  <a:gd name="T49" fmla="*/ 269875 h 624"/>
                  <a:gd name="T50" fmla="*/ 134938 w 312"/>
                  <a:gd name="T51" fmla="*/ 225425 h 624"/>
                  <a:gd name="T52" fmla="*/ 134938 w 312"/>
                  <a:gd name="T53" fmla="*/ 90488 h 62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12" h="624">
                    <a:moveTo>
                      <a:pt x="85" y="57"/>
                    </a:moveTo>
                    <a:lnTo>
                      <a:pt x="170" y="28"/>
                    </a:lnTo>
                    <a:lnTo>
                      <a:pt x="199" y="57"/>
                    </a:lnTo>
                    <a:lnTo>
                      <a:pt x="227" y="0"/>
                    </a:lnTo>
                    <a:lnTo>
                      <a:pt x="284" y="57"/>
                    </a:lnTo>
                    <a:lnTo>
                      <a:pt x="284" y="170"/>
                    </a:lnTo>
                    <a:lnTo>
                      <a:pt x="312" y="227"/>
                    </a:lnTo>
                    <a:lnTo>
                      <a:pt x="312" y="397"/>
                    </a:lnTo>
                    <a:lnTo>
                      <a:pt x="284" y="425"/>
                    </a:lnTo>
                    <a:lnTo>
                      <a:pt x="284" y="482"/>
                    </a:lnTo>
                    <a:lnTo>
                      <a:pt x="255" y="482"/>
                    </a:lnTo>
                    <a:lnTo>
                      <a:pt x="255" y="595"/>
                    </a:lnTo>
                    <a:lnTo>
                      <a:pt x="199" y="624"/>
                    </a:lnTo>
                    <a:lnTo>
                      <a:pt x="142" y="624"/>
                    </a:lnTo>
                    <a:lnTo>
                      <a:pt x="114" y="595"/>
                    </a:lnTo>
                    <a:lnTo>
                      <a:pt x="57" y="595"/>
                    </a:lnTo>
                    <a:lnTo>
                      <a:pt x="29" y="510"/>
                    </a:lnTo>
                    <a:lnTo>
                      <a:pt x="0" y="482"/>
                    </a:lnTo>
                    <a:lnTo>
                      <a:pt x="29" y="425"/>
                    </a:lnTo>
                    <a:lnTo>
                      <a:pt x="0" y="368"/>
                    </a:lnTo>
                    <a:lnTo>
                      <a:pt x="29" y="312"/>
                    </a:lnTo>
                    <a:lnTo>
                      <a:pt x="57" y="255"/>
                    </a:lnTo>
                    <a:lnTo>
                      <a:pt x="114" y="198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85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7" name="Freeform 122"/>
              <p:cNvSpPr>
                <a:spLocks/>
              </p:cNvSpPr>
              <p:nvPr/>
            </p:nvSpPr>
            <p:spPr bwMode="auto">
              <a:xfrm>
                <a:off x="4510088" y="4756150"/>
                <a:ext cx="225425" cy="269875"/>
              </a:xfrm>
              <a:custGeom>
                <a:avLst/>
                <a:gdLst>
                  <a:gd name="T0" fmla="*/ 225425 w 142"/>
                  <a:gd name="T1" fmla="*/ 44450 h 170"/>
                  <a:gd name="T2" fmla="*/ 225425 w 142"/>
                  <a:gd name="T3" fmla="*/ 134938 h 170"/>
                  <a:gd name="T4" fmla="*/ 134938 w 142"/>
                  <a:gd name="T5" fmla="*/ 269875 h 170"/>
                  <a:gd name="T6" fmla="*/ 46038 w 142"/>
                  <a:gd name="T7" fmla="*/ 269875 h 170"/>
                  <a:gd name="T8" fmla="*/ 0 w 142"/>
                  <a:gd name="T9" fmla="*/ 179388 h 170"/>
                  <a:gd name="T10" fmla="*/ 0 w 142"/>
                  <a:gd name="T11" fmla="*/ 88900 h 170"/>
                  <a:gd name="T12" fmla="*/ 90488 w 142"/>
                  <a:gd name="T13" fmla="*/ 0 h 170"/>
                  <a:gd name="T14" fmla="*/ 134938 w 142"/>
                  <a:gd name="T15" fmla="*/ 88900 h 170"/>
                  <a:gd name="T16" fmla="*/ 225425 w 142"/>
                  <a:gd name="T17" fmla="*/ 4445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85"/>
                    </a:lnTo>
                    <a:lnTo>
                      <a:pt x="85" y="170"/>
                    </a:lnTo>
                    <a:lnTo>
                      <a:pt x="29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0"/>
                    </a:lnTo>
                    <a:lnTo>
                      <a:pt x="85" y="56"/>
                    </a:lnTo>
                    <a:lnTo>
                      <a:pt x="142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8" name="Freeform 123"/>
              <p:cNvSpPr>
                <a:spLocks/>
              </p:cNvSpPr>
              <p:nvPr/>
            </p:nvSpPr>
            <p:spPr bwMode="auto">
              <a:xfrm>
                <a:off x="4286250" y="4845050"/>
                <a:ext cx="269875" cy="360363"/>
              </a:xfrm>
              <a:custGeom>
                <a:avLst/>
                <a:gdLst>
                  <a:gd name="T0" fmla="*/ 223838 w 170"/>
                  <a:gd name="T1" fmla="*/ 0 h 227"/>
                  <a:gd name="T2" fmla="*/ 134938 w 170"/>
                  <a:gd name="T3" fmla="*/ 46038 h 227"/>
                  <a:gd name="T4" fmla="*/ 0 w 170"/>
                  <a:gd name="T5" fmla="*/ 180975 h 227"/>
                  <a:gd name="T6" fmla="*/ 0 w 170"/>
                  <a:gd name="T7" fmla="*/ 269875 h 227"/>
                  <a:gd name="T8" fmla="*/ 44450 w 170"/>
                  <a:gd name="T9" fmla="*/ 360363 h 227"/>
                  <a:gd name="T10" fmla="*/ 134938 w 170"/>
                  <a:gd name="T11" fmla="*/ 360363 h 227"/>
                  <a:gd name="T12" fmla="*/ 179388 w 170"/>
                  <a:gd name="T13" fmla="*/ 315913 h 227"/>
                  <a:gd name="T14" fmla="*/ 179388 w 170"/>
                  <a:gd name="T15" fmla="*/ 269875 h 227"/>
                  <a:gd name="T16" fmla="*/ 269875 w 170"/>
                  <a:gd name="T17" fmla="*/ 269875 h 227"/>
                  <a:gd name="T18" fmla="*/ 269875 w 170"/>
                  <a:gd name="T19" fmla="*/ 180975 h 227"/>
                  <a:gd name="T20" fmla="*/ 223838 w 170"/>
                  <a:gd name="T21" fmla="*/ 90488 h 227"/>
                  <a:gd name="T22" fmla="*/ 223838 w 170"/>
                  <a:gd name="T23" fmla="*/ 0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0" h="227">
                    <a:moveTo>
                      <a:pt x="141" y="0"/>
                    </a:moveTo>
                    <a:lnTo>
                      <a:pt x="85" y="29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28" y="227"/>
                    </a:lnTo>
                    <a:lnTo>
                      <a:pt x="85" y="227"/>
                    </a:lnTo>
                    <a:lnTo>
                      <a:pt x="113" y="199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41" y="57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9" name="Freeform 124"/>
              <p:cNvSpPr>
                <a:spLocks/>
              </p:cNvSpPr>
              <p:nvPr/>
            </p:nvSpPr>
            <p:spPr bwMode="auto">
              <a:xfrm>
                <a:off x="4151313" y="4305300"/>
                <a:ext cx="628650" cy="539750"/>
              </a:xfrm>
              <a:custGeom>
                <a:avLst/>
                <a:gdLst>
                  <a:gd name="T0" fmla="*/ 44450 w 396"/>
                  <a:gd name="T1" fmla="*/ 0 h 340"/>
                  <a:gd name="T2" fmla="*/ 0 w 396"/>
                  <a:gd name="T3" fmla="*/ 46038 h 340"/>
                  <a:gd name="T4" fmla="*/ 179388 w 396"/>
                  <a:gd name="T5" fmla="*/ 269875 h 340"/>
                  <a:gd name="T6" fmla="*/ 134938 w 396"/>
                  <a:gd name="T7" fmla="*/ 315913 h 340"/>
                  <a:gd name="T8" fmla="*/ 223838 w 396"/>
                  <a:gd name="T9" fmla="*/ 450850 h 340"/>
                  <a:gd name="T10" fmla="*/ 314325 w 396"/>
                  <a:gd name="T11" fmla="*/ 450850 h 340"/>
                  <a:gd name="T12" fmla="*/ 358775 w 396"/>
                  <a:gd name="T13" fmla="*/ 539750 h 340"/>
                  <a:gd name="T14" fmla="*/ 449263 w 396"/>
                  <a:gd name="T15" fmla="*/ 450850 h 340"/>
                  <a:gd name="T16" fmla="*/ 493713 w 396"/>
                  <a:gd name="T17" fmla="*/ 539750 h 340"/>
                  <a:gd name="T18" fmla="*/ 584200 w 396"/>
                  <a:gd name="T19" fmla="*/ 495300 h 340"/>
                  <a:gd name="T20" fmla="*/ 628650 w 396"/>
                  <a:gd name="T21" fmla="*/ 404813 h 340"/>
                  <a:gd name="T22" fmla="*/ 628650 w 396"/>
                  <a:gd name="T23" fmla="*/ 180975 h 340"/>
                  <a:gd name="T24" fmla="*/ 539750 w 396"/>
                  <a:gd name="T25" fmla="*/ 90488 h 340"/>
                  <a:gd name="T26" fmla="*/ 449263 w 396"/>
                  <a:gd name="T27" fmla="*/ 90488 h 340"/>
                  <a:gd name="T28" fmla="*/ 358775 w 396"/>
                  <a:gd name="T29" fmla="*/ 46038 h 340"/>
                  <a:gd name="T30" fmla="*/ 314325 w 396"/>
                  <a:gd name="T31" fmla="*/ 90488 h 340"/>
                  <a:gd name="T32" fmla="*/ 179388 w 396"/>
                  <a:gd name="T33" fmla="*/ 134938 h 340"/>
                  <a:gd name="T34" fmla="*/ 44450 w 396"/>
                  <a:gd name="T35" fmla="*/ 0 h 3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96" h="340">
                    <a:moveTo>
                      <a:pt x="28" y="0"/>
                    </a:moveTo>
                    <a:lnTo>
                      <a:pt x="0" y="29"/>
                    </a:lnTo>
                    <a:lnTo>
                      <a:pt x="113" y="170"/>
                    </a:lnTo>
                    <a:lnTo>
                      <a:pt x="85" y="199"/>
                    </a:lnTo>
                    <a:lnTo>
                      <a:pt x="141" y="284"/>
                    </a:lnTo>
                    <a:lnTo>
                      <a:pt x="198" y="284"/>
                    </a:lnTo>
                    <a:lnTo>
                      <a:pt x="226" y="340"/>
                    </a:lnTo>
                    <a:lnTo>
                      <a:pt x="283" y="284"/>
                    </a:lnTo>
                    <a:lnTo>
                      <a:pt x="311" y="340"/>
                    </a:lnTo>
                    <a:lnTo>
                      <a:pt x="368" y="312"/>
                    </a:lnTo>
                    <a:lnTo>
                      <a:pt x="396" y="255"/>
                    </a:lnTo>
                    <a:lnTo>
                      <a:pt x="396" y="114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26" y="29"/>
                    </a:lnTo>
                    <a:lnTo>
                      <a:pt x="198" y="57"/>
                    </a:lnTo>
                    <a:lnTo>
                      <a:pt x="113" y="85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0" name="Freeform 125"/>
              <p:cNvSpPr>
                <a:spLocks/>
              </p:cNvSpPr>
              <p:nvPr/>
            </p:nvSpPr>
            <p:spPr bwMode="auto">
              <a:xfrm>
                <a:off x="4195763" y="4214813"/>
                <a:ext cx="719137" cy="271462"/>
              </a:xfrm>
              <a:custGeom>
                <a:avLst/>
                <a:gdLst>
                  <a:gd name="T0" fmla="*/ 0 w 453"/>
                  <a:gd name="T1" fmla="*/ 90487 h 171"/>
                  <a:gd name="T2" fmla="*/ 225425 w 453"/>
                  <a:gd name="T3" fmla="*/ 0 h 171"/>
                  <a:gd name="T4" fmla="*/ 404812 w 453"/>
                  <a:gd name="T5" fmla="*/ 46037 h 171"/>
                  <a:gd name="T6" fmla="*/ 449262 w 453"/>
                  <a:gd name="T7" fmla="*/ 90487 h 171"/>
                  <a:gd name="T8" fmla="*/ 584200 w 453"/>
                  <a:gd name="T9" fmla="*/ 90487 h 171"/>
                  <a:gd name="T10" fmla="*/ 630237 w 453"/>
                  <a:gd name="T11" fmla="*/ 0 h 171"/>
                  <a:gd name="T12" fmla="*/ 719137 w 453"/>
                  <a:gd name="T13" fmla="*/ 46037 h 171"/>
                  <a:gd name="T14" fmla="*/ 719137 w 453"/>
                  <a:gd name="T15" fmla="*/ 90487 h 171"/>
                  <a:gd name="T16" fmla="*/ 719137 w 453"/>
                  <a:gd name="T17" fmla="*/ 180975 h 171"/>
                  <a:gd name="T18" fmla="*/ 674687 w 453"/>
                  <a:gd name="T19" fmla="*/ 180975 h 171"/>
                  <a:gd name="T20" fmla="*/ 584200 w 453"/>
                  <a:gd name="T21" fmla="*/ 271462 h 171"/>
                  <a:gd name="T22" fmla="*/ 495300 w 453"/>
                  <a:gd name="T23" fmla="*/ 180975 h 171"/>
                  <a:gd name="T24" fmla="*/ 404812 w 453"/>
                  <a:gd name="T25" fmla="*/ 180975 h 171"/>
                  <a:gd name="T26" fmla="*/ 314325 w 453"/>
                  <a:gd name="T27" fmla="*/ 136525 h 171"/>
                  <a:gd name="T28" fmla="*/ 269875 w 453"/>
                  <a:gd name="T29" fmla="*/ 180975 h 171"/>
                  <a:gd name="T30" fmla="*/ 134937 w 453"/>
                  <a:gd name="T31" fmla="*/ 225425 h 171"/>
                  <a:gd name="T32" fmla="*/ 0 w 453"/>
                  <a:gd name="T33" fmla="*/ 90487 h 1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171">
                    <a:moveTo>
                      <a:pt x="0" y="57"/>
                    </a:moveTo>
                    <a:lnTo>
                      <a:pt x="142" y="0"/>
                    </a:lnTo>
                    <a:lnTo>
                      <a:pt x="255" y="29"/>
                    </a:lnTo>
                    <a:lnTo>
                      <a:pt x="283" y="57"/>
                    </a:lnTo>
                    <a:lnTo>
                      <a:pt x="368" y="57"/>
                    </a:lnTo>
                    <a:lnTo>
                      <a:pt x="397" y="0"/>
                    </a:lnTo>
                    <a:lnTo>
                      <a:pt x="453" y="29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425" y="114"/>
                    </a:lnTo>
                    <a:lnTo>
                      <a:pt x="368" y="171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198" y="86"/>
                    </a:lnTo>
                    <a:lnTo>
                      <a:pt x="170" y="114"/>
                    </a:lnTo>
                    <a:lnTo>
                      <a:pt x="85" y="142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1" name="Freeform 126"/>
              <p:cNvSpPr>
                <a:spLocks/>
              </p:cNvSpPr>
              <p:nvPr/>
            </p:nvSpPr>
            <p:spPr bwMode="auto">
              <a:xfrm>
                <a:off x="4735513" y="3586163"/>
                <a:ext cx="360362" cy="674687"/>
              </a:xfrm>
              <a:custGeom>
                <a:avLst/>
                <a:gdLst>
                  <a:gd name="T0" fmla="*/ 179387 w 227"/>
                  <a:gd name="T1" fmla="*/ 674687 h 425"/>
                  <a:gd name="T2" fmla="*/ 225425 w 227"/>
                  <a:gd name="T3" fmla="*/ 584200 h 425"/>
                  <a:gd name="T4" fmla="*/ 225425 w 227"/>
                  <a:gd name="T5" fmla="*/ 449262 h 425"/>
                  <a:gd name="T6" fmla="*/ 315912 w 227"/>
                  <a:gd name="T7" fmla="*/ 404812 h 425"/>
                  <a:gd name="T8" fmla="*/ 360362 w 227"/>
                  <a:gd name="T9" fmla="*/ 358775 h 425"/>
                  <a:gd name="T10" fmla="*/ 269875 w 227"/>
                  <a:gd name="T11" fmla="*/ 269875 h 425"/>
                  <a:gd name="T12" fmla="*/ 269875 w 227"/>
                  <a:gd name="T13" fmla="*/ 0 h 425"/>
                  <a:gd name="T14" fmla="*/ 134937 w 227"/>
                  <a:gd name="T15" fmla="*/ 88900 h 425"/>
                  <a:gd name="T16" fmla="*/ 90487 w 227"/>
                  <a:gd name="T17" fmla="*/ 179387 h 425"/>
                  <a:gd name="T18" fmla="*/ 44450 w 227"/>
                  <a:gd name="T19" fmla="*/ 223837 h 425"/>
                  <a:gd name="T20" fmla="*/ 44450 w 227"/>
                  <a:gd name="T21" fmla="*/ 314325 h 425"/>
                  <a:gd name="T22" fmla="*/ 0 w 227"/>
                  <a:gd name="T23" fmla="*/ 404812 h 425"/>
                  <a:gd name="T24" fmla="*/ 44450 w 227"/>
                  <a:gd name="T25" fmla="*/ 449262 h 425"/>
                  <a:gd name="T26" fmla="*/ 0 w 227"/>
                  <a:gd name="T27" fmla="*/ 493712 h 425"/>
                  <a:gd name="T28" fmla="*/ 44450 w 227"/>
                  <a:gd name="T29" fmla="*/ 584200 h 425"/>
                  <a:gd name="T30" fmla="*/ 90487 w 227"/>
                  <a:gd name="T31" fmla="*/ 628650 h 425"/>
                  <a:gd name="T32" fmla="*/ 179387 w 227"/>
                  <a:gd name="T33" fmla="*/ 674687 h 4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27" h="425">
                    <a:moveTo>
                      <a:pt x="113" y="425"/>
                    </a:moveTo>
                    <a:lnTo>
                      <a:pt x="142" y="368"/>
                    </a:lnTo>
                    <a:lnTo>
                      <a:pt x="142" y="283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85" y="56"/>
                    </a:lnTo>
                    <a:lnTo>
                      <a:pt x="57" y="113"/>
                    </a:lnTo>
                    <a:lnTo>
                      <a:pt x="28" y="141"/>
                    </a:lnTo>
                    <a:lnTo>
                      <a:pt x="28" y="198"/>
                    </a:lnTo>
                    <a:lnTo>
                      <a:pt x="0" y="255"/>
                    </a:lnTo>
                    <a:lnTo>
                      <a:pt x="28" y="283"/>
                    </a:lnTo>
                    <a:lnTo>
                      <a:pt x="0" y="311"/>
                    </a:lnTo>
                    <a:lnTo>
                      <a:pt x="28" y="368"/>
                    </a:lnTo>
                    <a:lnTo>
                      <a:pt x="57" y="396"/>
                    </a:lnTo>
                    <a:lnTo>
                      <a:pt x="113" y="42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2" name="Freeform 127"/>
              <p:cNvSpPr>
                <a:spLocks/>
              </p:cNvSpPr>
              <p:nvPr/>
            </p:nvSpPr>
            <p:spPr bwMode="auto">
              <a:xfrm>
                <a:off x="4330700" y="3630613"/>
                <a:ext cx="495300" cy="539750"/>
              </a:xfrm>
              <a:custGeom>
                <a:avLst/>
                <a:gdLst>
                  <a:gd name="T0" fmla="*/ 134938 w 312"/>
                  <a:gd name="T1" fmla="*/ 449263 h 340"/>
                  <a:gd name="T2" fmla="*/ 90488 w 312"/>
                  <a:gd name="T3" fmla="*/ 314325 h 340"/>
                  <a:gd name="T4" fmla="*/ 90488 w 312"/>
                  <a:gd name="T5" fmla="*/ 269875 h 340"/>
                  <a:gd name="T6" fmla="*/ 0 w 312"/>
                  <a:gd name="T7" fmla="*/ 179388 h 340"/>
                  <a:gd name="T8" fmla="*/ 44450 w 312"/>
                  <a:gd name="T9" fmla="*/ 134938 h 340"/>
                  <a:gd name="T10" fmla="*/ 44450 w 312"/>
                  <a:gd name="T11" fmla="*/ 0 h 340"/>
                  <a:gd name="T12" fmla="*/ 225425 w 312"/>
                  <a:gd name="T13" fmla="*/ 179388 h 340"/>
                  <a:gd name="T14" fmla="*/ 269875 w 312"/>
                  <a:gd name="T15" fmla="*/ 179388 h 340"/>
                  <a:gd name="T16" fmla="*/ 314325 w 312"/>
                  <a:gd name="T17" fmla="*/ 90488 h 340"/>
                  <a:gd name="T18" fmla="*/ 360363 w 312"/>
                  <a:gd name="T19" fmla="*/ 90488 h 340"/>
                  <a:gd name="T20" fmla="*/ 404813 w 312"/>
                  <a:gd name="T21" fmla="*/ 134938 h 340"/>
                  <a:gd name="T22" fmla="*/ 495300 w 312"/>
                  <a:gd name="T23" fmla="*/ 134938 h 340"/>
                  <a:gd name="T24" fmla="*/ 449263 w 312"/>
                  <a:gd name="T25" fmla="*/ 179388 h 340"/>
                  <a:gd name="T26" fmla="*/ 449263 w 312"/>
                  <a:gd name="T27" fmla="*/ 269875 h 340"/>
                  <a:gd name="T28" fmla="*/ 404813 w 312"/>
                  <a:gd name="T29" fmla="*/ 360363 h 340"/>
                  <a:gd name="T30" fmla="*/ 314325 w 312"/>
                  <a:gd name="T31" fmla="*/ 360363 h 340"/>
                  <a:gd name="T32" fmla="*/ 269875 w 312"/>
                  <a:gd name="T33" fmla="*/ 539750 h 340"/>
                  <a:gd name="T34" fmla="*/ 225425 w 312"/>
                  <a:gd name="T35" fmla="*/ 449263 h 340"/>
                  <a:gd name="T36" fmla="*/ 134938 w 312"/>
                  <a:gd name="T37" fmla="*/ 449263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12" h="340">
                    <a:moveTo>
                      <a:pt x="85" y="283"/>
                    </a:moveTo>
                    <a:lnTo>
                      <a:pt x="57" y="198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28" y="85"/>
                    </a:lnTo>
                    <a:lnTo>
                      <a:pt x="28" y="0"/>
                    </a:lnTo>
                    <a:lnTo>
                      <a:pt x="142" y="113"/>
                    </a:lnTo>
                    <a:lnTo>
                      <a:pt x="170" y="113"/>
                    </a:lnTo>
                    <a:lnTo>
                      <a:pt x="198" y="57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198" y="227"/>
                    </a:lnTo>
                    <a:lnTo>
                      <a:pt x="170" y="340"/>
                    </a:lnTo>
                    <a:lnTo>
                      <a:pt x="142" y="283"/>
                    </a:lnTo>
                    <a:lnTo>
                      <a:pt x="85" y="28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3" name="Freeform 128"/>
              <p:cNvSpPr>
                <a:spLocks/>
              </p:cNvSpPr>
              <p:nvPr/>
            </p:nvSpPr>
            <p:spPr bwMode="auto">
              <a:xfrm>
                <a:off x="5321300" y="3405188"/>
                <a:ext cx="449263" cy="360362"/>
              </a:xfrm>
              <a:custGeom>
                <a:avLst/>
                <a:gdLst>
                  <a:gd name="T0" fmla="*/ 358775 w 283"/>
                  <a:gd name="T1" fmla="*/ 0 h 227"/>
                  <a:gd name="T2" fmla="*/ 269875 w 283"/>
                  <a:gd name="T3" fmla="*/ 90487 h 227"/>
                  <a:gd name="T4" fmla="*/ 223838 w 283"/>
                  <a:gd name="T5" fmla="*/ 90487 h 227"/>
                  <a:gd name="T6" fmla="*/ 44450 w 283"/>
                  <a:gd name="T7" fmla="*/ 134937 h 227"/>
                  <a:gd name="T8" fmla="*/ 0 w 283"/>
                  <a:gd name="T9" fmla="*/ 180975 h 227"/>
                  <a:gd name="T10" fmla="*/ 44450 w 283"/>
                  <a:gd name="T11" fmla="*/ 360362 h 227"/>
                  <a:gd name="T12" fmla="*/ 88900 w 283"/>
                  <a:gd name="T13" fmla="*/ 360362 h 227"/>
                  <a:gd name="T14" fmla="*/ 179388 w 283"/>
                  <a:gd name="T15" fmla="*/ 315912 h 227"/>
                  <a:gd name="T16" fmla="*/ 314325 w 283"/>
                  <a:gd name="T17" fmla="*/ 315912 h 227"/>
                  <a:gd name="T18" fmla="*/ 404813 w 283"/>
                  <a:gd name="T19" fmla="*/ 360362 h 227"/>
                  <a:gd name="T20" fmla="*/ 449263 w 283"/>
                  <a:gd name="T21" fmla="*/ 269875 h 227"/>
                  <a:gd name="T22" fmla="*/ 404813 w 283"/>
                  <a:gd name="T23" fmla="*/ 269875 h 227"/>
                  <a:gd name="T24" fmla="*/ 404813 w 283"/>
                  <a:gd name="T25" fmla="*/ 134937 h 227"/>
                  <a:gd name="T26" fmla="*/ 358775 w 283"/>
                  <a:gd name="T27" fmla="*/ 0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227">
                    <a:moveTo>
                      <a:pt x="226" y="0"/>
                    </a:moveTo>
                    <a:lnTo>
                      <a:pt x="170" y="57"/>
                    </a:lnTo>
                    <a:lnTo>
                      <a:pt x="141" y="57"/>
                    </a:lnTo>
                    <a:lnTo>
                      <a:pt x="28" y="85"/>
                    </a:lnTo>
                    <a:lnTo>
                      <a:pt x="0" y="114"/>
                    </a:lnTo>
                    <a:lnTo>
                      <a:pt x="28" y="227"/>
                    </a:lnTo>
                    <a:lnTo>
                      <a:pt x="56" y="227"/>
                    </a:lnTo>
                    <a:lnTo>
                      <a:pt x="113" y="199"/>
                    </a:lnTo>
                    <a:lnTo>
                      <a:pt x="198" y="199"/>
                    </a:lnTo>
                    <a:lnTo>
                      <a:pt x="255" y="227"/>
                    </a:lnTo>
                    <a:lnTo>
                      <a:pt x="283" y="170"/>
                    </a:lnTo>
                    <a:lnTo>
                      <a:pt x="255" y="170"/>
                    </a:lnTo>
                    <a:lnTo>
                      <a:pt x="255" y="85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4" name="Freeform 129"/>
              <p:cNvSpPr>
                <a:spLocks/>
              </p:cNvSpPr>
              <p:nvPr/>
            </p:nvSpPr>
            <p:spPr bwMode="auto">
              <a:xfrm>
                <a:off x="5365750" y="3225800"/>
                <a:ext cx="314325" cy="314325"/>
              </a:xfrm>
              <a:custGeom>
                <a:avLst/>
                <a:gdLst>
                  <a:gd name="T0" fmla="*/ 0 w 198"/>
                  <a:gd name="T1" fmla="*/ 314325 h 198"/>
                  <a:gd name="T2" fmla="*/ 0 w 198"/>
                  <a:gd name="T3" fmla="*/ 269875 h 198"/>
                  <a:gd name="T4" fmla="*/ 44450 w 198"/>
                  <a:gd name="T5" fmla="*/ 225425 h 198"/>
                  <a:gd name="T6" fmla="*/ 90488 w 198"/>
                  <a:gd name="T7" fmla="*/ 0 h 198"/>
                  <a:gd name="T8" fmla="*/ 134938 w 198"/>
                  <a:gd name="T9" fmla="*/ 88900 h 198"/>
                  <a:gd name="T10" fmla="*/ 225425 w 198"/>
                  <a:gd name="T11" fmla="*/ 88900 h 198"/>
                  <a:gd name="T12" fmla="*/ 269875 w 198"/>
                  <a:gd name="T13" fmla="*/ 179388 h 198"/>
                  <a:gd name="T14" fmla="*/ 314325 w 198"/>
                  <a:gd name="T15" fmla="*/ 179388 h 198"/>
                  <a:gd name="T16" fmla="*/ 225425 w 198"/>
                  <a:gd name="T17" fmla="*/ 269875 h 198"/>
                  <a:gd name="T18" fmla="*/ 179388 w 198"/>
                  <a:gd name="T19" fmla="*/ 269875 h 198"/>
                  <a:gd name="T20" fmla="*/ 0 w 198"/>
                  <a:gd name="T21" fmla="*/ 314325 h 19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8" h="198">
                    <a:moveTo>
                      <a:pt x="0" y="198"/>
                    </a:moveTo>
                    <a:lnTo>
                      <a:pt x="0" y="170"/>
                    </a:lnTo>
                    <a:lnTo>
                      <a:pt x="28" y="142"/>
                    </a:lnTo>
                    <a:lnTo>
                      <a:pt x="57" y="0"/>
                    </a:lnTo>
                    <a:lnTo>
                      <a:pt x="85" y="56"/>
                    </a:lnTo>
                    <a:lnTo>
                      <a:pt x="142" y="56"/>
                    </a:lnTo>
                    <a:lnTo>
                      <a:pt x="170" y="113"/>
                    </a:lnTo>
                    <a:lnTo>
                      <a:pt x="198" y="113"/>
                    </a:lnTo>
                    <a:lnTo>
                      <a:pt x="142" y="170"/>
                    </a:lnTo>
                    <a:lnTo>
                      <a:pt x="113" y="170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5" name="Freeform 130"/>
              <p:cNvSpPr>
                <a:spLocks/>
              </p:cNvSpPr>
              <p:nvPr/>
            </p:nvSpPr>
            <p:spPr bwMode="auto">
              <a:xfrm>
                <a:off x="5410200" y="2595563"/>
                <a:ext cx="585788" cy="674687"/>
              </a:xfrm>
              <a:custGeom>
                <a:avLst/>
                <a:gdLst>
                  <a:gd name="T0" fmla="*/ 46038 w 369"/>
                  <a:gd name="T1" fmla="*/ 495300 h 425"/>
                  <a:gd name="T2" fmla="*/ 0 w 369"/>
                  <a:gd name="T3" fmla="*/ 314325 h 425"/>
                  <a:gd name="T4" fmla="*/ 46038 w 369"/>
                  <a:gd name="T5" fmla="*/ 269875 h 425"/>
                  <a:gd name="T6" fmla="*/ 0 w 369"/>
                  <a:gd name="T7" fmla="*/ 179387 h 425"/>
                  <a:gd name="T8" fmla="*/ 46038 w 369"/>
                  <a:gd name="T9" fmla="*/ 134937 h 425"/>
                  <a:gd name="T10" fmla="*/ 0 w 369"/>
                  <a:gd name="T11" fmla="*/ 90487 h 425"/>
                  <a:gd name="T12" fmla="*/ 134938 w 369"/>
                  <a:gd name="T13" fmla="*/ 44450 h 425"/>
                  <a:gd name="T14" fmla="*/ 180975 w 369"/>
                  <a:gd name="T15" fmla="*/ 0 h 425"/>
                  <a:gd name="T16" fmla="*/ 269875 w 369"/>
                  <a:gd name="T17" fmla="*/ 0 h 425"/>
                  <a:gd name="T18" fmla="*/ 360363 w 369"/>
                  <a:gd name="T19" fmla="*/ 90487 h 425"/>
                  <a:gd name="T20" fmla="*/ 495300 w 369"/>
                  <a:gd name="T21" fmla="*/ 90487 h 425"/>
                  <a:gd name="T22" fmla="*/ 450850 w 369"/>
                  <a:gd name="T23" fmla="*/ 134937 h 425"/>
                  <a:gd name="T24" fmla="*/ 450850 w 369"/>
                  <a:gd name="T25" fmla="*/ 314325 h 425"/>
                  <a:gd name="T26" fmla="*/ 360363 w 369"/>
                  <a:gd name="T27" fmla="*/ 404812 h 425"/>
                  <a:gd name="T28" fmla="*/ 495300 w 369"/>
                  <a:gd name="T29" fmla="*/ 404812 h 425"/>
                  <a:gd name="T30" fmla="*/ 585788 w 369"/>
                  <a:gd name="T31" fmla="*/ 630237 h 425"/>
                  <a:gd name="T32" fmla="*/ 541338 w 369"/>
                  <a:gd name="T33" fmla="*/ 674687 h 425"/>
                  <a:gd name="T34" fmla="*/ 360363 w 369"/>
                  <a:gd name="T35" fmla="*/ 630237 h 425"/>
                  <a:gd name="T36" fmla="*/ 225425 w 369"/>
                  <a:gd name="T37" fmla="*/ 449262 h 425"/>
                  <a:gd name="T38" fmla="*/ 46038 w 369"/>
                  <a:gd name="T39" fmla="*/ 495300 h 42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69" h="425">
                    <a:moveTo>
                      <a:pt x="29" y="312"/>
                    </a:moveTo>
                    <a:lnTo>
                      <a:pt x="0" y="198"/>
                    </a:lnTo>
                    <a:lnTo>
                      <a:pt x="29" y="170"/>
                    </a:lnTo>
                    <a:lnTo>
                      <a:pt x="0" y="113"/>
                    </a:lnTo>
                    <a:lnTo>
                      <a:pt x="29" y="85"/>
                    </a:lnTo>
                    <a:lnTo>
                      <a:pt x="0" y="57"/>
                    </a:lnTo>
                    <a:lnTo>
                      <a:pt x="85" y="28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312" y="57"/>
                    </a:lnTo>
                    <a:lnTo>
                      <a:pt x="284" y="85"/>
                    </a:lnTo>
                    <a:lnTo>
                      <a:pt x="284" y="198"/>
                    </a:lnTo>
                    <a:lnTo>
                      <a:pt x="227" y="255"/>
                    </a:lnTo>
                    <a:lnTo>
                      <a:pt x="312" y="255"/>
                    </a:lnTo>
                    <a:lnTo>
                      <a:pt x="369" y="397"/>
                    </a:lnTo>
                    <a:lnTo>
                      <a:pt x="341" y="425"/>
                    </a:lnTo>
                    <a:lnTo>
                      <a:pt x="227" y="397"/>
                    </a:lnTo>
                    <a:lnTo>
                      <a:pt x="142" y="283"/>
                    </a:lnTo>
                    <a:lnTo>
                      <a:pt x="29" y="31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6" name="Freeform 131"/>
              <p:cNvSpPr>
                <a:spLocks/>
              </p:cNvSpPr>
              <p:nvPr/>
            </p:nvSpPr>
            <p:spPr bwMode="auto">
              <a:xfrm>
                <a:off x="4375150" y="2820988"/>
                <a:ext cx="720725" cy="674687"/>
              </a:xfrm>
              <a:custGeom>
                <a:avLst/>
                <a:gdLst>
                  <a:gd name="T0" fmla="*/ 46038 w 454"/>
                  <a:gd name="T1" fmla="*/ 0 h 425"/>
                  <a:gd name="T2" fmla="*/ 0 w 454"/>
                  <a:gd name="T3" fmla="*/ 88900 h 425"/>
                  <a:gd name="T4" fmla="*/ 0 w 454"/>
                  <a:gd name="T5" fmla="*/ 358775 h 425"/>
                  <a:gd name="T6" fmla="*/ 180975 w 454"/>
                  <a:gd name="T7" fmla="*/ 449262 h 425"/>
                  <a:gd name="T8" fmla="*/ 225425 w 454"/>
                  <a:gd name="T9" fmla="*/ 630237 h 425"/>
                  <a:gd name="T10" fmla="*/ 315913 w 454"/>
                  <a:gd name="T11" fmla="*/ 674687 h 425"/>
                  <a:gd name="T12" fmla="*/ 315913 w 454"/>
                  <a:gd name="T13" fmla="*/ 630237 h 425"/>
                  <a:gd name="T14" fmla="*/ 404813 w 454"/>
                  <a:gd name="T15" fmla="*/ 630237 h 425"/>
                  <a:gd name="T16" fmla="*/ 450850 w 454"/>
                  <a:gd name="T17" fmla="*/ 584200 h 425"/>
                  <a:gd name="T18" fmla="*/ 539750 w 454"/>
                  <a:gd name="T19" fmla="*/ 630237 h 425"/>
                  <a:gd name="T20" fmla="*/ 539750 w 454"/>
                  <a:gd name="T21" fmla="*/ 493712 h 425"/>
                  <a:gd name="T22" fmla="*/ 676275 w 454"/>
                  <a:gd name="T23" fmla="*/ 539750 h 425"/>
                  <a:gd name="T24" fmla="*/ 720725 w 454"/>
                  <a:gd name="T25" fmla="*/ 404812 h 425"/>
                  <a:gd name="T26" fmla="*/ 630238 w 454"/>
                  <a:gd name="T27" fmla="*/ 358775 h 425"/>
                  <a:gd name="T28" fmla="*/ 495300 w 454"/>
                  <a:gd name="T29" fmla="*/ 358775 h 425"/>
                  <a:gd name="T30" fmla="*/ 450850 w 454"/>
                  <a:gd name="T31" fmla="*/ 269875 h 425"/>
                  <a:gd name="T32" fmla="*/ 225425 w 454"/>
                  <a:gd name="T33" fmla="*/ 179387 h 425"/>
                  <a:gd name="T34" fmla="*/ 46038 w 454"/>
                  <a:gd name="T35" fmla="*/ 0 h 4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425">
                    <a:moveTo>
                      <a:pt x="29" y="0"/>
                    </a:moveTo>
                    <a:lnTo>
                      <a:pt x="0" y="56"/>
                    </a:lnTo>
                    <a:lnTo>
                      <a:pt x="0" y="226"/>
                    </a:lnTo>
                    <a:lnTo>
                      <a:pt x="114" y="283"/>
                    </a:lnTo>
                    <a:lnTo>
                      <a:pt x="142" y="397"/>
                    </a:lnTo>
                    <a:lnTo>
                      <a:pt x="199" y="425"/>
                    </a:lnTo>
                    <a:lnTo>
                      <a:pt x="199" y="397"/>
                    </a:lnTo>
                    <a:lnTo>
                      <a:pt x="255" y="397"/>
                    </a:lnTo>
                    <a:lnTo>
                      <a:pt x="284" y="368"/>
                    </a:lnTo>
                    <a:lnTo>
                      <a:pt x="340" y="397"/>
                    </a:lnTo>
                    <a:lnTo>
                      <a:pt x="340" y="311"/>
                    </a:lnTo>
                    <a:lnTo>
                      <a:pt x="426" y="340"/>
                    </a:lnTo>
                    <a:lnTo>
                      <a:pt x="454" y="255"/>
                    </a:lnTo>
                    <a:lnTo>
                      <a:pt x="397" y="226"/>
                    </a:lnTo>
                    <a:lnTo>
                      <a:pt x="312" y="226"/>
                    </a:lnTo>
                    <a:lnTo>
                      <a:pt x="284" y="170"/>
                    </a:lnTo>
                    <a:lnTo>
                      <a:pt x="142" y="113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7" name="Freeform 132"/>
              <p:cNvSpPr>
                <a:spLocks/>
              </p:cNvSpPr>
              <p:nvPr/>
            </p:nvSpPr>
            <p:spPr bwMode="auto">
              <a:xfrm>
                <a:off x="4375150" y="3179763"/>
                <a:ext cx="676275" cy="630237"/>
              </a:xfrm>
              <a:custGeom>
                <a:avLst/>
                <a:gdLst>
                  <a:gd name="T0" fmla="*/ 676275 w 426"/>
                  <a:gd name="T1" fmla="*/ 180975 h 397"/>
                  <a:gd name="T2" fmla="*/ 676275 w 426"/>
                  <a:gd name="T3" fmla="*/ 315912 h 397"/>
                  <a:gd name="T4" fmla="*/ 630238 w 426"/>
                  <a:gd name="T5" fmla="*/ 406400 h 397"/>
                  <a:gd name="T6" fmla="*/ 495300 w 426"/>
                  <a:gd name="T7" fmla="*/ 495300 h 397"/>
                  <a:gd name="T8" fmla="*/ 450850 w 426"/>
                  <a:gd name="T9" fmla="*/ 585787 h 397"/>
                  <a:gd name="T10" fmla="*/ 360363 w 426"/>
                  <a:gd name="T11" fmla="*/ 585787 h 397"/>
                  <a:gd name="T12" fmla="*/ 315913 w 426"/>
                  <a:gd name="T13" fmla="*/ 541337 h 397"/>
                  <a:gd name="T14" fmla="*/ 269875 w 426"/>
                  <a:gd name="T15" fmla="*/ 541337 h 397"/>
                  <a:gd name="T16" fmla="*/ 225425 w 426"/>
                  <a:gd name="T17" fmla="*/ 630237 h 397"/>
                  <a:gd name="T18" fmla="*/ 180975 w 426"/>
                  <a:gd name="T19" fmla="*/ 630237 h 397"/>
                  <a:gd name="T20" fmla="*/ 0 w 426"/>
                  <a:gd name="T21" fmla="*/ 450850 h 397"/>
                  <a:gd name="T22" fmla="*/ 0 w 426"/>
                  <a:gd name="T23" fmla="*/ 0 h 397"/>
                  <a:gd name="T24" fmla="*/ 180975 w 426"/>
                  <a:gd name="T25" fmla="*/ 90487 h 397"/>
                  <a:gd name="T26" fmla="*/ 225425 w 426"/>
                  <a:gd name="T27" fmla="*/ 271462 h 397"/>
                  <a:gd name="T28" fmla="*/ 315913 w 426"/>
                  <a:gd name="T29" fmla="*/ 315912 h 397"/>
                  <a:gd name="T30" fmla="*/ 315913 w 426"/>
                  <a:gd name="T31" fmla="*/ 271462 h 397"/>
                  <a:gd name="T32" fmla="*/ 404813 w 426"/>
                  <a:gd name="T33" fmla="*/ 271462 h 397"/>
                  <a:gd name="T34" fmla="*/ 450850 w 426"/>
                  <a:gd name="T35" fmla="*/ 225425 h 397"/>
                  <a:gd name="T36" fmla="*/ 539750 w 426"/>
                  <a:gd name="T37" fmla="*/ 271462 h 397"/>
                  <a:gd name="T38" fmla="*/ 539750 w 426"/>
                  <a:gd name="T39" fmla="*/ 134937 h 397"/>
                  <a:gd name="T40" fmla="*/ 676275 w 426"/>
                  <a:gd name="T41" fmla="*/ 180975 h 39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26" h="397">
                    <a:moveTo>
                      <a:pt x="426" y="114"/>
                    </a:moveTo>
                    <a:lnTo>
                      <a:pt x="426" y="199"/>
                    </a:lnTo>
                    <a:lnTo>
                      <a:pt x="397" y="256"/>
                    </a:lnTo>
                    <a:lnTo>
                      <a:pt x="312" y="312"/>
                    </a:lnTo>
                    <a:lnTo>
                      <a:pt x="284" y="369"/>
                    </a:lnTo>
                    <a:lnTo>
                      <a:pt x="227" y="369"/>
                    </a:lnTo>
                    <a:lnTo>
                      <a:pt x="199" y="341"/>
                    </a:lnTo>
                    <a:lnTo>
                      <a:pt x="170" y="341"/>
                    </a:lnTo>
                    <a:lnTo>
                      <a:pt x="142" y="397"/>
                    </a:lnTo>
                    <a:lnTo>
                      <a:pt x="114" y="397"/>
                    </a:lnTo>
                    <a:lnTo>
                      <a:pt x="0" y="284"/>
                    </a:lnTo>
                    <a:lnTo>
                      <a:pt x="0" y="0"/>
                    </a:lnTo>
                    <a:lnTo>
                      <a:pt x="114" y="57"/>
                    </a:lnTo>
                    <a:lnTo>
                      <a:pt x="142" y="171"/>
                    </a:lnTo>
                    <a:lnTo>
                      <a:pt x="199" y="199"/>
                    </a:lnTo>
                    <a:lnTo>
                      <a:pt x="199" y="171"/>
                    </a:lnTo>
                    <a:lnTo>
                      <a:pt x="255" y="171"/>
                    </a:lnTo>
                    <a:lnTo>
                      <a:pt x="284" y="142"/>
                    </a:lnTo>
                    <a:lnTo>
                      <a:pt x="340" y="171"/>
                    </a:lnTo>
                    <a:lnTo>
                      <a:pt x="340" y="85"/>
                    </a:lnTo>
                    <a:lnTo>
                      <a:pt x="426" y="11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8" name="Freeform 133"/>
              <p:cNvSpPr>
                <a:spLocks/>
              </p:cNvSpPr>
              <p:nvPr/>
            </p:nvSpPr>
            <p:spPr bwMode="auto">
              <a:xfrm>
                <a:off x="5365750" y="3721100"/>
                <a:ext cx="269875" cy="404813"/>
              </a:xfrm>
              <a:custGeom>
                <a:avLst/>
                <a:gdLst>
                  <a:gd name="T0" fmla="*/ 44450 w 170"/>
                  <a:gd name="T1" fmla="*/ 44450 h 255"/>
                  <a:gd name="T2" fmla="*/ 0 w 170"/>
                  <a:gd name="T3" fmla="*/ 269875 h 255"/>
                  <a:gd name="T4" fmla="*/ 44450 w 170"/>
                  <a:gd name="T5" fmla="*/ 269875 h 255"/>
                  <a:gd name="T6" fmla="*/ 44450 w 170"/>
                  <a:gd name="T7" fmla="*/ 404813 h 255"/>
                  <a:gd name="T8" fmla="*/ 179388 w 170"/>
                  <a:gd name="T9" fmla="*/ 269875 h 255"/>
                  <a:gd name="T10" fmla="*/ 179388 w 170"/>
                  <a:gd name="T11" fmla="*/ 179388 h 255"/>
                  <a:gd name="T12" fmla="*/ 269875 w 170"/>
                  <a:gd name="T13" fmla="*/ 0 h 255"/>
                  <a:gd name="T14" fmla="*/ 134938 w 170"/>
                  <a:gd name="T15" fmla="*/ 0 h 255"/>
                  <a:gd name="T16" fmla="*/ 44450 w 170"/>
                  <a:gd name="T17" fmla="*/ 44450 h 2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255">
                    <a:moveTo>
                      <a:pt x="28" y="28"/>
                    </a:moveTo>
                    <a:lnTo>
                      <a:pt x="0" y="170"/>
                    </a:lnTo>
                    <a:lnTo>
                      <a:pt x="28" y="170"/>
                    </a:lnTo>
                    <a:lnTo>
                      <a:pt x="28" y="255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0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9" name="Freeform 134"/>
              <p:cNvSpPr>
                <a:spLocks/>
              </p:cNvSpPr>
              <p:nvPr/>
            </p:nvSpPr>
            <p:spPr bwMode="auto">
              <a:xfrm>
                <a:off x="5627688" y="3675063"/>
                <a:ext cx="187325" cy="360362"/>
              </a:xfrm>
              <a:custGeom>
                <a:avLst/>
                <a:gdLst>
                  <a:gd name="T0" fmla="*/ 4763 w 118"/>
                  <a:gd name="T1" fmla="*/ 47625 h 227"/>
                  <a:gd name="T2" fmla="*/ 1588 w 118"/>
                  <a:gd name="T3" fmla="*/ 77787 h 227"/>
                  <a:gd name="T4" fmla="*/ 7938 w 118"/>
                  <a:gd name="T5" fmla="*/ 315912 h 227"/>
                  <a:gd name="T6" fmla="*/ 52388 w 118"/>
                  <a:gd name="T7" fmla="*/ 360362 h 227"/>
                  <a:gd name="T8" fmla="*/ 142875 w 118"/>
                  <a:gd name="T9" fmla="*/ 225425 h 227"/>
                  <a:gd name="T10" fmla="*/ 142875 w 118"/>
                  <a:gd name="T11" fmla="*/ 134937 h 227"/>
                  <a:gd name="T12" fmla="*/ 187325 w 118"/>
                  <a:gd name="T13" fmla="*/ 0 h 227"/>
                  <a:gd name="T14" fmla="*/ 142875 w 118"/>
                  <a:gd name="T15" fmla="*/ 0 h 227"/>
                  <a:gd name="T16" fmla="*/ 98425 w 118"/>
                  <a:gd name="T17" fmla="*/ 90487 h 227"/>
                  <a:gd name="T18" fmla="*/ 4763 w 118"/>
                  <a:gd name="T19" fmla="*/ 47625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8" h="227">
                    <a:moveTo>
                      <a:pt x="3" y="30"/>
                    </a:moveTo>
                    <a:cubicBezTo>
                      <a:pt x="0" y="40"/>
                      <a:pt x="1" y="34"/>
                      <a:pt x="1" y="49"/>
                    </a:cubicBezTo>
                    <a:lnTo>
                      <a:pt x="5" y="199"/>
                    </a:lnTo>
                    <a:lnTo>
                      <a:pt x="33" y="227"/>
                    </a:lnTo>
                    <a:lnTo>
                      <a:pt x="90" y="142"/>
                    </a:lnTo>
                    <a:lnTo>
                      <a:pt x="90" y="85"/>
                    </a:lnTo>
                    <a:lnTo>
                      <a:pt x="118" y="0"/>
                    </a:lnTo>
                    <a:lnTo>
                      <a:pt x="90" y="0"/>
                    </a:lnTo>
                    <a:lnTo>
                      <a:pt x="62" y="57"/>
                    </a:lnTo>
                    <a:lnTo>
                      <a:pt x="3" y="3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0" name="Freeform 135"/>
              <p:cNvSpPr>
                <a:spLocks/>
              </p:cNvSpPr>
              <p:nvPr/>
            </p:nvSpPr>
            <p:spPr bwMode="auto">
              <a:xfrm>
                <a:off x="5680075" y="3900488"/>
                <a:ext cx="406400" cy="314325"/>
              </a:xfrm>
              <a:custGeom>
                <a:avLst/>
                <a:gdLst>
                  <a:gd name="T0" fmla="*/ 0 w 256"/>
                  <a:gd name="T1" fmla="*/ 134938 h 198"/>
                  <a:gd name="T2" fmla="*/ 90488 w 256"/>
                  <a:gd name="T3" fmla="*/ 0 h 198"/>
                  <a:gd name="T4" fmla="*/ 315913 w 256"/>
                  <a:gd name="T5" fmla="*/ 0 h 198"/>
                  <a:gd name="T6" fmla="*/ 406400 w 256"/>
                  <a:gd name="T7" fmla="*/ 134938 h 198"/>
                  <a:gd name="T8" fmla="*/ 406400 w 256"/>
                  <a:gd name="T9" fmla="*/ 269875 h 198"/>
                  <a:gd name="T10" fmla="*/ 315913 w 256"/>
                  <a:gd name="T11" fmla="*/ 314325 h 198"/>
                  <a:gd name="T12" fmla="*/ 90488 w 256"/>
                  <a:gd name="T13" fmla="*/ 225425 h 198"/>
                  <a:gd name="T14" fmla="*/ 0 w 256"/>
                  <a:gd name="T15" fmla="*/ 134938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6" h="198">
                    <a:moveTo>
                      <a:pt x="0" y="85"/>
                    </a:moveTo>
                    <a:lnTo>
                      <a:pt x="57" y="0"/>
                    </a:lnTo>
                    <a:lnTo>
                      <a:pt x="199" y="0"/>
                    </a:lnTo>
                    <a:lnTo>
                      <a:pt x="256" y="85"/>
                    </a:lnTo>
                    <a:lnTo>
                      <a:pt x="256" y="170"/>
                    </a:lnTo>
                    <a:lnTo>
                      <a:pt x="199" y="198"/>
                    </a:lnTo>
                    <a:lnTo>
                      <a:pt x="57" y="142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1" name="Freeform 136"/>
              <p:cNvSpPr>
                <a:spLocks/>
              </p:cNvSpPr>
              <p:nvPr/>
            </p:nvSpPr>
            <p:spPr bwMode="auto">
              <a:xfrm>
                <a:off x="3879850" y="3810000"/>
                <a:ext cx="585788" cy="541338"/>
              </a:xfrm>
              <a:custGeom>
                <a:avLst/>
                <a:gdLst>
                  <a:gd name="T0" fmla="*/ 450850 w 369"/>
                  <a:gd name="T1" fmla="*/ 0 h 341"/>
                  <a:gd name="T2" fmla="*/ 360363 w 369"/>
                  <a:gd name="T3" fmla="*/ 180975 h 341"/>
                  <a:gd name="T4" fmla="*/ 46038 w 369"/>
                  <a:gd name="T5" fmla="*/ 315913 h 341"/>
                  <a:gd name="T6" fmla="*/ 0 w 369"/>
                  <a:gd name="T7" fmla="*/ 404813 h 341"/>
                  <a:gd name="T8" fmla="*/ 90488 w 369"/>
                  <a:gd name="T9" fmla="*/ 450850 h 341"/>
                  <a:gd name="T10" fmla="*/ 134938 w 369"/>
                  <a:gd name="T11" fmla="*/ 404813 h 341"/>
                  <a:gd name="T12" fmla="*/ 180975 w 369"/>
                  <a:gd name="T13" fmla="*/ 495300 h 341"/>
                  <a:gd name="T14" fmla="*/ 225425 w 369"/>
                  <a:gd name="T15" fmla="*/ 495300 h 341"/>
                  <a:gd name="T16" fmla="*/ 271463 w 369"/>
                  <a:gd name="T17" fmla="*/ 541338 h 341"/>
                  <a:gd name="T18" fmla="*/ 315913 w 369"/>
                  <a:gd name="T19" fmla="*/ 495300 h 341"/>
                  <a:gd name="T20" fmla="*/ 541338 w 369"/>
                  <a:gd name="T21" fmla="*/ 404813 h 341"/>
                  <a:gd name="T22" fmla="*/ 585788 w 369"/>
                  <a:gd name="T23" fmla="*/ 360363 h 341"/>
                  <a:gd name="T24" fmla="*/ 585788 w 369"/>
                  <a:gd name="T25" fmla="*/ 269875 h 341"/>
                  <a:gd name="T26" fmla="*/ 541338 w 369"/>
                  <a:gd name="T27" fmla="*/ 134938 h 341"/>
                  <a:gd name="T28" fmla="*/ 541338 w 369"/>
                  <a:gd name="T29" fmla="*/ 90488 h 341"/>
                  <a:gd name="T30" fmla="*/ 450850 w 369"/>
                  <a:gd name="T31" fmla="*/ 0 h 34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69" h="341">
                    <a:moveTo>
                      <a:pt x="284" y="0"/>
                    </a:moveTo>
                    <a:lnTo>
                      <a:pt x="227" y="114"/>
                    </a:lnTo>
                    <a:lnTo>
                      <a:pt x="29" y="199"/>
                    </a:lnTo>
                    <a:lnTo>
                      <a:pt x="0" y="255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114" y="312"/>
                    </a:lnTo>
                    <a:lnTo>
                      <a:pt x="142" y="312"/>
                    </a:lnTo>
                    <a:lnTo>
                      <a:pt x="171" y="341"/>
                    </a:lnTo>
                    <a:lnTo>
                      <a:pt x="199" y="312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69" y="170"/>
                    </a:lnTo>
                    <a:lnTo>
                      <a:pt x="341" y="85"/>
                    </a:lnTo>
                    <a:lnTo>
                      <a:pt x="341" y="57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2" name="Freeform 137"/>
              <p:cNvSpPr>
                <a:spLocks/>
              </p:cNvSpPr>
              <p:nvPr/>
            </p:nvSpPr>
            <p:spPr bwMode="auto">
              <a:xfrm>
                <a:off x="4240213" y="5205413"/>
                <a:ext cx="180975" cy="315912"/>
              </a:xfrm>
              <a:custGeom>
                <a:avLst/>
                <a:gdLst>
                  <a:gd name="T0" fmla="*/ 180975 w 114"/>
                  <a:gd name="T1" fmla="*/ 0 h 199"/>
                  <a:gd name="T2" fmla="*/ 90488 w 114"/>
                  <a:gd name="T3" fmla="*/ 0 h 199"/>
                  <a:gd name="T4" fmla="*/ 0 w 114"/>
                  <a:gd name="T5" fmla="*/ 180975 h 199"/>
                  <a:gd name="T6" fmla="*/ 0 w 114"/>
                  <a:gd name="T7" fmla="*/ 269875 h 199"/>
                  <a:gd name="T8" fmla="*/ 90488 w 114"/>
                  <a:gd name="T9" fmla="*/ 315912 h 199"/>
                  <a:gd name="T10" fmla="*/ 180975 w 114"/>
                  <a:gd name="T11" fmla="*/ 180975 h 199"/>
                  <a:gd name="T12" fmla="*/ 180975 w 114"/>
                  <a:gd name="T13" fmla="*/ 90487 h 199"/>
                  <a:gd name="T14" fmla="*/ 134938 w 114"/>
                  <a:gd name="T15" fmla="*/ 90487 h 199"/>
                  <a:gd name="T16" fmla="*/ 180975 w 114"/>
                  <a:gd name="T17" fmla="*/ 0 h 19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99">
                    <a:moveTo>
                      <a:pt x="114" y="0"/>
                    </a:moveTo>
                    <a:lnTo>
                      <a:pt x="57" y="0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99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85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3" name="Freeform 138"/>
              <p:cNvSpPr>
                <a:spLocks/>
              </p:cNvSpPr>
              <p:nvPr/>
            </p:nvSpPr>
            <p:spPr bwMode="auto">
              <a:xfrm>
                <a:off x="4014788" y="4621213"/>
                <a:ext cx="495300" cy="900112"/>
              </a:xfrm>
              <a:custGeom>
                <a:avLst/>
                <a:gdLst>
                  <a:gd name="T0" fmla="*/ 225425 w 312"/>
                  <a:gd name="T1" fmla="*/ 854075 h 567"/>
                  <a:gd name="T2" fmla="*/ 90488 w 312"/>
                  <a:gd name="T3" fmla="*/ 854075 h 567"/>
                  <a:gd name="T4" fmla="*/ 46038 w 312"/>
                  <a:gd name="T5" fmla="*/ 900112 h 567"/>
                  <a:gd name="T6" fmla="*/ 0 w 312"/>
                  <a:gd name="T7" fmla="*/ 854075 h 567"/>
                  <a:gd name="T8" fmla="*/ 0 w 312"/>
                  <a:gd name="T9" fmla="*/ 719137 h 567"/>
                  <a:gd name="T10" fmla="*/ 90488 w 312"/>
                  <a:gd name="T11" fmla="*/ 719137 h 567"/>
                  <a:gd name="T12" fmla="*/ 180975 w 312"/>
                  <a:gd name="T13" fmla="*/ 493712 h 567"/>
                  <a:gd name="T14" fmla="*/ 180975 w 312"/>
                  <a:gd name="T15" fmla="*/ 404812 h 567"/>
                  <a:gd name="T16" fmla="*/ 225425 w 312"/>
                  <a:gd name="T17" fmla="*/ 314325 h 567"/>
                  <a:gd name="T18" fmla="*/ 225425 w 312"/>
                  <a:gd name="T19" fmla="*/ 134937 h 567"/>
                  <a:gd name="T20" fmla="*/ 180975 w 312"/>
                  <a:gd name="T21" fmla="*/ 88900 h 567"/>
                  <a:gd name="T22" fmla="*/ 136525 w 312"/>
                  <a:gd name="T23" fmla="*/ 0 h 567"/>
                  <a:gd name="T24" fmla="*/ 271463 w 312"/>
                  <a:gd name="T25" fmla="*/ 0 h 567"/>
                  <a:gd name="T26" fmla="*/ 360363 w 312"/>
                  <a:gd name="T27" fmla="*/ 134937 h 567"/>
                  <a:gd name="T28" fmla="*/ 450850 w 312"/>
                  <a:gd name="T29" fmla="*/ 134937 h 567"/>
                  <a:gd name="T30" fmla="*/ 495300 w 312"/>
                  <a:gd name="T31" fmla="*/ 223837 h 567"/>
                  <a:gd name="T32" fmla="*/ 406400 w 312"/>
                  <a:gd name="T33" fmla="*/ 269875 h 567"/>
                  <a:gd name="T34" fmla="*/ 271463 w 312"/>
                  <a:gd name="T35" fmla="*/ 404812 h 567"/>
                  <a:gd name="T36" fmla="*/ 271463 w 312"/>
                  <a:gd name="T37" fmla="*/ 493712 h 567"/>
                  <a:gd name="T38" fmla="*/ 315913 w 312"/>
                  <a:gd name="T39" fmla="*/ 584200 h 567"/>
                  <a:gd name="T40" fmla="*/ 225425 w 312"/>
                  <a:gd name="T41" fmla="*/ 765175 h 567"/>
                  <a:gd name="T42" fmla="*/ 225425 w 312"/>
                  <a:gd name="T43" fmla="*/ 854075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2" h="567">
                    <a:moveTo>
                      <a:pt x="142" y="538"/>
                    </a:moveTo>
                    <a:lnTo>
                      <a:pt x="57" y="538"/>
                    </a:lnTo>
                    <a:lnTo>
                      <a:pt x="29" y="567"/>
                    </a:lnTo>
                    <a:lnTo>
                      <a:pt x="0" y="538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114" y="311"/>
                    </a:lnTo>
                    <a:lnTo>
                      <a:pt x="114" y="255"/>
                    </a:lnTo>
                    <a:lnTo>
                      <a:pt x="142" y="198"/>
                    </a:lnTo>
                    <a:lnTo>
                      <a:pt x="142" y="85"/>
                    </a:lnTo>
                    <a:lnTo>
                      <a:pt x="114" y="56"/>
                    </a:lnTo>
                    <a:lnTo>
                      <a:pt x="86" y="0"/>
                    </a:lnTo>
                    <a:lnTo>
                      <a:pt x="171" y="0"/>
                    </a:lnTo>
                    <a:lnTo>
                      <a:pt x="227" y="85"/>
                    </a:lnTo>
                    <a:lnTo>
                      <a:pt x="284" y="85"/>
                    </a:lnTo>
                    <a:lnTo>
                      <a:pt x="312" y="141"/>
                    </a:lnTo>
                    <a:lnTo>
                      <a:pt x="256" y="170"/>
                    </a:lnTo>
                    <a:lnTo>
                      <a:pt x="171" y="255"/>
                    </a:lnTo>
                    <a:lnTo>
                      <a:pt x="171" y="311"/>
                    </a:lnTo>
                    <a:lnTo>
                      <a:pt x="199" y="368"/>
                    </a:lnTo>
                    <a:lnTo>
                      <a:pt x="142" y="482"/>
                    </a:lnTo>
                    <a:lnTo>
                      <a:pt x="142" y="53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4" name="Freeform 139"/>
              <p:cNvSpPr>
                <a:spLocks/>
              </p:cNvSpPr>
              <p:nvPr/>
            </p:nvSpPr>
            <p:spPr bwMode="auto">
              <a:xfrm>
                <a:off x="4060825" y="5475288"/>
                <a:ext cx="360363" cy="360362"/>
              </a:xfrm>
              <a:custGeom>
                <a:avLst/>
                <a:gdLst>
                  <a:gd name="T0" fmla="*/ 0 w 227"/>
                  <a:gd name="T1" fmla="*/ 46037 h 227"/>
                  <a:gd name="T2" fmla="*/ 44450 w 227"/>
                  <a:gd name="T3" fmla="*/ 180975 h 227"/>
                  <a:gd name="T4" fmla="*/ 44450 w 227"/>
                  <a:gd name="T5" fmla="*/ 225425 h 227"/>
                  <a:gd name="T6" fmla="*/ 90488 w 227"/>
                  <a:gd name="T7" fmla="*/ 269875 h 227"/>
                  <a:gd name="T8" fmla="*/ 90488 w 227"/>
                  <a:gd name="T9" fmla="*/ 360362 h 227"/>
                  <a:gd name="T10" fmla="*/ 179388 w 227"/>
                  <a:gd name="T11" fmla="*/ 269875 h 227"/>
                  <a:gd name="T12" fmla="*/ 360363 w 227"/>
                  <a:gd name="T13" fmla="*/ 134937 h 227"/>
                  <a:gd name="T14" fmla="*/ 314325 w 227"/>
                  <a:gd name="T15" fmla="*/ 46037 h 227"/>
                  <a:gd name="T16" fmla="*/ 269875 w 227"/>
                  <a:gd name="T17" fmla="*/ 46037 h 227"/>
                  <a:gd name="T18" fmla="*/ 179388 w 227"/>
                  <a:gd name="T19" fmla="*/ 0 h 227"/>
                  <a:gd name="T20" fmla="*/ 44450 w 227"/>
                  <a:gd name="T21" fmla="*/ 0 h 227"/>
                  <a:gd name="T22" fmla="*/ 0 w 227"/>
                  <a:gd name="T23" fmla="*/ 46037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227">
                    <a:moveTo>
                      <a:pt x="0" y="29"/>
                    </a:moveTo>
                    <a:lnTo>
                      <a:pt x="28" y="114"/>
                    </a:lnTo>
                    <a:lnTo>
                      <a:pt x="28" y="142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170"/>
                    </a:lnTo>
                    <a:lnTo>
                      <a:pt x="227" y="85"/>
                    </a:lnTo>
                    <a:lnTo>
                      <a:pt x="198" y="29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5" name="Freeform 140"/>
              <p:cNvSpPr>
                <a:spLocks/>
              </p:cNvSpPr>
              <p:nvPr/>
            </p:nvSpPr>
            <p:spPr bwMode="auto">
              <a:xfrm>
                <a:off x="3744913" y="4214813"/>
                <a:ext cx="585787" cy="1306512"/>
              </a:xfrm>
              <a:custGeom>
                <a:avLst/>
                <a:gdLst>
                  <a:gd name="T0" fmla="*/ 134937 w 369"/>
                  <a:gd name="T1" fmla="*/ 0 h 823"/>
                  <a:gd name="T2" fmla="*/ 90487 w 369"/>
                  <a:gd name="T3" fmla="*/ 90487 h 823"/>
                  <a:gd name="T4" fmla="*/ 180975 w 369"/>
                  <a:gd name="T5" fmla="*/ 585787 h 823"/>
                  <a:gd name="T6" fmla="*/ 269875 w 369"/>
                  <a:gd name="T7" fmla="*/ 990600 h 823"/>
                  <a:gd name="T8" fmla="*/ 0 w 369"/>
                  <a:gd name="T9" fmla="*/ 1260475 h 823"/>
                  <a:gd name="T10" fmla="*/ 46037 w 369"/>
                  <a:gd name="T11" fmla="*/ 1306512 h 823"/>
                  <a:gd name="T12" fmla="*/ 269875 w 369"/>
                  <a:gd name="T13" fmla="*/ 1260475 h 823"/>
                  <a:gd name="T14" fmla="*/ 269875 w 369"/>
                  <a:gd name="T15" fmla="*/ 1125537 h 823"/>
                  <a:gd name="T16" fmla="*/ 360362 w 369"/>
                  <a:gd name="T17" fmla="*/ 1125537 h 823"/>
                  <a:gd name="T18" fmla="*/ 450850 w 369"/>
                  <a:gd name="T19" fmla="*/ 900112 h 823"/>
                  <a:gd name="T20" fmla="*/ 450850 w 369"/>
                  <a:gd name="T21" fmla="*/ 811212 h 823"/>
                  <a:gd name="T22" fmla="*/ 495300 w 369"/>
                  <a:gd name="T23" fmla="*/ 720725 h 823"/>
                  <a:gd name="T24" fmla="*/ 495300 w 369"/>
                  <a:gd name="T25" fmla="*/ 541337 h 823"/>
                  <a:gd name="T26" fmla="*/ 450850 w 369"/>
                  <a:gd name="T27" fmla="*/ 495300 h 823"/>
                  <a:gd name="T28" fmla="*/ 406400 w 369"/>
                  <a:gd name="T29" fmla="*/ 406400 h 823"/>
                  <a:gd name="T30" fmla="*/ 495300 w 369"/>
                  <a:gd name="T31" fmla="*/ 406400 h 823"/>
                  <a:gd name="T32" fmla="*/ 541337 w 369"/>
                  <a:gd name="T33" fmla="*/ 406400 h 823"/>
                  <a:gd name="T34" fmla="*/ 585787 w 369"/>
                  <a:gd name="T35" fmla="*/ 360362 h 823"/>
                  <a:gd name="T36" fmla="*/ 406400 w 369"/>
                  <a:gd name="T37" fmla="*/ 136525 h 823"/>
                  <a:gd name="T38" fmla="*/ 360362 w 369"/>
                  <a:gd name="T39" fmla="*/ 90487 h 823"/>
                  <a:gd name="T40" fmla="*/ 315912 w 369"/>
                  <a:gd name="T41" fmla="*/ 90487 h 823"/>
                  <a:gd name="T42" fmla="*/ 269875 w 369"/>
                  <a:gd name="T43" fmla="*/ 0 h 823"/>
                  <a:gd name="T44" fmla="*/ 225425 w 369"/>
                  <a:gd name="T45" fmla="*/ 46037 h 823"/>
                  <a:gd name="T46" fmla="*/ 134937 w 369"/>
                  <a:gd name="T47" fmla="*/ 0 h 82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69" h="823">
                    <a:moveTo>
                      <a:pt x="85" y="0"/>
                    </a:moveTo>
                    <a:lnTo>
                      <a:pt x="57" y="57"/>
                    </a:lnTo>
                    <a:lnTo>
                      <a:pt x="114" y="369"/>
                    </a:lnTo>
                    <a:lnTo>
                      <a:pt x="170" y="624"/>
                    </a:lnTo>
                    <a:lnTo>
                      <a:pt x="0" y="794"/>
                    </a:lnTo>
                    <a:lnTo>
                      <a:pt x="29" y="823"/>
                    </a:lnTo>
                    <a:lnTo>
                      <a:pt x="170" y="794"/>
                    </a:lnTo>
                    <a:lnTo>
                      <a:pt x="170" y="709"/>
                    </a:lnTo>
                    <a:lnTo>
                      <a:pt x="227" y="709"/>
                    </a:lnTo>
                    <a:lnTo>
                      <a:pt x="284" y="567"/>
                    </a:lnTo>
                    <a:lnTo>
                      <a:pt x="284" y="511"/>
                    </a:lnTo>
                    <a:lnTo>
                      <a:pt x="312" y="454"/>
                    </a:lnTo>
                    <a:lnTo>
                      <a:pt x="312" y="341"/>
                    </a:lnTo>
                    <a:lnTo>
                      <a:pt x="284" y="312"/>
                    </a:lnTo>
                    <a:lnTo>
                      <a:pt x="256" y="256"/>
                    </a:lnTo>
                    <a:lnTo>
                      <a:pt x="312" y="256"/>
                    </a:lnTo>
                    <a:lnTo>
                      <a:pt x="341" y="256"/>
                    </a:lnTo>
                    <a:lnTo>
                      <a:pt x="369" y="227"/>
                    </a:lnTo>
                    <a:lnTo>
                      <a:pt x="256" y="86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42" y="29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6" name="Freeform 141"/>
              <p:cNvSpPr>
                <a:spLocks/>
              </p:cNvSpPr>
              <p:nvPr/>
            </p:nvSpPr>
            <p:spPr bwMode="auto">
              <a:xfrm>
                <a:off x="4914900" y="3495675"/>
                <a:ext cx="406400" cy="990600"/>
              </a:xfrm>
              <a:custGeom>
                <a:avLst/>
                <a:gdLst>
                  <a:gd name="T0" fmla="*/ 360363 w 256"/>
                  <a:gd name="T1" fmla="*/ 944563 h 624"/>
                  <a:gd name="T2" fmla="*/ 315913 w 256"/>
                  <a:gd name="T3" fmla="*/ 765175 h 624"/>
                  <a:gd name="T4" fmla="*/ 406400 w 256"/>
                  <a:gd name="T5" fmla="*/ 630238 h 624"/>
                  <a:gd name="T6" fmla="*/ 406400 w 256"/>
                  <a:gd name="T7" fmla="*/ 495300 h 624"/>
                  <a:gd name="T8" fmla="*/ 271463 w 256"/>
                  <a:gd name="T9" fmla="*/ 449263 h 624"/>
                  <a:gd name="T10" fmla="*/ 271463 w 256"/>
                  <a:gd name="T11" fmla="*/ 360363 h 624"/>
                  <a:gd name="T12" fmla="*/ 180975 w 256"/>
                  <a:gd name="T13" fmla="*/ 44450 h 624"/>
                  <a:gd name="T14" fmla="*/ 136525 w 256"/>
                  <a:gd name="T15" fmla="*/ 0 h 624"/>
                  <a:gd name="T16" fmla="*/ 90488 w 256"/>
                  <a:gd name="T17" fmla="*/ 90488 h 624"/>
                  <a:gd name="T18" fmla="*/ 90488 w 256"/>
                  <a:gd name="T19" fmla="*/ 360363 h 624"/>
                  <a:gd name="T20" fmla="*/ 180975 w 256"/>
                  <a:gd name="T21" fmla="*/ 449263 h 624"/>
                  <a:gd name="T22" fmla="*/ 136525 w 256"/>
                  <a:gd name="T23" fmla="*/ 495300 h 624"/>
                  <a:gd name="T24" fmla="*/ 46038 w 256"/>
                  <a:gd name="T25" fmla="*/ 539750 h 624"/>
                  <a:gd name="T26" fmla="*/ 46038 w 256"/>
                  <a:gd name="T27" fmla="*/ 674688 h 624"/>
                  <a:gd name="T28" fmla="*/ 0 w 256"/>
                  <a:gd name="T29" fmla="*/ 765175 h 624"/>
                  <a:gd name="T30" fmla="*/ 0 w 256"/>
                  <a:gd name="T31" fmla="*/ 900113 h 624"/>
                  <a:gd name="T32" fmla="*/ 90488 w 256"/>
                  <a:gd name="T33" fmla="*/ 990600 h 624"/>
                  <a:gd name="T34" fmla="*/ 136525 w 256"/>
                  <a:gd name="T35" fmla="*/ 944563 h 624"/>
                  <a:gd name="T36" fmla="*/ 225425 w 256"/>
                  <a:gd name="T37" fmla="*/ 990600 h 624"/>
                  <a:gd name="T38" fmla="*/ 360363 w 256"/>
                  <a:gd name="T39" fmla="*/ 944563 h 62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6" h="624">
                    <a:moveTo>
                      <a:pt x="227" y="595"/>
                    </a:moveTo>
                    <a:lnTo>
                      <a:pt x="199" y="482"/>
                    </a:lnTo>
                    <a:lnTo>
                      <a:pt x="256" y="397"/>
                    </a:lnTo>
                    <a:lnTo>
                      <a:pt x="256" y="312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114" y="28"/>
                    </a:lnTo>
                    <a:lnTo>
                      <a:pt x="86" y="0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114" y="283"/>
                    </a:lnTo>
                    <a:lnTo>
                      <a:pt x="86" y="312"/>
                    </a:lnTo>
                    <a:lnTo>
                      <a:pt x="29" y="340"/>
                    </a:lnTo>
                    <a:lnTo>
                      <a:pt x="29" y="425"/>
                    </a:lnTo>
                    <a:lnTo>
                      <a:pt x="0" y="482"/>
                    </a:lnTo>
                    <a:lnTo>
                      <a:pt x="0" y="567"/>
                    </a:lnTo>
                    <a:lnTo>
                      <a:pt x="57" y="624"/>
                    </a:lnTo>
                    <a:lnTo>
                      <a:pt x="86" y="595"/>
                    </a:lnTo>
                    <a:lnTo>
                      <a:pt x="142" y="624"/>
                    </a:lnTo>
                    <a:lnTo>
                      <a:pt x="227" y="59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7" name="Freeform 142"/>
              <p:cNvSpPr>
                <a:spLocks/>
              </p:cNvSpPr>
              <p:nvPr/>
            </p:nvSpPr>
            <p:spPr bwMode="auto">
              <a:xfrm>
                <a:off x="5680075" y="4214813"/>
                <a:ext cx="720725" cy="315912"/>
              </a:xfrm>
              <a:custGeom>
                <a:avLst/>
                <a:gdLst>
                  <a:gd name="T0" fmla="*/ 720725 w 454"/>
                  <a:gd name="T1" fmla="*/ 180975 h 199"/>
                  <a:gd name="T2" fmla="*/ 676275 w 454"/>
                  <a:gd name="T3" fmla="*/ 271462 h 199"/>
                  <a:gd name="T4" fmla="*/ 495300 w 454"/>
                  <a:gd name="T5" fmla="*/ 315912 h 199"/>
                  <a:gd name="T6" fmla="*/ 315913 w 454"/>
                  <a:gd name="T7" fmla="*/ 271462 h 199"/>
                  <a:gd name="T8" fmla="*/ 0 w 454"/>
                  <a:gd name="T9" fmla="*/ 46037 h 199"/>
                  <a:gd name="T10" fmla="*/ 46038 w 454"/>
                  <a:gd name="T11" fmla="*/ 0 h 199"/>
                  <a:gd name="T12" fmla="*/ 315913 w 454"/>
                  <a:gd name="T13" fmla="*/ 90487 h 199"/>
                  <a:gd name="T14" fmla="*/ 406400 w 454"/>
                  <a:gd name="T15" fmla="*/ 136525 h 199"/>
                  <a:gd name="T16" fmla="*/ 450850 w 454"/>
                  <a:gd name="T17" fmla="*/ 90487 h 199"/>
                  <a:gd name="T18" fmla="*/ 450850 w 454"/>
                  <a:gd name="T19" fmla="*/ 46037 h 199"/>
                  <a:gd name="T20" fmla="*/ 720725 w 454"/>
                  <a:gd name="T21" fmla="*/ 180975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199">
                    <a:moveTo>
                      <a:pt x="454" y="114"/>
                    </a:moveTo>
                    <a:lnTo>
                      <a:pt x="426" y="171"/>
                    </a:lnTo>
                    <a:lnTo>
                      <a:pt x="312" y="199"/>
                    </a:lnTo>
                    <a:lnTo>
                      <a:pt x="199" y="171"/>
                    </a:lnTo>
                    <a:lnTo>
                      <a:pt x="0" y="29"/>
                    </a:lnTo>
                    <a:lnTo>
                      <a:pt x="29" y="0"/>
                    </a:lnTo>
                    <a:lnTo>
                      <a:pt x="199" y="57"/>
                    </a:lnTo>
                    <a:lnTo>
                      <a:pt x="256" y="86"/>
                    </a:lnTo>
                    <a:lnTo>
                      <a:pt x="284" y="57"/>
                    </a:lnTo>
                    <a:lnTo>
                      <a:pt x="284" y="29"/>
                    </a:lnTo>
                    <a:lnTo>
                      <a:pt x="454" y="11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8" name="Freeform 143"/>
              <p:cNvSpPr>
                <a:spLocks/>
              </p:cNvSpPr>
              <p:nvPr/>
            </p:nvSpPr>
            <p:spPr bwMode="auto">
              <a:xfrm>
                <a:off x="5186363" y="3721100"/>
                <a:ext cx="944562" cy="944563"/>
              </a:xfrm>
              <a:custGeom>
                <a:avLst/>
                <a:gdLst>
                  <a:gd name="T0" fmla="*/ 900112 w 595"/>
                  <a:gd name="T1" fmla="*/ 449263 h 595"/>
                  <a:gd name="T2" fmla="*/ 944562 w 595"/>
                  <a:gd name="T3" fmla="*/ 539750 h 595"/>
                  <a:gd name="T4" fmla="*/ 944562 w 595"/>
                  <a:gd name="T5" fmla="*/ 584200 h 595"/>
                  <a:gd name="T6" fmla="*/ 900112 w 595"/>
                  <a:gd name="T7" fmla="*/ 630238 h 595"/>
                  <a:gd name="T8" fmla="*/ 809625 w 595"/>
                  <a:gd name="T9" fmla="*/ 584200 h 595"/>
                  <a:gd name="T10" fmla="*/ 539750 w 595"/>
                  <a:gd name="T11" fmla="*/ 493713 h 595"/>
                  <a:gd name="T12" fmla="*/ 493712 w 595"/>
                  <a:gd name="T13" fmla="*/ 539750 h 595"/>
                  <a:gd name="T14" fmla="*/ 404812 w 595"/>
                  <a:gd name="T15" fmla="*/ 539750 h 595"/>
                  <a:gd name="T16" fmla="*/ 404812 w 595"/>
                  <a:gd name="T17" fmla="*/ 584200 h 595"/>
                  <a:gd name="T18" fmla="*/ 539750 w 595"/>
                  <a:gd name="T19" fmla="*/ 719138 h 595"/>
                  <a:gd name="T20" fmla="*/ 628650 w 595"/>
                  <a:gd name="T21" fmla="*/ 719138 h 595"/>
                  <a:gd name="T22" fmla="*/ 628650 w 595"/>
                  <a:gd name="T23" fmla="*/ 765175 h 595"/>
                  <a:gd name="T24" fmla="*/ 539750 w 595"/>
                  <a:gd name="T25" fmla="*/ 809625 h 595"/>
                  <a:gd name="T26" fmla="*/ 404812 w 595"/>
                  <a:gd name="T27" fmla="*/ 719138 h 595"/>
                  <a:gd name="T28" fmla="*/ 404812 w 595"/>
                  <a:gd name="T29" fmla="*/ 765175 h 595"/>
                  <a:gd name="T30" fmla="*/ 314325 w 595"/>
                  <a:gd name="T31" fmla="*/ 809625 h 595"/>
                  <a:gd name="T32" fmla="*/ 269875 w 595"/>
                  <a:gd name="T33" fmla="*/ 944563 h 595"/>
                  <a:gd name="T34" fmla="*/ 269875 w 595"/>
                  <a:gd name="T35" fmla="*/ 765175 h 595"/>
                  <a:gd name="T36" fmla="*/ 179387 w 595"/>
                  <a:gd name="T37" fmla="*/ 674688 h 595"/>
                  <a:gd name="T38" fmla="*/ 134937 w 595"/>
                  <a:gd name="T39" fmla="*/ 765175 h 595"/>
                  <a:gd name="T40" fmla="*/ 88900 w 595"/>
                  <a:gd name="T41" fmla="*/ 719138 h 595"/>
                  <a:gd name="T42" fmla="*/ 44450 w 595"/>
                  <a:gd name="T43" fmla="*/ 539750 h 595"/>
                  <a:gd name="T44" fmla="*/ 134937 w 595"/>
                  <a:gd name="T45" fmla="*/ 404813 h 595"/>
                  <a:gd name="T46" fmla="*/ 134937 w 595"/>
                  <a:gd name="T47" fmla="*/ 269875 h 595"/>
                  <a:gd name="T48" fmla="*/ 0 w 595"/>
                  <a:gd name="T49" fmla="*/ 223838 h 595"/>
                  <a:gd name="T50" fmla="*/ 0 w 595"/>
                  <a:gd name="T51" fmla="*/ 134938 h 595"/>
                  <a:gd name="T52" fmla="*/ 179387 w 595"/>
                  <a:gd name="T53" fmla="*/ 44450 h 595"/>
                  <a:gd name="T54" fmla="*/ 223837 w 595"/>
                  <a:gd name="T55" fmla="*/ 44450 h 595"/>
                  <a:gd name="T56" fmla="*/ 179387 w 595"/>
                  <a:gd name="T57" fmla="*/ 269875 h 595"/>
                  <a:gd name="T58" fmla="*/ 223837 w 595"/>
                  <a:gd name="T59" fmla="*/ 269875 h 595"/>
                  <a:gd name="T60" fmla="*/ 223837 w 595"/>
                  <a:gd name="T61" fmla="*/ 358775 h 595"/>
                  <a:gd name="T62" fmla="*/ 223837 w 595"/>
                  <a:gd name="T63" fmla="*/ 404813 h 595"/>
                  <a:gd name="T64" fmla="*/ 358775 w 595"/>
                  <a:gd name="T65" fmla="*/ 269875 h 595"/>
                  <a:gd name="T66" fmla="*/ 358775 w 595"/>
                  <a:gd name="T67" fmla="*/ 179388 h 595"/>
                  <a:gd name="T68" fmla="*/ 449262 w 595"/>
                  <a:gd name="T69" fmla="*/ 0 h 595"/>
                  <a:gd name="T70" fmla="*/ 449262 w 595"/>
                  <a:gd name="T71" fmla="*/ 269875 h 595"/>
                  <a:gd name="T72" fmla="*/ 584200 w 595"/>
                  <a:gd name="T73" fmla="*/ 404813 h 595"/>
                  <a:gd name="T74" fmla="*/ 809625 w 595"/>
                  <a:gd name="T75" fmla="*/ 493713 h 595"/>
                  <a:gd name="T76" fmla="*/ 900112 w 595"/>
                  <a:gd name="T77" fmla="*/ 449263 h 59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595" h="595">
                    <a:moveTo>
                      <a:pt x="567" y="283"/>
                    </a:moveTo>
                    <a:lnTo>
                      <a:pt x="595" y="340"/>
                    </a:lnTo>
                    <a:lnTo>
                      <a:pt x="595" y="368"/>
                    </a:lnTo>
                    <a:lnTo>
                      <a:pt x="567" y="397"/>
                    </a:lnTo>
                    <a:lnTo>
                      <a:pt x="510" y="368"/>
                    </a:lnTo>
                    <a:lnTo>
                      <a:pt x="340" y="311"/>
                    </a:lnTo>
                    <a:lnTo>
                      <a:pt x="311" y="340"/>
                    </a:lnTo>
                    <a:lnTo>
                      <a:pt x="255" y="340"/>
                    </a:lnTo>
                    <a:lnTo>
                      <a:pt x="255" y="368"/>
                    </a:lnTo>
                    <a:lnTo>
                      <a:pt x="340" y="453"/>
                    </a:lnTo>
                    <a:lnTo>
                      <a:pt x="396" y="453"/>
                    </a:lnTo>
                    <a:lnTo>
                      <a:pt x="396" y="482"/>
                    </a:lnTo>
                    <a:lnTo>
                      <a:pt x="340" y="510"/>
                    </a:lnTo>
                    <a:lnTo>
                      <a:pt x="255" y="453"/>
                    </a:lnTo>
                    <a:lnTo>
                      <a:pt x="255" y="482"/>
                    </a:lnTo>
                    <a:lnTo>
                      <a:pt x="198" y="510"/>
                    </a:lnTo>
                    <a:lnTo>
                      <a:pt x="170" y="595"/>
                    </a:lnTo>
                    <a:lnTo>
                      <a:pt x="170" y="482"/>
                    </a:lnTo>
                    <a:lnTo>
                      <a:pt x="113" y="425"/>
                    </a:lnTo>
                    <a:lnTo>
                      <a:pt x="85" y="482"/>
                    </a:lnTo>
                    <a:lnTo>
                      <a:pt x="56" y="453"/>
                    </a:lnTo>
                    <a:lnTo>
                      <a:pt x="28" y="340"/>
                    </a:lnTo>
                    <a:lnTo>
                      <a:pt x="85" y="255"/>
                    </a:lnTo>
                    <a:lnTo>
                      <a:pt x="85" y="170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113" y="28"/>
                    </a:lnTo>
                    <a:lnTo>
                      <a:pt x="141" y="28"/>
                    </a:lnTo>
                    <a:lnTo>
                      <a:pt x="113" y="170"/>
                    </a:lnTo>
                    <a:lnTo>
                      <a:pt x="141" y="170"/>
                    </a:lnTo>
                    <a:lnTo>
                      <a:pt x="141" y="226"/>
                    </a:lnTo>
                    <a:lnTo>
                      <a:pt x="141" y="255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283" y="0"/>
                    </a:lnTo>
                    <a:lnTo>
                      <a:pt x="283" y="170"/>
                    </a:lnTo>
                    <a:lnTo>
                      <a:pt x="368" y="255"/>
                    </a:lnTo>
                    <a:lnTo>
                      <a:pt x="510" y="311"/>
                    </a:lnTo>
                    <a:lnTo>
                      <a:pt x="567" y="28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9" name="Freeform 144"/>
              <p:cNvSpPr>
                <a:spLocks/>
              </p:cNvSpPr>
              <p:nvPr/>
            </p:nvSpPr>
            <p:spPr bwMode="auto">
              <a:xfrm>
                <a:off x="5591175" y="4260850"/>
                <a:ext cx="404813" cy="225425"/>
              </a:xfrm>
              <a:custGeom>
                <a:avLst/>
                <a:gdLst>
                  <a:gd name="T0" fmla="*/ 360363 w 255"/>
                  <a:gd name="T1" fmla="*/ 225425 h 142"/>
                  <a:gd name="T2" fmla="*/ 223838 w 255"/>
                  <a:gd name="T3" fmla="*/ 225425 h 142"/>
                  <a:gd name="T4" fmla="*/ 223838 w 255"/>
                  <a:gd name="T5" fmla="*/ 179388 h 142"/>
                  <a:gd name="T6" fmla="*/ 134938 w 255"/>
                  <a:gd name="T7" fmla="*/ 179388 h 142"/>
                  <a:gd name="T8" fmla="*/ 0 w 255"/>
                  <a:gd name="T9" fmla="*/ 44450 h 142"/>
                  <a:gd name="T10" fmla="*/ 0 w 255"/>
                  <a:gd name="T11" fmla="*/ 0 h 142"/>
                  <a:gd name="T12" fmla="*/ 88900 w 255"/>
                  <a:gd name="T13" fmla="*/ 0 h 142"/>
                  <a:gd name="T14" fmla="*/ 404813 w 255"/>
                  <a:gd name="T15" fmla="*/ 225425 h 142"/>
                  <a:gd name="T16" fmla="*/ 360363 w 255"/>
                  <a:gd name="T17" fmla="*/ 225425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142">
                    <a:moveTo>
                      <a:pt x="227" y="142"/>
                    </a:moveTo>
                    <a:lnTo>
                      <a:pt x="141" y="142"/>
                    </a:lnTo>
                    <a:lnTo>
                      <a:pt x="141" y="113"/>
                    </a:lnTo>
                    <a:lnTo>
                      <a:pt x="85" y="113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255" y="142"/>
                    </a:lnTo>
                    <a:lnTo>
                      <a:pt x="227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0" name="Freeform 145"/>
              <p:cNvSpPr>
                <a:spLocks/>
              </p:cNvSpPr>
              <p:nvPr/>
            </p:nvSpPr>
            <p:spPr bwMode="auto">
              <a:xfrm>
                <a:off x="5770563" y="3586163"/>
                <a:ext cx="450850" cy="449262"/>
              </a:xfrm>
              <a:custGeom>
                <a:avLst/>
                <a:gdLst>
                  <a:gd name="T0" fmla="*/ 315913 w 284"/>
                  <a:gd name="T1" fmla="*/ 449262 h 283"/>
                  <a:gd name="T2" fmla="*/ 315913 w 284"/>
                  <a:gd name="T3" fmla="*/ 269875 h 283"/>
                  <a:gd name="T4" fmla="*/ 450850 w 284"/>
                  <a:gd name="T5" fmla="*/ 223837 h 283"/>
                  <a:gd name="T6" fmla="*/ 360363 w 284"/>
                  <a:gd name="T7" fmla="*/ 179387 h 283"/>
                  <a:gd name="T8" fmla="*/ 360363 w 284"/>
                  <a:gd name="T9" fmla="*/ 134937 h 283"/>
                  <a:gd name="T10" fmla="*/ 269875 w 284"/>
                  <a:gd name="T11" fmla="*/ 44450 h 283"/>
                  <a:gd name="T12" fmla="*/ 134938 w 284"/>
                  <a:gd name="T13" fmla="*/ 0 h 283"/>
                  <a:gd name="T14" fmla="*/ 90488 w 284"/>
                  <a:gd name="T15" fmla="*/ 88900 h 283"/>
                  <a:gd name="T16" fmla="*/ 44450 w 284"/>
                  <a:gd name="T17" fmla="*/ 88900 h 283"/>
                  <a:gd name="T18" fmla="*/ 0 w 284"/>
                  <a:gd name="T19" fmla="*/ 223837 h 283"/>
                  <a:gd name="T20" fmla="*/ 0 w 284"/>
                  <a:gd name="T21" fmla="*/ 314325 h 283"/>
                  <a:gd name="T22" fmla="*/ 225425 w 284"/>
                  <a:gd name="T23" fmla="*/ 314325 h 283"/>
                  <a:gd name="T24" fmla="*/ 315913 w 284"/>
                  <a:gd name="T25" fmla="*/ 449262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199" y="283"/>
                    </a:moveTo>
                    <a:lnTo>
                      <a:pt x="199" y="170"/>
                    </a:lnTo>
                    <a:lnTo>
                      <a:pt x="284" y="141"/>
                    </a:lnTo>
                    <a:lnTo>
                      <a:pt x="227" y="113"/>
                    </a:lnTo>
                    <a:lnTo>
                      <a:pt x="227" y="85"/>
                    </a:lnTo>
                    <a:lnTo>
                      <a:pt x="170" y="28"/>
                    </a:lnTo>
                    <a:lnTo>
                      <a:pt x="85" y="0"/>
                    </a:lnTo>
                    <a:lnTo>
                      <a:pt x="57" y="56"/>
                    </a:lnTo>
                    <a:lnTo>
                      <a:pt x="28" y="56"/>
                    </a:lnTo>
                    <a:lnTo>
                      <a:pt x="0" y="141"/>
                    </a:lnTo>
                    <a:lnTo>
                      <a:pt x="0" y="198"/>
                    </a:lnTo>
                    <a:lnTo>
                      <a:pt x="142" y="198"/>
                    </a:lnTo>
                    <a:lnTo>
                      <a:pt x="199" y="28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1" name="Freeform 146"/>
              <p:cNvSpPr>
                <a:spLocks/>
              </p:cNvSpPr>
              <p:nvPr/>
            </p:nvSpPr>
            <p:spPr bwMode="auto">
              <a:xfrm>
                <a:off x="6265863" y="2595563"/>
                <a:ext cx="674687" cy="495300"/>
              </a:xfrm>
              <a:custGeom>
                <a:avLst/>
                <a:gdLst>
                  <a:gd name="T0" fmla="*/ 404812 w 425"/>
                  <a:gd name="T1" fmla="*/ 0 h 312"/>
                  <a:gd name="T2" fmla="*/ 674687 w 425"/>
                  <a:gd name="T3" fmla="*/ 225425 h 312"/>
                  <a:gd name="T4" fmla="*/ 630237 w 425"/>
                  <a:gd name="T5" fmla="*/ 314325 h 312"/>
                  <a:gd name="T6" fmla="*/ 449262 w 425"/>
                  <a:gd name="T7" fmla="*/ 360363 h 312"/>
                  <a:gd name="T8" fmla="*/ 404812 w 425"/>
                  <a:gd name="T9" fmla="*/ 449263 h 312"/>
                  <a:gd name="T10" fmla="*/ 269875 w 425"/>
                  <a:gd name="T11" fmla="*/ 495300 h 312"/>
                  <a:gd name="T12" fmla="*/ 314325 w 425"/>
                  <a:gd name="T13" fmla="*/ 269875 h 312"/>
                  <a:gd name="T14" fmla="*/ 269875 w 425"/>
                  <a:gd name="T15" fmla="*/ 179388 h 312"/>
                  <a:gd name="T16" fmla="*/ 134937 w 425"/>
                  <a:gd name="T17" fmla="*/ 225425 h 312"/>
                  <a:gd name="T18" fmla="*/ 0 w 425"/>
                  <a:gd name="T19" fmla="*/ 90488 h 312"/>
                  <a:gd name="T20" fmla="*/ 90487 w 425"/>
                  <a:gd name="T21" fmla="*/ 90488 h 312"/>
                  <a:gd name="T22" fmla="*/ 134937 w 425"/>
                  <a:gd name="T23" fmla="*/ 44450 h 312"/>
                  <a:gd name="T24" fmla="*/ 225425 w 425"/>
                  <a:gd name="T25" fmla="*/ 90488 h 312"/>
                  <a:gd name="T26" fmla="*/ 404812 w 425"/>
                  <a:gd name="T27" fmla="*/ 0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5" h="312">
                    <a:moveTo>
                      <a:pt x="255" y="0"/>
                    </a:moveTo>
                    <a:lnTo>
                      <a:pt x="425" y="142"/>
                    </a:lnTo>
                    <a:lnTo>
                      <a:pt x="397" y="198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170" y="312"/>
                    </a:lnTo>
                    <a:lnTo>
                      <a:pt x="198" y="170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42" y="57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2" name="Freeform 147"/>
              <p:cNvSpPr>
                <a:spLocks/>
              </p:cNvSpPr>
              <p:nvPr/>
            </p:nvSpPr>
            <p:spPr bwMode="auto">
              <a:xfrm>
                <a:off x="5905500" y="2144713"/>
                <a:ext cx="765175" cy="541337"/>
              </a:xfrm>
              <a:custGeom>
                <a:avLst/>
                <a:gdLst>
                  <a:gd name="T0" fmla="*/ 765175 w 482"/>
                  <a:gd name="T1" fmla="*/ 450850 h 341"/>
                  <a:gd name="T2" fmla="*/ 360363 w 482"/>
                  <a:gd name="T3" fmla="*/ 0 h 341"/>
                  <a:gd name="T4" fmla="*/ 269875 w 482"/>
                  <a:gd name="T5" fmla="*/ 90487 h 341"/>
                  <a:gd name="T6" fmla="*/ 134938 w 482"/>
                  <a:gd name="T7" fmla="*/ 90487 h 341"/>
                  <a:gd name="T8" fmla="*/ 134938 w 482"/>
                  <a:gd name="T9" fmla="*/ 180975 h 341"/>
                  <a:gd name="T10" fmla="*/ 46038 w 482"/>
                  <a:gd name="T11" fmla="*/ 180975 h 341"/>
                  <a:gd name="T12" fmla="*/ 90488 w 482"/>
                  <a:gd name="T13" fmla="*/ 269875 h 341"/>
                  <a:gd name="T14" fmla="*/ 0 w 482"/>
                  <a:gd name="T15" fmla="*/ 360362 h 341"/>
                  <a:gd name="T16" fmla="*/ 0 w 482"/>
                  <a:gd name="T17" fmla="*/ 541337 h 341"/>
                  <a:gd name="T18" fmla="*/ 90488 w 482"/>
                  <a:gd name="T19" fmla="*/ 541337 h 341"/>
                  <a:gd name="T20" fmla="*/ 134938 w 482"/>
                  <a:gd name="T21" fmla="*/ 406400 h 341"/>
                  <a:gd name="T22" fmla="*/ 225425 w 482"/>
                  <a:gd name="T23" fmla="*/ 495300 h 341"/>
                  <a:gd name="T24" fmla="*/ 360363 w 482"/>
                  <a:gd name="T25" fmla="*/ 495300 h 341"/>
                  <a:gd name="T26" fmla="*/ 360363 w 482"/>
                  <a:gd name="T27" fmla="*/ 541337 h 341"/>
                  <a:gd name="T28" fmla="*/ 450850 w 482"/>
                  <a:gd name="T29" fmla="*/ 541337 h 341"/>
                  <a:gd name="T30" fmla="*/ 495300 w 482"/>
                  <a:gd name="T31" fmla="*/ 495300 h 341"/>
                  <a:gd name="T32" fmla="*/ 585788 w 482"/>
                  <a:gd name="T33" fmla="*/ 541337 h 341"/>
                  <a:gd name="T34" fmla="*/ 765175 w 482"/>
                  <a:gd name="T35" fmla="*/ 450850 h 3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2" h="341">
                    <a:moveTo>
                      <a:pt x="482" y="284"/>
                    </a:moveTo>
                    <a:lnTo>
                      <a:pt x="227" y="0"/>
                    </a:lnTo>
                    <a:lnTo>
                      <a:pt x="170" y="57"/>
                    </a:lnTo>
                    <a:lnTo>
                      <a:pt x="85" y="57"/>
                    </a:lnTo>
                    <a:lnTo>
                      <a:pt x="85" y="114"/>
                    </a:lnTo>
                    <a:lnTo>
                      <a:pt x="29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85" y="256"/>
                    </a:lnTo>
                    <a:lnTo>
                      <a:pt x="142" y="312"/>
                    </a:lnTo>
                    <a:lnTo>
                      <a:pt x="227" y="312"/>
                    </a:lnTo>
                    <a:lnTo>
                      <a:pt x="227" y="341"/>
                    </a:lnTo>
                    <a:lnTo>
                      <a:pt x="284" y="341"/>
                    </a:lnTo>
                    <a:lnTo>
                      <a:pt x="312" y="312"/>
                    </a:lnTo>
                    <a:lnTo>
                      <a:pt x="369" y="341"/>
                    </a:lnTo>
                    <a:lnTo>
                      <a:pt x="482" y="28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3" name="Freeform 148"/>
              <p:cNvSpPr>
                <a:spLocks/>
              </p:cNvSpPr>
              <p:nvPr/>
            </p:nvSpPr>
            <p:spPr bwMode="auto">
              <a:xfrm>
                <a:off x="6221413" y="2686050"/>
                <a:ext cx="358775" cy="493713"/>
              </a:xfrm>
              <a:custGeom>
                <a:avLst/>
                <a:gdLst>
                  <a:gd name="T0" fmla="*/ 314325 w 226"/>
                  <a:gd name="T1" fmla="*/ 404813 h 311"/>
                  <a:gd name="T2" fmla="*/ 314325 w 226"/>
                  <a:gd name="T3" fmla="*/ 449263 h 311"/>
                  <a:gd name="T4" fmla="*/ 179388 w 226"/>
                  <a:gd name="T5" fmla="*/ 493713 h 311"/>
                  <a:gd name="T6" fmla="*/ 88900 w 226"/>
                  <a:gd name="T7" fmla="*/ 449263 h 311"/>
                  <a:gd name="T8" fmla="*/ 88900 w 226"/>
                  <a:gd name="T9" fmla="*/ 404813 h 311"/>
                  <a:gd name="T10" fmla="*/ 0 w 226"/>
                  <a:gd name="T11" fmla="*/ 314325 h 311"/>
                  <a:gd name="T12" fmla="*/ 0 w 226"/>
                  <a:gd name="T13" fmla="*/ 223838 h 311"/>
                  <a:gd name="T14" fmla="*/ 44450 w 226"/>
                  <a:gd name="T15" fmla="*/ 179388 h 311"/>
                  <a:gd name="T16" fmla="*/ 44450 w 226"/>
                  <a:gd name="T17" fmla="*/ 0 h 311"/>
                  <a:gd name="T18" fmla="*/ 179388 w 226"/>
                  <a:gd name="T19" fmla="*/ 134938 h 311"/>
                  <a:gd name="T20" fmla="*/ 314325 w 226"/>
                  <a:gd name="T21" fmla="*/ 88900 h 311"/>
                  <a:gd name="T22" fmla="*/ 358775 w 226"/>
                  <a:gd name="T23" fmla="*/ 179388 h 311"/>
                  <a:gd name="T24" fmla="*/ 314325 w 226"/>
                  <a:gd name="T25" fmla="*/ 404813 h 3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6" h="311">
                    <a:moveTo>
                      <a:pt x="198" y="255"/>
                    </a:moveTo>
                    <a:lnTo>
                      <a:pt x="198" y="283"/>
                    </a:lnTo>
                    <a:lnTo>
                      <a:pt x="113" y="311"/>
                    </a:lnTo>
                    <a:lnTo>
                      <a:pt x="56" y="283"/>
                    </a:lnTo>
                    <a:lnTo>
                      <a:pt x="56" y="255"/>
                    </a:lnTo>
                    <a:lnTo>
                      <a:pt x="0" y="198"/>
                    </a:lnTo>
                    <a:lnTo>
                      <a:pt x="0" y="141"/>
                    </a:lnTo>
                    <a:lnTo>
                      <a:pt x="28" y="113"/>
                    </a:lnTo>
                    <a:lnTo>
                      <a:pt x="28" y="0"/>
                    </a:lnTo>
                    <a:lnTo>
                      <a:pt x="113" y="85"/>
                    </a:lnTo>
                    <a:lnTo>
                      <a:pt x="198" y="56"/>
                    </a:lnTo>
                    <a:lnTo>
                      <a:pt x="226" y="113"/>
                    </a:lnTo>
                    <a:lnTo>
                      <a:pt x="198" y="25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4" name="Freeform 149"/>
              <p:cNvSpPr>
                <a:spLocks/>
              </p:cNvSpPr>
              <p:nvPr/>
            </p:nvSpPr>
            <p:spPr bwMode="auto">
              <a:xfrm>
                <a:off x="5410200" y="1379538"/>
                <a:ext cx="855663" cy="990600"/>
              </a:xfrm>
              <a:custGeom>
                <a:avLst/>
                <a:gdLst>
                  <a:gd name="T0" fmla="*/ 855663 w 539"/>
                  <a:gd name="T1" fmla="*/ 765175 h 624"/>
                  <a:gd name="T2" fmla="*/ 541338 w 539"/>
                  <a:gd name="T3" fmla="*/ 406400 h 624"/>
                  <a:gd name="T4" fmla="*/ 315913 w 539"/>
                  <a:gd name="T5" fmla="*/ 0 h 624"/>
                  <a:gd name="T6" fmla="*/ 269875 w 539"/>
                  <a:gd name="T7" fmla="*/ 90488 h 624"/>
                  <a:gd name="T8" fmla="*/ 225425 w 539"/>
                  <a:gd name="T9" fmla="*/ 46038 h 624"/>
                  <a:gd name="T10" fmla="*/ 180975 w 539"/>
                  <a:gd name="T11" fmla="*/ 134938 h 624"/>
                  <a:gd name="T12" fmla="*/ 225425 w 539"/>
                  <a:gd name="T13" fmla="*/ 180975 h 624"/>
                  <a:gd name="T14" fmla="*/ 180975 w 539"/>
                  <a:gd name="T15" fmla="*/ 360363 h 624"/>
                  <a:gd name="T16" fmla="*/ 90488 w 539"/>
                  <a:gd name="T17" fmla="*/ 360363 h 624"/>
                  <a:gd name="T18" fmla="*/ 46038 w 539"/>
                  <a:gd name="T19" fmla="*/ 450850 h 624"/>
                  <a:gd name="T20" fmla="*/ 46038 w 539"/>
                  <a:gd name="T21" fmla="*/ 541338 h 624"/>
                  <a:gd name="T22" fmla="*/ 0 w 539"/>
                  <a:gd name="T23" fmla="*/ 585788 h 624"/>
                  <a:gd name="T24" fmla="*/ 90488 w 539"/>
                  <a:gd name="T25" fmla="*/ 676275 h 624"/>
                  <a:gd name="T26" fmla="*/ 225425 w 539"/>
                  <a:gd name="T27" fmla="*/ 720725 h 624"/>
                  <a:gd name="T28" fmla="*/ 180975 w 539"/>
                  <a:gd name="T29" fmla="*/ 811213 h 624"/>
                  <a:gd name="T30" fmla="*/ 269875 w 539"/>
                  <a:gd name="T31" fmla="*/ 900113 h 624"/>
                  <a:gd name="T32" fmla="*/ 315913 w 539"/>
                  <a:gd name="T33" fmla="*/ 855663 h 624"/>
                  <a:gd name="T34" fmla="*/ 315913 w 539"/>
                  <a:gd name="T35" fmla="*/ 990600 h 624"/>
                  <a:gd name="T36" fmla="*/ 360363 w 539"/>
                  <a:gd name="T37" fmla="*/ 946150 h 624"/>
                  <a:gd name="T38" fmla="*/ 541338 w 539"/>
                  <a:gd name="T39" fmla="*/ 946150 h 624"/>
                  <a:gd name="T40" fmla="*/ 630238 w 539"/>
                  <a:gd name="T41" fmla="*/ 946150 h 624"/>
                  <a:gd name="T42" fmla="*/ 630238 w 539"/>
                  <a:gd name="T43" fmla="*/ 855663 h 624"/>
                  <a:gd name="T44" fmla="*/ 720725 w 539"/>
                  <a:gd name="T45" fmla="*/ 855663 h 624"/>
                  <a:gd name="T46" fmla="*/ 765175 w 539"/>
                  <a:gd name="T47" fmla="*/ 855663 h 624"/>
                  <a:gd name="T48" fmla="*/ 855663 w 539"/>
                  <a:gd name="T49" fmla="*/ 765175 h 6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39" h="624">
                    <a:moveTo>
                      <a:pt x="539" y="482"/>
                    </a:moveTo>
                    <a:lnTo>
                      <a:pt x="341" y="256"/>
                    </a:lnTo>
                    <a:lnTo>
                      <a:pt x="199" y="0"/>
                    </a:lnTo>
                    <a:lnTo>
                      <a:pt x="170" y="57"/>
                    </a:lnTo>
                    <a:lnTo>
                      <a:pt x="142" y="29"/>
                    </a:lnTo>
                    <a:lnTo>
                      <a:pt x="114" y="85"/>
                    </a:lnTo>
                    <a:lnTo>
                      <a:pt x="142" y="114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29" y="341"/>
                    </a:lnTo>
                    <a:lnTo>
                      <a:pt x="0" y="369"/>
                    </a:lnTo>
                    <a:lnTo>
                      <a:pt x="57" y="426"/>
                    </a:lnTo>
                    <a:lnTo>
                      <a:pt x="142" y="454"/>
                    </a:lnTo>
                    <a:lnTo>
                      <a:pt x="114" y="511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624"/>
                    </a:lnTo>
                    <a:lnTo>
                      <a:pt x="227" y="596"/>
                    </a:lnTo>
                    <a:lnTo>
                      <a:pt x="341" y="596"/>
                    </a:lnTo>
                    <a:lnTo>
                      <a:pt x="397" y="596"/>
                    </a:lnTo>
                    <a:lnTo>
                      <a:pt x="397" y="539"/>
                    </a:lnTo>
                    <a:lnTo>
                      <a:pt x="454" y="539"/>
                    </a:lnTo>
                    <a:lnTo>
                      <a:pt x="482" y="539"/>
                    </a:lnTo>
                    <a:lnTo>
                      <a:pt x="539" y="48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5" name="Freeform 150"/>
              <p:cNvSpPr>
                <a:spLocks/>
              </p:cNvSpPr>
              <p:nvPr/>
            </p:nvSpPr>
            <p:spPr bwMode="auto">
              <a:xfrm>
                <a:off x="4375150" y="1200150"/>
                <a:ext cx="855663" cy="450850"/>
              </a:xfrm>
              <a:custGeom>
                <a:avLst/>
                <a:gdLst>
                  <a:gd name="T0" fmla="*/ 0 w 539"/>
                  <a:gd name="T1" fmla="*/ 179388 h 284"/>
                  <a:gd name="T2" fmla="*/ 180975 w 539"/>
                  <a:gd name="T3" fmla="*/ 44450 h 284"/>
                  <a:gd name="T4" fmla="*/ 315913 w 539"/>
                  <a:gd name="T5" fmla="*/ 134938 h 284"/>
                  <a:gd name="T6" fmla="*/ 360363 w 539"/>
                  <a:gd name="T7" fmla="*/ 44450 h 284"/>
                  <a:gd name="T8" fmla="*/ 539750 w 539"/>
                  <a:gd name="T9" fmla="*/ 44450 h 284"/>
                  <a:gd name="T10" fmla="*/ 630238 w 539"/>
                  <a:gd name="T11" fmla="*/ 0 h 284"/>
                  <a:gd name="T12" fmla="*/ 676275 w 539"/>
                  <a:gd name="T13" fmla="*/ 44450 h 284"/>
                  <a:gd name="T14" fmla="*/ 720725 w 539"/>
                  <a:gd name="T15" fmla="*/ 0 h 284"/>
                  <a:gd name="T16" fmla="*/ 855663 w 539"/>
                  <a:gd name="T17" fmla="*/ 90488 h 284"/>
                  <a:gd name="T18" fmla="*/ 855663 w 539"/>
                  <a:gd name="T19" fmla="*/ 269875 h 284"/>
                  <a:gd name="T20" fmla="*/ 765175 w 539"/>
                  <a:gd name="T21" fmla="*/ 404813 h 284"/>
                  <a:gd name="T22" fmla="*/ 811213 w 539"/>
                  <a:gd name="T23" fmla="*/ 450850 h 284"/>
                  <a:gd name="T24" fmla="*/ 630238 w 539"/>
                  <a:gd name="T25" fmla="*/ 450850 h 284"/>
                  <a:gd name="T26" fmla="*/ 404813 w 539"/>
                  <a:gd name="T27" fmla="*/ 404813 h 284"/>
                  <a:gd name="T28" fmla="*/ 360363 w 539"/>
                  <a:gd name="T29" fmla="*/ 269875 h 284"/>
                  <a:gd name="T30" fmla="*/ 90488 w 539"/>
                  <a:gd name="T31" fmla="*/ 360363 h 284"/>
                  <a:gd name="T32" fmla="*/ 0 w 539"/>
                  <a:gd name="T33" fmla="*/ 179388 h 28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39" h="284">
                    <a:moveTo>
                      <a:pt x="0" y="113"/>
                    </a:moveTo>
                    <a:lnTo>
                      <a:pt x="114" y="28"/>
                    </a:lnTo>
                    <a:lnTo>
                      <a:pt x="199" y="85"/>
                    </a:lnTo>
                    <a:lnTo>
                      <a:pt x="227" y="28"/>
                    </a:lnTo>
                    <a:lnTo>
                      <a:pt x="340" y="28"/>
                    </a:lnTo>
                    <a:lnTo>
                      <a:pt x="397" y="0"/>
                    </a:lnTo>
                    <a:lnTo>
                      <a:pt x="426" y="28"/>
                    </a:lnTo>
                    <a:lnTo>
                      <a:pt x="454" y="0"/>
                    </a:lnTo>
                    <a:lnTo>
                      <a:pt x="539" y="57"/>
                    </a:lnTo>
                    <a:lnTo>
                      <a:pt x="539" y="170"/>
                    </a:lnTo>
                    <a:lnTo>
                      <a:pt x="482" y="255"/>
                    </a:lnTo>
                    <a:lnTo>
                      <a:pt x="511" y="284"/>
                    </a:lnTo>
                    <a:lnTo>
                      <a:pt x="397" y="284"/>
                    </a:lnTo>
                    <a:lnTo>
                      <a:pt x="255" y="255"/>
                    </a:lnTo>
                    <a:lnTo>
                      <a:pt x="227" y="170"/>
                    </a:lnTo>
                    <a:lnTo>
                      <a:pt x="57" y="227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6" name="Freeform 151"/>
              <p:cNvSpPr>
                <a:spLocks/>
              </p:cNvSpPr>
              <p:nvPr/>
            </p:nvSpPr>
            <p:spPr bwMode="auto">
              <a:xfrm>
                <a:off x="5140325" y="1379538"/>
                <a:ext cx="495300" cy="541337"/>
              </a:xfrm>
              <a:custGeom>
                <a:avLst/>
                <a:gdLst>
                  <a:gd name="T0" fmla="*/ 450850 w 312"/>
                  <a:gd name="T1" fmla="*/ 134937 h 341"/>
                  <a:gd name="T2" fmla="*/ 450850 w 312"/>
                  <a:gd name="T3" fmla="*/ 46037 h 341"/>
                  <a:gd name="T4" fmla="*/ 269875 w 312"/>
                  <a:gd name="T5" fmla="*/ 0 h 341"/>
                  <a:gd name="T6" fmla="*/ 180975 w 312"/>
                  <a:gd name="T7" fmla="*/ 90487 h 341"/>
                  <a:gd name="T8" fmla="*/ 90488 w 312"/>
                  <a:gd name="T9" fmla="*/ 90487 h 341"/>
                  <a:gd name="T10" fmla="*/ 0 w 312"/>
                  <a:gd name="T11" fmla="*/ 225425 h 341"/>
                  <a:gd name="T12" fmla="*/ 46038 w 312"/>
                  <a:gd name="T13" fmla="*/ 271462 h 341"/>
                  <a:gd name="T14" fmla="*/ 90488 w 312"/>
                  <a:gd name="T15" fmla="*/ 406400 h 341"/>
                  <a:gd name="T16" fmla="*/ 90488 w 312"/>
                  <a:gd name="T17" fmla="*/ 495300 h 341"/>
                  <a:gd name="T18" fmla="*/ 134938 w 312"/>
                  <a:gd name="T19" fmla="*/ 495300 h 341"/>
                  <a:gd name="T20" fmla="*/ 180975 w 312"/>
                  <a:gd name="T21" fmla="*/ 450850 h 341"/>
                  <a:gd name="T22" fmla="*/ 225425 w 312"/>
                  <a:gd name="T23" fmla="*/ 450850 h 341"/>
                  <a:gd name="T24" fmla="*/ 315913 w 312"/>
                  <a:gd name="T25" fmla="*/ 541337 h 341"/>
                  <a:gd name="T26" fmla="*/ 315913 w 312"/>
                  <a:gd name="T27" fmla="*/ 450850 h 341"/>
                  <a:gd name="T28" fmla="*/ 360363 w 312"/>
                  <a:gd name="T29" fmla="*/ 360362 h 341"/>
                  <a:gd name="T30" fmla="*/ 450850 w 312"/>
                  <a:gd name="T31" fmla="*/ 360362 h 341"/>
                  <a:gd name="T32" fmla="*/ 495300 w 312"/>
                  <a:gd name="T33" fmla="*/ 180975 h 341"/>
                  <a:gd name="T34" fmla="*/ 450850 w 312"/>
                  <a:gd name="T35" fmla="*/ 134937 h 3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2" h="341">
                    <a:moveTo>
                      <a:pt x="284" y="85"/>
                    </a:moveTo>
                    <a:lnTo>
                      <a:pt x="284" y="29"/>
                    </a:lnTo>
                    <a:lnTo>
                      <a:pt x="170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29" y="171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85" y="312"/>
                    </a:lnTo>
                    <a:lnTo>
                      <a:pt x="114" y="284"/>
                    </a:lnTo>
                    <a:lnTo>
                      <a:pt x="142" y="284"/>
                    </a:lnTo>
                    <a:lnTo>
                      <a:pt x="199" y="341"/>
                    </a:lnTo>
                    <a:lnTo>
                      <a:pt x="199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312" y="114"/>
                    </a:lnTo>
                    <a:lnTo>
                      <a:pt x="284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7" name="Freeform 152"/>
              <p:cNvSpPr>
                <a:spLocks/>
              </p:cNvSpPr>
              <p:nvPr/>
            </p:nvSpPr>
            <p:spPr bwMode="auto">
              <a:xfrm>
                <a:off x="5770563" y="2551113"/>
                <a:ext cx="539750" cy="763587"/>
              </a:xfrm>
              <a:custGeom>
                <a:avLst/>
                <a:gdLst>
                  <a:gd name="T0" fmla="*/ 180975 w 340"/>
                  <a:gd name="T1" fmla="*/ 719137 h 481"/>
                  <a:gd name="T2" fmla="*/ 225425 w 340"/>
                  <a:gd name="T3" fmla="*/ 674687 h 481"/>
                  <a:gd name="T4" fmla="*/ 134938 w 340"/>
                  <a:gd name="T5" fmla="*/ 449262 h 481"/>
                  <a:gd name="T6" fmla="*/ 0 w 340"/>
                  <a:gd name="T7" fmla="*/ 449262 h 481"/>
                  <a:gd name="T8" fmla="*/ 90488 w 340"/>
                  <a:gd name="T9" fmla="*/ 358775 h 481"/>
                  <a:gd name="T10" fmla="*/ 90488 w 340"/>
                  <a:gd name="T11" fmla="*/ 179387 h 481"/>
                  <a:gd name="T12" fmla="*/ 134938 w 340"/>
                  <a:gd name="T13" fmla="*/ 134937 h 481"/>
                  <a:gd name="T14" fmla="*/ 225425 w 340"/>
                  <a:gd name="T15" fmla="*/ 134937 h 481"/>
                  <a:gd name="T16" fmla="*/ 269875 w 340"/>
                  <a:gd name="T17" fmla="*/ 0 h 481"/>
                  <a:gd name="T18" fmla="*/ 360363 w 340"/>
                  <a:gd name="T19" fmla="*/ 88900 h 481"/>
                  <a:gd name="T20" fmla="*/ 495300 w 340"/>
                  <a:gd name="T21" fmla="*/ 88900 h 481"/>
                  <a:gd name="T22" fmla="*/ 495300 w 340"/>
                  <a:gd name="T23" fmla="*/ 314325 h 481"/>
                  <a:gd name="T24" fmla="*/ 450850 w 340"/>
                  <a:gd name="T25" fmla="*/ 358775 h 481"/>
                  <a:gd name="T26" fmla="*/ 450850 w 340"/>
                  <a:gd name="T27" fmla="*/ 449262 h 481"/>
                  <a:gd name="T28" fmla="*/ 539750 w 340"/>
                  <a:gd name="T29" fmla="*/ 539750 h 481"/>
                  <a:gd name="T30" fmla="*/ 539750 w 340"/>
                  <a:gd name="T31" fmla="*/ 584200 h 481"/>
                  <a:gd name="T32" fmla="*/ 539750 w 340"/>
                  <a:gd name="T33" fmla="*/ 719137 h 481"/>
                  <a:gd name="T34" fmla="*/ 495300 w 340"/>
                  <a:gd name="T35" fmla="*/ 763587 h 481"/>
                  <a:gd name="T36" fmla="*/ 450850 w 340"/>
                  <a:gd name="T37" fmla="*/ 763587 h 481"/>
                  <a:gd name="T38" fmla="*/ 404813 w 340"/>
                  <a:gd name="T39" fmla="*/ 674687 h 481"/>
                  <a:gd name="T40" fmla="*/ 315913 w 340"/>
                  <a:gd name="T41" fmla="*/ 674687 h 481"/>
                  <a:gd name="T42" fmla="*/ 180975 w 340"/>
                  <a:gd name="T43" fmla="*/ 719137 h 48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40" h="481">
                    <a:moveTo>
                      <a:pt x="114" y="453"/>
                    </a:moveTo>
                    <a:lnTo>
                      <a:pt x="142" y="425"/>
                    </a:lnTo>
                    <a:lnTo>
                      <a:pt x="85" y="283"/>
                    </a:lnTo>
                    <a:lnTo>
                      <a:pt x="0" y="283"/>
                    </a:lnTo>
                    <a:lnTo>
                      <a:pt x="57" y="226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42" y="85"/>
                    </a:lnTo>
                    <a:lnTo>
                      <a:pt x="170" y="0"/>
                    </a:lnTo>
                    <a:lnTo>
                      <a:pt x="227" y="56"/>
                    </a:lnTo>
                    <a:lnTo>
                      <a:pt x="312" y="56"/>
                    </a:lnTo>
                    <a:lnTo>
                      <a:pt x="312" y="198"/>
                    </a:lnTo>
                    <a:lnTo>
                      <a:pt x="284" y="226"/>
                    </a:lnTo>
                    <a:lnTo>
                      <a:pt x="284" y="283"/>
                    </a:lnTo>
                    <a:lnTo>
                      <a:pt x="340" y="340"/>
                    </a:lnTo>
                    <a:lnTo>
                      <a:pt x="340" y="368"/>
                    </a:lnTo>
                    <a:lnTo>
                      <a:pt x="340" y="453"/>
                    </a:lnTo>
                    <a:lnTo>
                      <a:pt x="312" y="481"/>
                    </a:lnTo>
                    <a:lnTo>
                      <a:pt x="284" y="481"/>
                    </a:lnTo>
                    <a:lnTo>
                      <a:pt x="255" y="425"/>
                    </a:lnTo>
                    <a:lnTo>
                      <a:pt x="199" y="425"/>
                    </a:lnTo>
                    <a:lnTo>
                      <a:pt x="114" y="45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8" name="Freeform 153"/>
              <p:cNvSpPr>
                <a:spLocks/>
              </p:cNvSpPr>
              <p:nvPr/>
            </p:nvSpPr>
            <p:spPr bwMode="auto">
              <a:xfrm>
                <a:off x="5275263" y="2190750"/>
                <a:ext cx="720725" cy="584200"/>
              </a:xfrm>
              <a:custGeom>
                <a:avLst/>
                <a:gdLst>
                  <a:gd name="T0" fmla="*/ 134938 w 454"/>
                  <a:gd name="T1" fmla="*/ 584200 h 368"/>
                  <a:gd name="T2" fmla="*/ 46038 w 454"/>
                  <a:gd name="T3" fmla="*/ 539750 h 368"/>
                  <a:gd name="T4" fmla="*/ 0 w 454"/>
                  <a:gd name="T5" fmla="*/ 449263 h 368"/>
                  <a:gd name="T6" fmla="*/ 0 w 454"/>
                  <a:gd name="T7" fmla="*/ 314325 h 368"/>
                  <a:gd name="T8" fmla="*/ 46038 w 454"/>
                  <a:gd name="T9" fmla="*/ 269875 h 368"/>
                  <a:gd name="T10" fmla="*/ 0 w 454"/>
                  <a:gd name="T11" fmla="*/ 223838 h 368"/>
                  <a:gd name="T12" fmla="*/ 0 w 454"/>
                  <a:gd name="T13" fmla="*/ 134938 h 368"/>
                  <a:gd name="T14" fmla="*/ 134938 w 454"/>
                  <a:gd name="T15" fmla="*/ 0 h 368"/>
                  <a:gd name="T16" fmla="*/ 315913 w 454"/>
                  <a:gd name="T17" fmla="*/ 0 h 368"/>
                  <a:gd name="T18" fmla="*/ 404813 w 454"/>
                  <a:gd name="T19" fmla="*/ 88900 h 368"/>
                  <a:gd name="T20" fmla="*/ 450850 w 454"/>
                  <a:gd name="T21" fmla="*/ 44450 h 368"/>
                  <a:gd name="T22" fmla="*/ 450850 w 454"/>
                  <a:gd name="T23" fmla="*/ 179388 h 368"/>
                  <a:gd name="T24" fmla="*/ 495300 w 454"/>
                  <a:gd name="T25" fmla="*/ 134938 h 368"/>
                  <a:gd name="T26" fmla="*/ 676275 w 454"/>
                  <a:gd name="T27" fmla="*/ 134938 h 368"/>
                  <a:gd name="T28" fmla="*/ 720725 w 454"/>
                  <a:gd name="T29" fmla="*/ 223838 h 368"/>
                  <a:gd name="T30" fmla="*/ 630238 w 454"/>
                  <a:gd name="T31" fmla="*/ 314325 h 368"/>
                  <a:gd name="T32" fmla="*/ 630238 w 454"/>
                  <a:gd name="T33" fmla="*/ 495300 h 368"/>
                  <a:gd name="T34" fmla="*/ 495300 w 454"/>
                  <a:gd name="T35" fmla="*/ 495300 h 368"/>
                  <a:gd name="T36" fmla="*/ 404813 w 454"/>
                  <a:gd name="T37" fmla="*/ 404813 h 368"/>
                  <a:gd name="T38" fmla="*/ 315913 w 454"/>
                  <a:gd name="T39" fmla="*/ 404813 h 368"/>
                  <a:gd name="T40" fmla="*/ 269875 w 454"/>
                  <a:gd name="T41" fmla="*/ 449263 h 368"/>
                  <a:gd name="T42" fmla="*/ 134938 w 454"/>
                  <a:gd name="T43" fmla="*/ 495300 h 368"/>
                  <a:gd name="T44" fmla="*/ 180975 w 454"/>
                  <a:gd name="T45" fmla="*/ 539750 h 368"/>
                  <a:gd name="T46" fmla="*/ 134938 w 454"/>
                  <a:gd name="T47" fmla="*/ 584200 h 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54" h="368">
                    <a:moveTo>
                      <a:pt x="85" y="368"/>
                    </a:moveTo>
                    <a:lnTo>
                      <a:pt x="29" y="340"/>
                    </a:lnTo>
                    <a:lnTo>
                      <a:pt x="0" y="283"/>
                    </a:lnTo>
                    <a:lnTo>
                      <a:pt x="0" y="198"/>
                    </a:lnTo>
                    <a:lnTo>
                      <a:pt x="29" y="170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85" y="0"/>
                    </a:lnTo>
                    <a:lnTo>
                      <a:pt x="199" y="0"/>
                    </a:lnTo>
                    <a:lnTo>
                      <a:pt x="255" y="56"/>
                    </a:lnTo>
                    <a:lnTo>
                      <a:pt x="284" y="28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426" y="85"/>
                    </a:lnTo>
                    <a:lnTo>
                      <a:pt x="454" y="141"/>
                    </a:lnTo>
                    <a:lnTo>
                      <a:pt x="397" y="198"/>
                    </a:lnTo>
                    <a:lnTo>
                      <a:pt x="397" y="312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199" y="255"/>
                    </a:lnTo>
                    <a:lnTo>
                      <a:pt x="170" y="283"/>
                    </a:lnTo>
                    <a:lnTo>
                      <a:pt x="85" y="312"/>
                    </a:lnTo>
                    <a:lnTo>
                      <a:pt x="114" y="340"/>
                    </a:lnTo>
                    <a:lnTo>
                      <a:pt x="85" y="36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9" name="Freeform 154"/>
              <p:cNvSpPr>
                <a:spLocks/>
              </p:cNvSpPr>
              <p:nvPr/>
            </p:nvSpPr>
            <p:spPr bwMode="auto">
              <a:xfrm>
                <a:off x="5005388" y="2551113"/>
                <a:ext cx="450850" cy="1304925"/>
              </a:xfrm>
              <a:custGeom>
                <a:avLst/>
                <a:gdLst>
                  <a:gd name="T0" fmla="*/ 450850 w 284"/>
                  <a:gd name="T1" fmla="*/ 539750 h 822"/>
                  <a:gd name="T2" fmla="*/ 315913 w 284"/>
                  <a:gd name="T3" fmla="*/ 449263 h 822"/>
                  <a:gd name="T4" fmla="*/ 225425 w 284"/>
                  <a:gd name="T5" fmla="*/ 493713 h 822"/>
                  <a:gd name="T6" fmla="*/ 315913 w 284"/>
                  <a:gd name="T7" fmla="*/ 539750 h 822"/>
                  <a:gd name="T8" fmla="*/ 225425 w 284"/>
                  <a:gd name="T9" fmla="*/ 628650 h 822"/>
                  <a:gd name="T10" fmla="*/ 225425 w 284"/>
                  <a:gd name="T11" fmla="*/ 854075 h 822"/>
                  <a:gd name="T12" fmla="*/ 180975 w 284"/>
                  <a:gd name="T13" fmla="*/ 989013 h 822"/>
                  <a:gd name="T14" fmla="*/ 315913 w 284"/>
                  <a:gd name="T15" fmla="*/ 1035050 h 822"/>
                  <a:gd name="T16" fmla="*/ 360363 w 284"/>
                  <a:gd name="T17" fmla="*/ 1214438 h 822"/>
                  <a:gd name="T18" fmla="*/ 180975 w 284"/>
                  <a:gd name="T19" fmla="*/ 1304925 h 822"/>
                  <a:gd name="T20" fmla="*/ 90488 w 284"/>
                  <a:gd name="T21" fmla="*/ 989013 h 822"/>
                  <a:gd name="T22" fmla="*/ 46038 w 284"/>
                  <a:gd name="T23" fmla="*/ 944563 h 822"/>
                  <a:gd name="T24" fmla="*/ 46038 w 284"/>
                  <a:gd name="T25" fmla="*/ 809625 h 822"/>
                  <a:gd name="T26" fmla="*/ 90488 w 284"/>
                  <a:gd name="T27" fmla="*/ 674688 h 822"/>
                  <a:gd name="T28" fmla="*/ 0 w 284"/>
                  <a:gd name="T29" fmla="*/ 628650 h 822"/>
                  <a:gd name="T30" fmla="*/ 46038 w 284"/>
                  <a:gd name="T31" fmla="*/ 584200 h 822"/>
                  <a:gd name="T32" fmla="*/ 0 w 284"/>
                  <a:gd name="T33" fmla="*/ 493713 h 822"/>
                  <a:gd name="T34" fmla="*/ 46038 w 284"/>
                  <a:gd name="T35" fmla="*/ 449263 h 822"/>
                  <a:gd name="T36" fmla="*/ 46038 w 284"/>
                  <a:gd name="T37" fmla="*/ 358775 h 822"/>
                  <a:gd name="T38" fmla="*/ 0 w 284"/>
                  <a:gd name="T39" fmla="*/ 269875 h 822"/>
                  <a:gd name="T40" fmla="*/ 0 w 284"/>
                  <a:gd name="T41" fmla="*/ 179388 h 822"/>
                  <a:gd name="T42" fmla="*/ 90488 w 284"/>
                  <a:gd name="T43" fmla="*/ 134938 h 822"/>
                  <a:gd name="T44" fmla="*/ 134938 w 284"/>
                  <a:gd name="T45" fmla="*/ 0 h 822"/>
                  <a:gd name="T46" fmla="*/ 269875 w 284"/>
                  <a:gd name="T47" fmla="*/ 88900 h 822"/>
                  <a:gd name="T48" fmla="*/ 315913 w 284"/>
                  <a:gd name="T49" fmla="*/ 179388 h 822"/>
                  <a:gd name="T50" fmla="*/ 404813 w 284"/>
                  <a:gd name="T51" fmla="*/ 223838 h 822"/>
                  <a:gd name="T52" fmla="*/ 450850 w 284"/>
                  <a:gd name="T53" fmla="*/ 314325 h 822"/>
                  <a:gd name="T54" fmla="*/ 404813 w 284"/>
                  <a:gd name="T55" fmla="*/ 358775 h 822"/>
                  <a:gd name="T56" fmla="*/ 450850 w 284"/>
                  <a:gd name="T57" fmla="*/ 539750 h 82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4" h="822">
                    <a:moveTo>
                      <a:pt x="284" y="340"/>
                    </a:moveTo>
                    <a:lnTo>
                      <a:pt x="199" y="283"/>
                    </a:lnTo>
                    <a:lnTo>
                      <a:pt x="142" y="311"/>
                    </a:lnTo>
                    <a:lnTo>
                      <a:pt x="199" y="340"/>
                    </a:lnTo>
                    <a:lnTo>
                      <a:pt x="142" y="396"/>
                    </a:lnTo>
                    <a:lnTo>
                      <a:pt x="142" y="538"/>
                    </a:lnTo>
                    <a:lnTo>
                      <a:pt x="114" y="623"/>
                    </a:lnTo>
                    <a:lnTo>
                      <a:pt x="199" y="652"/>
                    </a:lnTo>
                    <a:lnTo>
                      <a:pt x="227" y="765"/>
                    </a:lnTo>
                    <a:lnTo>
                      <a:pt x="114" y="822"/>
                    </a:lnTo>
                    <a:lnTo>
                      <a:pt x="57" y="623"/>
                    </a:lnTo>
                    <a:lnTo>
                      <a:pt x="29" y="595"/>
                    </a:lnTo>
                    <a:lnTo>
                      <a:pt x="29" y="510"/>
                    </a:lnTo>
                    <a:lnTo>
                      <a:pt x="57" y="425"/>
                    </a:lnTo>
                    <a:lnTo>
                      <a:pt x="0" y="396"/>
                    </a:lnTo>
                    <a:lnTo>
                      <a:pt x="29" y="368"/>
                    </a:lnTo>
                    <a:lnTo>
                      <a:pt x="0" y="311"/>
                    </a:lnTo>
                    <a:lnTo>
                      <a:pt x="29" y="283"/>
                    </a:lnTo>
                    <a:lnTo>
                      <a:pt x="29" y="226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56"/>
                    </a:lnTo>
                    <a:lnTo>
                      <a:pt x="199" y="113"/>
                    </a:lnTo>
                    <a:lnTo>
                      <a:pt x="255" y="141"/>
                    </a:lnTo>
                    <a:lnTo>
                      <a:pt x="284" y="198"/>
                    </a:lnTo>
                    <a:lnTo>
                      <a:pt x="255" y="226"/>
                    </a:lnTo>
                    <a:lnTo>
                      <a:pt x="284" y="34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0" name="Freeform 155"/>
              <p:cNvSpPr>
                <a:spLocks/>
              </p:cNvSpPr>
              <p:nvPr/>
            </p:nvSpPr>
            <p:spPr bwMode="auto">
              <a:xfrm>
                <a:off x="5186363" y="1830388"/>
                <a:ext cx="449262" cy="495300"/>
              </a:xfrm>
              <a:custGeom>
                <a:avLst/>
                <a:gdLst>
                  <a:gd name="T0" fmla="*/ 44450 w 283"/>
                  <a:gd name="T1" fmla="*/ 44450 h 312"/>
                  <a:gd name="T2" fmla="*/ 88900 w 283"/>
                  <a:gd name="T3" fmla="*/ 44450 h 312"/>
                  <a:gd name="T4" fmla="*/ 134937 w 283"/>
                  <a:gd name="T5" fmla="*/ 0 h 312"/>
                  <a:gd name="T6" fmla="*/ 179387 w 283"/>
                  <a:gd name="T7" fmla="*/ 0 h 312"/>
                  <a:gd name="T8" fmla="*/ 269875 w 283"/>
                  <a:gd name="T9" fmla="*/ 90488 h 312"/>
                  <a:gd name="T10" fmla="*/ 223837 w 283"/>
                  <a:gd name="T11" fmla="*/ 134938 h 312"/>
                  <a:gd name="T12" fmla="*/ 314325 w 283"/>
                  <a:gd name="T13" fmla="*/ 225425 h 312"/>
                  <a:gd name="T14" fmla="*/ 449262 w 283"/>
                  <a:gd name="T15" fmla="*/ 269875 h 312"/>
                  <a:gd name="T16" fmla="*/ 404812 w 283"/>
                  <a:gd name="T17" fmla="*/ 360363 h 312"/>
                  <a:gd name="T18" fmla="*/ 223837 w 283"/>
                  <a:gd name="T19" fmla="*/ 360363 h 312"/>
                  <a:gd name="T20" fmla="*/ 88900 w 283"/>
                  <a:gd name="T21" fmla="*/ 495300 h 312"/>
                  <a:gd name="T22" fmla="*/ 44450 w 283"/>
                  <a:gd name="T23" fmla="*/ 449263 h 312"/>
                  <a:gd name="T24" fmla="*/ 44450 w 283"/>
                  <a:gd name="T25" fmla="*/ 360363 h 312"/>
                  <a:gd name="T26" fmla="*/ 0 w 283"/>
                  <a:gd name="T27" fmla="*/ 269875 h 312"/>
                  <a:gd name="T28" fmla="*/ 44450 w 283"/>
                  <a:gd name="T29" fmla="*/ 44450 h 3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312">
                    <a:moveTo>
                      <a:pt x="28" y="28"/>
                    </a:moveTo>
                    <a:lnTo>
                      <a:pt x="56" y="28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70" y="57"/>
                    </a:lnTo>
                    <a:lnTo>
                      <a:pt x="141" y="85"/>
                    </a:lnTo>
                    <a:lnTo>
                      <a:pt x="198" y="142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141" y="227"/>
                    </a:lnTo>
                    <a:lnTo>
                      <a:pt x="56" y="312"/>
                    </a:lnTo>
                    <a:lnTo>
                      <a:pt x="28" y="283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1" name="Freeform 156"/>
              <p:cNvSpPr>
                <a:spLocks/>
              </p:cNvSpPr>
              <p:nvPr/>
            </p:nvSpPr>
            <p:spPr bwMode="auto">
              <a:xfrm>
                <a:off x="4914900" y="1651000"/>
                <a:ext cx="406400" cy="989013"/>
              </a:xfrm>
              <a:custGeom>
                <a:avLst/>
                <a:gdLst>
                  <a:gd name="T0" fmla="*/ 271463 w 256"/>
                  <a:gd name="T1" fmla="*/ 0 h 623"/>
                  <a:gd name="T2" fmla="*/ 90488 w 256"/>
                  <a:gd name="T3" fmla="*/ 0 h 623"/>
                  <a:gd name="T4" fmla="*/ 0 w 256"/>
                  <a:gd name="T5" fmla="*/ 44450 h 623"/>
                  <a:gd name="T6" fmla="*/ 46038 w 256"/>
                  <a:gd name="T7" fmla="*/ 88900 h 623"/>
                  <a:gd name="T8" fmla="*/ 46038 w 256"/>
                  <a:gd name="T9" fmla="*/ 223838 h 623"/>
                  <a:gd name="T10" fmla="*/ 46038 w 256"/>
                  <a:gd name="T11" fmla="*/ 493713 h 623"/>
                  <a:gd name="T12" fmla="*/ 90488 w 256"/>
                  <a:gd name="T13" fmla="*/ 674688 h 623"/>
                  <a:gd name="T14" fmla="*/ 136525 w 256"/>
                  <a:gd name="T15" fmla="*/ 763588 h 623"/>
                  <a:gd name="T16" fmla="*/ 136525 w 256"/>
                  <a:gd name="T17" fmla="*/ 809625 h 623"/>
                  <a:gd name="T18" fmla="*/ 225425 w 256"/>
                  <a:gd name="T19" fmla="*/ 900113 h 623"/>
                  <a:gd name="T20" fmla="*/ 360363 w 256"/>
                  <a:gd name="T21" fmla="*/ 989013 h 623"/>
                  <a:gd name="T22" fmla="*/ 360363 w 256"/>
                  <a:gd name="T23" fmla="*/ 854075 h 623"/>
                  <a:gd name="T24" fmla="*/ 406400 w 256"/>
                  <a:gd name="T25" fmla="*/ 809625 h 623"/>
                  <a:gd name="T26" fmla="*/ 360363 w 256"/>
                  <a:gd name="T27" fmla="*/ 763588 h 623"/>
                  <a:gd name="T28" fmla="*/ 360363 w 256"/>
                  <a:gd name="T29" fmla="*/ 674688 h 623"/>
                  <a:gd name="T30" fmla="*/ 315913 w 256"/>
                  <a:gd name="T31" fmla="*/ 628650 h 623"/>
                  <a:gd name="T32" fmla="*/ 315913 w 256"/>
                  <a:gd name="T33" fmla="*/ 539750 h 623"/>
                  <a:gd name="T34" fmla="*/ 271463 w 256"/>
                  <a:gd name="T35" fmla="*/ 449263 h 623"/>
                  <a:gd name="T36" fmla="*/ 315913 w 256"/>
                  <a:gd name="T37" fmla="*/ 223838 h 623"/>
                  <a:gd name="T38" fmla="*/ 315913 w 256"/>
                  <a:gd name="T39" fmla="*/ 134938 h 623"/>
                  <a:gd name="T40" fmla="*/ 271463 w 256"/>
                  <a:gd name="T41" fmla="*/ 0 h 6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56" h="623">
                    <a:moveTo>
                      <a:pt x="171" y="0"/>
                    </a:moveTo>
                    <a:lnTo>
                      <a:pt x="57" y="0"/>
                    </a:lnTo>
                    <a:lnTo>
                      <a:pt x="0" y="28"/>
                    </a:lnTo>
                    <a:lnTo>
                      <a:pt x="29" y="56"/>
                    </a:lnTo>
                    <a:lnTo>
                      <a:pt x="29" y="141"/>
                    </a:lnTo>
                    <a:lnTo>
                      <a:pt x="29" y="311"/>
                    </a:lnTo>
                    <a:lnTo>
                      <a:pt x="57" y="425"/>
                    </a:lnTo>
                    <a:lnTo>
                      <a:pt x="86" y="481"/>
                    </a:lnTo>
                    <a:lnTo>
                      <a:pt x="86" y="510"/>
                    </a:lnTo>
                    <a:lnTo>
                      <a:pt x="142" y="567"/>
                    </a:lnTo>
                    <a:lnTo>
                      <a:pt x="227" y="623"/>
                    </a:lnTo>
                    <a:lnTo>
                      <a:pt x="227" y="538"/>
                    </a:lnTo>
                    <a:lnTo>
                      <a:pt x="256" y="510"/>
                    </a:lnTo>
                    <a:lnTo>
                      <a:pt x="227" y="481"/>
                    </a:lnTo>
                    <a:lnTo>
                      <a:pt x="227" y="425"/>
                    </a:lnTo>
                    <a:lnTo>
                      <a:pt x="199" y="396"/>
                    </a:lnTo>
                    <a:lnTo>
                      <a:pt x="199" y="340"/>
                    </a:lnTo>
                    <a:lnTo>
                      <a:pt x="171" y="283"/>
                    </a:lnTo>
                    <a:lnTo>
                      <a:pt x="199" y="141"/>
                    </a:lnTo>
                    <a:lnTo>
                      <a:pt x="199" y="85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2" name="Freeform 157"/>
              <p:cNvSpPr>
                <a:spLocks/>
              </p:cNvSpPr>
              <p:nvPr/>
            </p:nvSpPr>
            <p:spPr bwMode="auto">
              <a:xfrm>
                <a:off x="4465638" y="1470025"/>
                <a:ext cx="539750" cy="495300"/>
              </a:xfrm>
              <a:custGeom>
                <a:avLst/>
                <a:gdLst>
                  <a:gd name="T0" fmla="*/ 495300 w 340"/>
                  <a:gd name="T1" fmla="*/ 404813 h 312"/>
                  <a:gd name="T2" fmla="*/ 404813 w 340"/>
                  <a:gd name="T3" fmla="*/ 495300 h 312"/>
                  <a:gd name="T4" fmla="*/ 314325 w 340"/>
                  <a:gd name="T5" fmla="*/ 450850 h 312"/>
                  <a:gd name="T6" fmla="*/ 314325 w 340"/>
                  <a:gd name="T7" fmla="*/ 315913 h 312"/>
                  <a:gd name="T8" fmla="*/ 269875 w 340"/>
                  <a:gd name="T9" fmla="*/ 360363 h 312"/>
                  <a:gd name="T10" fmla="*/ 90488 w 340"/>
                  <a:gd name="T11" fmla="*/ 404813 h 312"/>
                  <a:gd name="T12" fmla="*/ 0 w 340"/>
                  <a:gd name="T13" fmla="*/ 90488 h 312"/>
                  <a:gd name="T14" fmla="*/ 269875 w 340"/>
                  <a:gd name="T15" fmla="*/ 0 h 312"/>
                  <a:gd name="T16" fmla="*/ 314325 w 340"/>
                  <a:gd name="T17" fmla="*/ 134938 h 312"/>
                  <a:gd name="T18" fmla="*/ 539750 w 340"/>
                  <a:gd name="T19" fmla="*/ 180975 h 312"/>
                  <a:gd name="T20" fmla="*/ 449263 w 340"/>
                  <a:gd name="T21" fmla="*/ 225425 h 312"/>
                  <a:gd name="T22" fmla="*/ 495300 w 340"/>
                  <a:gd name="T23" fmla="*/ 269875 h 312"/>
                  <a:gd name="T24" fmla="*/ 495300 w 340"/>
                  <a:gd name="T25" fmla="*/ 404813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12">
                    <a:moveTo>
                      <a:pt x="312" y="255"/>
                    </a:moveTo>
                    <a:lnTo>
                      <a:pt x="255" y="312"/>
                    </a:lnTo>
                    <a:lnTo>
                      <a:pt x="198" y="284"/>
                    </a:lnTo>
                    <a:lnTo>
                      <a:pt x="198" y="199"/>
                    </a:lnTo>
                    <a:lnTo>
                      <a:pt x="170" y="227"/>
                    </a:lnTo>
                    <a:lnTo>
                      <a:pt x="57" y="255"/>
                    </a:lnTo>
                    <a:lnTo>
                      <a:pt x="0" y="57"/>
                    </a:lnTo>
                    <a:lnTo>
                      <a:pt x="170" y="0"/>
                    </a:lnTo>
                    <a:lnTo>
                      <a:pt x="198" y="85"/>
                    </a:lnTo>
                    <a:lnTo>
                      <a:pt x="340" y="114"/>
                    </a:lnTo>
                    <a:lnTo>
                      <a:pt x="283" y="142"/>
                    </a:lnTo>
                    <a:lnTo>
                      <a:pt x="312" y="170"/>
                    </a:lnTo>
                    <a:lnTo>
                      <a:pt x="312" y="25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3" name="Freeform 158"/>
              <p:cNvSpPr>
                <a:spLocks/>
              </p:cNvSpPr>
              <p:nvPr/>
            </p:nvSpPr>
            <p:spPr bwMode="auto">
              <a:xfrm>
                <a:off x="5230813" y="1020763"/>
                <a:ext cx="495300" cy="493712"/>
              </a:xfrm>
              <a:custGeom>
                <a:avLst/>
                <a:gdLst>
                  <a:gd name="T0" fmla="*/ 0 w 312"/>
                  <a:gd name="T1" fmla="*/ 269875 h 311"/>
                  <a:gd name="T2" fmla="*/ 44450 w 312"/>
                  <a:gd name="T3" fmla="*/ 134937 h 311"/>
                  <a:gd name="T4" fmla="*/ 0 w 312"/>
                  <a:gd name="T5" fmla="*/ 88900 h 311"/>
                  <a:gd name="T6" fmla="*/ 44450 w 312"/>
                  <a:gd name="T7" fmla="*/ 0 h 311"/>
                  <a:gd name="T8" fmla="*/ 225425 w 312"/>
                  <a:gd name="T9" fmla="*/ 0 h 311"/>
                  <a:gd name="T10" fmla="*/ 449263 w 312"/>
                  <a:gd name="T11" fmla="*/ 223837 h 311"/>
                  <a:gd name="T12" fmla="*/ 495300 w 312"/>
                  <a:gd name="T13" fmla="*/ 358775 h 311"/>
                  <a:gd name="T14" fmla="*/ 449263 w 312"/>
                  <a:gd name="T15" fmla="*/ 449262 h 311"/>
                  <a:gd name="T16" fmla="*/ 404813 w 312"/>
                  <a:gd name="T17" fmla="*/ 404812 h 311"/>
                  <a:gd name="T18" fmla="*/ 360363 w 312"/>
                  <a:gd name="T19" fmla="*/ 493712 h 311"/>
                  <a:gd name="T20" fmla="*/ 360363 w 312"/>
                  <a:gd name="T21" fmla="*/ 404812 h 311"/>
                  <a:gd name="T22" fmla="*/ 179388 w 312"/>
                  <a:gd name="T23" fmla="*/ 358775 h 311"/>
                  <a:gd name="T24" fmla="*/ 90488 w 312"/>
                  <a:gd name="T25" fmla="*/ 449262 h 311"/>
                  <a:gd name="T26" fmla="*/ 0 w 312"/>
                  <a:gd name="T27" fmla="*/ 449262 h 311"/>
                  <a:gd name="T28" fmla="*/ 0 w 312"/>
                  <a:gd name="T29" fmla="*/ 269875 h 3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2" h="311">
                    <a:moveTo>
                      <a:pt x="0" y="170"/>
                    </a:moveTo>
                    <a:lnTo>
                      <a:pt x="28" y="85"/>
                    </a:lnTo>
                    <a:lnTo>
                      <a:pt x="0" y="56"/>
                    </a:lnTo>
                    <a:lnTo>
                      <a:pt x="28" y="0"/>
                    </a:lnTo>
                    <a:lnTo>
                      <a:pt x="142" y="0"/>
                    </a:lnTo>
                    <a:lnTo>
                      <a:pt x="283" y="141"/>
                    </a:lnTo>
                    <a:lnTo>
                      <a:pt x="312" y="226"/>
                    </a:lnTo>
                    <a:lnTo>
                      <a:pt x="283" y="283"/>
                    </a:lnTo>
                    <a:lnTo>
                      <a:pt x="255" y="255"/>
                    </a:lnTo>
                    <a:lnTo>
                      <a:pt x="227" y="311"/>
                    </a:lnTo>
                    <a:lnTo>
                      <a:pt x="227" y="255"/>
                    </a:lnTo>
                    <a:lnTo>
                      <a:pt x="113" y="22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4" name="Freeform 159"/>
              <p:cNvSpPr>
                <a:spLocks/>
              </p:cNvSpPr>
              <p:nvPr/>
            </p:nvSpPr>
            <p:spPr bwMode="auto">
              <a:xfrm>
                <a:off x="4914900" y="569913"/>
                <a:ext cx="541338" cy="720725"/>
              </a:xfrm>
              <a:custGeom>
                <a:avLst/>
                <a:gdLst>
                  <a:gd name="T0" fmla="*/ 541338 w 341"/>
                  <a:gd name="T1" fmla="*/ 450850 h 454"/>
                  <a:gd name="T2" fmla="*/ 360363 w 341"/>
                  <a:gd name="T3" fmla="*/ 450850 h 454"/>
                  <a:gd name="T4" fmla="*/ 315913 w 341"/>
                  <a:gd name="T5" fmla="*/ 539750 h 454"/>
                  <a:gd name="T6" fmla="*/ 360363 w 341"/>
                  <a:gd name="T7" fmla="*/ 585788 h 454"/>
                  <a:gd name="T8" fmla="*/ 315913 w 341"/>
                  <a:gd name="T9" fmla="*/ 720725 h 454"/>
                  <a:gd name="T10" fmla="*/ 180975 w 341"/>
                  <a:gd name="T11" fmla="*/ 630238 h 454"/>
                  <a:gd name="T12" fmla="*/ 136525 w 341"/>
                  <a:gd name="T13" fmla="*/ 674688 h 454"/>
                  <a:gd name="T14" fmla="*/ 90488 w 341"/>
                  <a:gd name="T15" fmla="*/ 630238 h 454"/>
                  <a:gd name="T16" fmla="*/ 0 w 341"/>
                  <a:gd name="T17" fmla="*/ 585788 h 454"/>
                  <a:gd name="T18" fmla="*/ 90488 w 341"/>
                  <a:gd name="T19" fmla="*/ 539750 h 454"/>
                  <a:gd name="T20" fmla="*/ 90488 w 341"/>
                  <a:gd name="T21" fmla="*/ 450850 h 454"/>
                  <a:gd name="T22" fmla="*/ 46038 w 341"/>
                  <a:gd name="T23" fmla="*/ 404813 h 454"/>
                  <a:gd name="T24" fmla="*/ 90488 w 341"/>
                  <a:gd name="T25" fmla="*/ 315913 h 454"/>
                  <a:gd name="T26" fmla="*/ 46038 w 341"/>
                  <a:gd name="T27" fmla="*/ 180975 h 454"/>
                  <a:gd name="T28" fmla="*/ 0 w 341"/>
                  <a:gd name="T29" fmla="*/ 180975 h 454"/>
                  <a:gd name="T30" fmla="*/ 0 w 341"/>
                  <a:gd name="T31" fmla="*/ 44450 h 454"/>
                  <a:gd name="T32" fmla="*/ 90488 w 341"/>
                  <a:gd name="T33" fmla="*/ 44450 h 454"/>
                  <a:gd name="T34" fmla="*/ 136525 w 341"/>
                  <a:gd name="T35" fmla="*/ 0 h 454"/>
                  <a:gd name="T36" fmla="*/ 541338 w 341"/>
                  <a:gd name="T37" fmla="*/ 450850 h 45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1" h="454">
                    <a:moveTo>
                      <a:pt x="341" y="284"/>
                    </a:moveTo>
                    <a:lnTo>
                      <a:pt x="227" y="284"/>
                    </a:lnTo>
                    <a:lnTo>
                      <a:pt x="199" y="340"/>
                    </a:lnTo>
                    <a:lnTo>
                      <a:pt x="227" y="369"/>
                    </a:lnTo>
                    <a:lnTo>
                      <a:pt x="199" y="454"/>
                    </a:lnTo>
                    <a:lnTo>
                      <a:pt x="114" y="397"/>
                    </a:lnTo>
                    <a:lnTo>
                      <a:pt x="86" y="425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29" y="255"/>
                    </a:lnTo>
                    <a:lnTo>
                      <a:pt x="57" y="199"/>
                    </a:lnTo>
                    <a:lnTo>
                      <a:pt x="29" y="114"/>
                    </a:lnTo>
                    <a:lnTo>
                      <a:pt x="0" y="114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86" y="0"/>
                    </a:lnTo>
                    <a:lnTo>
                      <a:pt x="341" y="28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5" name="Freeform 160"/>
              <p:cNvSpPr>
                <a:spLocks/>
              </p:cNvSpPr>
              <p:nvPr/>
            </p:nvSpPr>
            <p:spPr bwMode="auto">
              <a:xfrm>
                <a:off x="4240213" y="795338"/>
                <a:ext cx="765175" cy="584200"/>
              </a:xfrm>
              <a:custGeom>
                <a:avLst/>
                <a:gdLst>
                  <a:gd name="T0" fmla="*/ 765175 w 482"/>
                  <a:gd name="T1" fmla="*/ 90488 h 368"/>
                  <a:gd name="T2" fmla="*/ 585788 w 482"/>
                  <a:gd name="T3" fmla="*/ 134938 h 368"/>
                  <a:gd name="T4" fmla="*/ 585788 w 482"/>
                  <a:gd name="T5" fmla="*/ 225425 h 368"/>
                  <a:gd name="T6" fmla="*/ 495300 w 482"/>
                  <a:gd name="T7" fmla="*/ 179388 h 368"/>
                  <a:gd name="T8" fmla="*/ 450850 w 482"/>
                  <a:gd name="T9" fmla="*/ 134938 h 368"/>
                  <a:gd name="T10" fmla="*/ 404813 w 482"/>
                  <a:gd name="T11" fmla="*/ 179388 h 368"/>
                  <a:gd name="T12" fmla="*/ 360363 w 482"/>
                  <a:gd name="T13" fmla="*/ 0 h 368"/>
                  <a:gd name="T14" fmla="*/ 315913 w 482"/>
                  <a:gd name="T15" fmla="*/ 0 h 368"/>
                  <a:gd name="T16" fmla="*/ 315913 w 482"/>
                  <a:gd name="T17" fmla="*/ 90488 h 368"/>
                  <a:gd name="T18" fmla="*/ 269875 w 482"/>
                  <a:gd name="T19" fmla="*/ 90488 h 368"/>
                  <a:gd name="T20" fmla="*/ 134938 w 482"/>
                  <a:gd name="T21" fmla="*/ 179388 h 368"/>
                  <a:gd name="T22" fmla="*/ 134938 w 482"/>
                  <a:gd name="T23" fmla="*/ 225425 h 368"/>
                  <a:gd name="T24" fmla="*/ 0 w 482"/>
                  <a:gd name="T25" fmla="*/ 225425 h 368"/>
                  <a:gd name="T26" fmla="*/ 134938 w 482"/>
                  <a:gd name="T27" fmla="*/ 584200 h 368"/>
                  <a:gd name="T28" fmla="*/ 315913 w 482"/>
                  <a:gd name="T29" fmla="*/ 449263 h 368"/>
                  <a:gd name="T30" fmla="*/ 450850 w 482"/>
                  <a:gd name="T31" fmla="*/ 539750 h 368"/>
                  <a:gd name="T32" fmla="*/ 495300 w 482"/>
                  <a:gd name="T33" fmla="*/ 449263 h 368"/>
                  <a:gd name="T34" fmla="*/ 674688 w 482"/>
                  <a:gd name="T35" fmla="*/ 449263 h 368"/>
                  <a:gd name="T36" fmla="*/ 765175 w 482"/>
                  <a:gd name="T37" fmla="*/ 404813 h 368"/>
                  <a:gd name="T38" fmla="*/ 674688 w 482"/>
                  <a:gd name="T39" fmla="*/ 360363 h 368"/>
                  <a:gd name="T40" fmla="*/ 765175 w 482"/>
                  <a:gd name="T41" fmla="*/ 314325 h 368"/>
                  <a:gd name="T42" fmla="*/ 765175 w 482"/>
                  <a:gd name="T43" fmla="*/ 225425 h 368"/>
                  <a:gd name="T44" fmla="*/ 720725 w 482"/>
                  <a:gd name="T45" fmla="*/ 179388 h 368"/>
                  <a:gd name="T46" fmla="*/ 765175 w 482"/>
                  <a:gd name="T47" fmla="*/ 90488 h 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2" h="368">
                    <a:moveTo>
                      <a:pt x="482" y="57"/>
                    </a:moveTo>
                    <a:lnTo>
                      <a:pt x="369" y="85"/>
                    </a:lnTo>
                    <a:lnTo>
                      <a:pt x="369" y="142"/>
                    </a:lnTo>
                    <a:lnTo>
                      <a:pt x="312" y="113"/>
                    </a:lnTo>
                    <a:lnTo>
                      <a:pt x="284" y="85"/>
                    </a:lnTo>
                    <a:lnTo>
                      <a:pt x="255" y="113"/>
                    </a:lnTo>
                    <a:lnTo>
                      <a:pt x="227" y="0"/>
                    </a:lnTo>
                    <a:lnTo>
                      <a:pt x="199" y="0"/>
                    </a:lnTo>
                    <a:lnTo>
                      <a:pt x="199" y="57"/>
                    </a:lnTo>
                    <a:lnTo>
                      <a:pt x="170" y="57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0" y="142"/>
                    </a:lnTo>
                    <a:lnTo>
                      <a:pt x="85" y="368"/>
                    </a:lnTo>
                    <a:lnTo>
                      <a:pt x="199" y="283"/>
                    </a:lnTo>
                    <a:lnTo>
                      <a:pt x="284" y="340"/>
                    </a:lnTo>
                    <a:lnTo>
                      <a:pt x="312" y="283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425" y="227"/>
                    </a:lnTo>
                    <a:lnTo>
                      <a:pt x="482" y="198"/>
                    </a:lnTo>
                    <a:lnTo>
                      <a:pt x="482" y="142"/>
                    </a:lnTo>
                    <a:lnTo>
                      <a:pt x="454" y="113"/>
                    </a:lnTo>
                    <a:lnTo>
                      <a:pt x="482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6" name="Freeform 161"/>
              <p:cNvSpPr>
                <a:spLocks/>
              </p:cNvSpPr>
              <p:nvPr/>
            </p:nvSpPr>
            <p:spPr bwMode="auto">
              <a:xfrm>
                <a:off x="4238625" y="254000"/>
                <a:ext cx="809625" cy="766763"/>
              </a:xfrm>
              <a:custGeom>
                <a:avLst/>
                <a:gdLst>
                  <a:gd name="T0" fmla="*/ 0 w 511"/>
                  <a:gd name="T1" fmla="*/ 766763 h 482"/>
                  <a:gd name="T2" fmla="*/ 134673 w 511"/>
                  <a:gd name="T3" fmla="*/ 766763 h 482"/>
                  <a:gd name="T4" fmla="*/ 134673 w 511"/>
                  <a:gd name="T5" fmla="*/ 720630 h 482"/>
                  <a:gd name="T6" fmla="*/ 269347 w 511"/>
                  <a:gd name="T7" fmla="*/ 631545 h 482"/>
                  <a:gd name="T8" fmla="*/ 315294 w 511"/>
                  <a:gd name="T9" fmla="*/ 631545 h 482"/>
                  <a:gd name="T10" fmla="*/ 315294 w 511"/>
                  <a:gd name="T11" fmla="*/ 540870 h 482"/>
                  <a:gd name="T12" fmla="*/ 359657 w 511"/>
                  <a:gd name="T13" fmla="*/ 540870 h 482"/>
                  <a:gd name="T14" fmla="*/ 404020 w 511"/>
                  <a:gd name="T15" fmla="*/ 720630 h 482"/>
                  <a:gd name="T16" fmla="*/ 449968 w 511"/>
                  <a:gd name="T17" fmla="*/ 676088 h 482"/>
                  <a:gd name="T18" fmla="*/ 494331 w 511"/>
                  <a:gd name="T19" fmla="*/ 720630 h 482"/>
                  <a:gd name="T20" fmla="*/ 584641 w 511"/>
                  <a:gd name="T21" fmla="*/ 766763 h 482"/>
                  <a:gd name="T22" fmla="*/ 584641 w 511"/>
                  <a:gd name="T23" fmla="*/ 676088 h 482"/>
                  <a:gd name="T24" fmla="*/ 763678 w 511"/>
                  <a:gd name="T25" fmla="*/ 631545 h 482"/>
                  <a:gd name="T26" fmla="*/ 719315 w 511"/>
                  <a:gd name="T27" fmla="*/ 496328 h 482"/>
                  <a:gd name="T28" fmla="*/ 673367 w 511"/>
                  <a:gd name="T29" fmla="*/ 496328 h 482"/>
                  <a:gd name="T30" fmla="*/ 673367 w 511"/>
                  <a:gd name="T31" fmla="*/ 359520 h 482"/>
                  <a:gd name="T32" fmla="*/ 763678 w 511"/>
                  <a:gd name="T33" fmla="*/ 359520 h 482"/>
                  <a:gd name="T34" fmla="*/ 809625 w 511"/>
                  <a:gd name="T35" fmla="*/ 314977 h 482"/>
                  <a:gd name="T36" fmla="*/ 673367 w 511"/>
                  <a:gd name="T37" fmla="*/ 179760 h 482"/>
                  <a:gd name="T38" fmla="*/ 584641 w 511"/>
                  <a:gd name="T39" fmla="*/ 0 h 482"/>
                  <a:gd name="T40" fmla="*/ 404020 w 511"/>
                  <a:gd name="T41" fmla="*/ 179760 h 482"/>
                  <a:gd name="T42" fmla="*/ 269347 w 511"/>
                  <a:gd name="T43" fmla="*/ 224302 h 482"/>
                  <a:gd name="T44" fmla="*/ 134673 w 511"/>
                  <a:gd name="T45" fmla="*/ 89084 h 482"/>
                  <a:gd name="T46" fmla="*/ 90310 w 511"/>
                  <a:gd name="T47" fmla="*/ 179760 h 482"/>
                  <a:gd name="T48" fmla="*/ 134673 w 511"/>
                  <a:gd name="T49" fmla="*/ 359520 h 482"/>
                  <a:gd name="T50" fmla="*/ 0 w 511"/>
                  <a:gd name="T51" fmla="*/ 766763 h 4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1" h="482">
                    <a:moveTo>
                      <a:pt x="0" y="482"/>
                    </a:moveTo>
                    <a:lnTo>
                      <a:pt x="85" y="482"/>
                    </a:lnTo>
                    <a:lnTo>
                      <a:pt x="85" y="453"/>
                    </a:lnTo>
                    <a:lnTo>
                      <a:pt x="170" y="397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27" y="340"/>
                    </a:lnTo>
                    <a:lnTo>
                      <a:pt x="255" y="453"/>
                    </a:lnTo>
                    <a:lnTo>
                      <a:pt x="284" y="425"/>
                    </a:lnTo>
                    <a:lnTo>
                      <a:pt x="312" y="453"/>
                    </a:lnTo>
                    <a:lnTo>
                      <a:pt x="369" y="482"/>
                    </a:lnTo>
                    <a:lnTo>
                      <a:pt x="369" y="425"/>
                    </a:lnTo>
                    <a:lnTo>
                      <a:pt x="482" y="397"/>
                    </a:lnTo>
                    <a:lnTo>
                      <a:pt x="454" y="312"/>
                    </a:lnTo>
                    <a:lnTo>
                      <a:pt x="425" y="312"/>
                    </a:lnTo>
                    <a:lnTo>
                      <a:pt x="425" y="226"/>
                    </a:lnTo>
                    <a:lnTo>
                      <a:pt x="482" y="226"/>
                    </a:lnTo>
                    <a:lnTo>
                      <a:pt x="511" y="198"/>
                    </a:lnTo>
                    <a:lnTo>
                      <a:pt x="425" y="113"/>
                    </a:lnTo>
                    <a:lnTo>
                      <a:pt x="369" y="0"/>
                    </a:lnTo>
                    <a:lnTo>
                      <a:pt x="255" y="113"/>
                    </a:lnTo>
                    <a:lnTo>
                      <a:pt x="170" y="141"/>
                    </a:lnTo>
                    <a:lnTo>
                      <a:pt x="85" y="56"/>
                    </a:lnTo>
                    <a:lnTo>
                      <a:pt x="57" y="113"/>
                    </a:lnTo>
                    <a:lnTo>
                      <a:pt x="85" y="226"/>
                    </a:lnTo>
                    <a:lnTo>
                      <a:pt x="0" y="48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7" name="Freeform 162"/>
              <p:cNvSpPr>
                <a:spLocks/>
              </p:cNvSpPr>
              <p:nvPr/>
            </p:nvSpPr>
            <p:spPr bwMode="auto">
              <a:xfrm>
                <a:off x="4556125" y="1785938"/>
                <a:ext cx="584200" cy="1035050"/>
              </a:xfrm>
              <a:custGeom>
                <a:avLst/>
                <a:gdLst>
                  <a:gd name="T0" fmla="*/ 0 w 368"/>
                  <a:gd name="T1" fmla="*/ 88900 h 652"/>
                  <a:gd name="T2" fmla="*/ 44450 w 368"/>
                  <a:gd name="T3" fmla="*/ 179388 h 652"/>
                  <a:gd name="T4" fmla="*/ 0 w 368"/>
                  <a:gd name="T5" fmla="*/ 404813 h 652"/>
                  <a:gd name="T6" fmla="*/ 134938 w 368"/>
                  <a:gd name="T7" fmla="*/ 493713 h 652"/>
                  <a:gd name="T8" fmla="*/ 314325 w 368"/>
                  <a:gd name="T9" fmla="*/ 539750 h 652"/>
                  <a:gd name="T10" fmla="*/ 314325 w 368"/>
                  <a:gd name="T11" fmla="*/ 674688 h 652"/>
                  <a:gd name="T12" fmla="*/ 269875 w 368"/>
                  <a:gd name="T13" fmla="*/ 719138 h 652"/>
                  <a:gd name="T14" fmla="*/ 314325 w 368"/>
                  <a:gd name="T15" fmla="*/ 854075 h 652"/>
                  <a:gd name="T16" fmla="*/ 404813 w 368"/>
                  <a:gd name="T17" fmla="*/ 900113 h 652"/>
                  <a:gd name="T18" fmla="*/ 404813 w 368"/>
                  <a:gd name="T19" fmla="*/ 989013 h 652"/>
                  <a:gd name="T20" fmla="*/ 449263 w 368"/>
                  <a:gd name="T21" fmla="*/ 1035050 h 652"/>
                  <a:gd name="T22" fmla="*/ 449263 w 368"/>
                  <a:gd name="T23" fmla="*/ 944563 h 652"/>
                  <a:gd name="T24" fmla="*/ 539750 w 368"/>
                  <a:gd name="T25" fmla="*/ 900113 h 652"/>
                  <a:gd name="T26" fmla="*/ 584200 w 368"/>
                  <a:gd name="T27" fmla="*/ 765175 h 652"/>
                  <a:gd name="T28" fmla="*/ 495300 w 368"/>
                  <a:gd name="T29" fmla="*/ 674688 h 652"/>
                  <a:gd name="T30" fmla="*/ 495300 w 368"/>
                  <a:gd name="T31" fmla="*/ 628650 h 652"/>
                  <a:gd name="T32" fmla="*/ 449263 w 368"/>
                  <a:gd name="T33" fmla="*/ 539750 h 652"/>
                  <a:gd name="T34" fmla="*/ 404813 w 368"/>
                  <a:gd name="T35" fmla="*/ 358775 h 652"/>
                  <a:gd name="T36" fmla="*/ 404813 w 368"/>
                  <a:gd name="T37" fmla="*/ 88900 h 652"/>
                  <a:gd name="T38" fmla="*/ 314325 w 368"/>
                  <a:gd name="T39" fmla="*/ 179388 h 652"/>
                  <a:gd name="T40" fmla="*/ 223838 w 368"/>
                  <a:gd name="T41" fmla="*/ 134938 h 652"/>
                  <a:gd name="T42" fmla="*/ 223838 w 368"/>
                  <a:gd name="T43" fmla="*/ 0 h 652"/>
                  <a:gd name="T44" fmla="*/ 179388 w 368"/>
                  <a:gd name="T45" fmla="*/ 44450 h 652"/>
                  <a:gd name="T46" fmla="*/ 0 w 368"/>
                  <a:gd name="T47" fmla="*/ 88900 h 65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68" h="652">
                    <a:moveTo>
                      <a:pt x="0" y="56"/>
                    </a:moveTo>
                    <a:lnTo>
                      <a:pt x="28" y="113"/>
                    </a:lnTo>
                    <a:lnTo>
                      <a:pt x="0" y="255"/>
                    </a:lnTo>
                    <a:lnTo>
                      <a:pt x="85" y="311"/>
                    </a:lnTo>
                    <a:lnTo>
                      <a:pt x="198" y="340"/>
                    </a:lnTo>
                    <a:lnTo>
                      <a:pt x="198" y="425"/>
                    </a:lnTo>
                    <a:lnTo>
                      <a:pt x="170" y="453"/>
                    </a:lnTo>
                    <a:lnTo>
                      <a:pt x="198" y="538"/>
                    </a:lnTo>
                    <a:lnTo>
                      <a:pt x="255" y="567"/>
                    </a:lnTo>
                    <a:lnTo>
                      <a:pt x="255" y="623"/>
                    </a:lnTo>
                    <a:lnTo>
                      <a:pt x="283" y="652"/>
                    </a:lnTo>
                    <a:lnTo>
                      <a:pt x="283" y="595"/>
                    </a:lnTo>
                    <a:lnTo>
                      <a:pt x="340" y="567"/>
                    </a:lnTo>
                    <a:lnTo>
                      <a:pt x="368" y="482"/>
                    </a:lnTo>
                    <a:lnTo>
                      <a:pt x="312" y="425"/>
                    </a:lnTo>
                    <a:lnTo>
                      <a:pt x="312" y="396"/>
                    </a:lnTo>
                    <a:lnTo>
                      <a:pt x="283" y="340"/>
                    </a:lnTo>
                    <a:lnTo>
                      <a:pt x="255" y="226"/>
                    </a:lnTo>
                    <a:lnTo>
                      <a:pt x="255" y="56"/>
                    </a:lnTo>
                    <a:lnTo>
                      <a:pt x="198" y="113"/>
                    </a:lnTo>
                    <a:lnTo>
                      <a:pt x="141" y="85"/>
                    </a:lnTo>
                    <a:lnTo>
                      <a:pt x="141" y="0"/>
                    </a:lnTo>
                    <a:lnTo>
                      <a:pt x="113" y="28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8" name="Freeform 163"/>
              <p:cNvSpPr>
                <a:spLocks/>
              </p:cNvSpPr>
              <p:nvPr/>
            </p:nvSpPr>
            <p:spPr bwMode="auto">
              <a:xfrm>
                <a:off x="4510088" y="2190750"/>
                <a:ext cx="360362" cy="584200"/>
              </a:xfrm>
              <a:custGeom>
                <a:avLst/>
                <a:gdLst>
                  <a:gd name="T0" fmla="*/ 46037 w 227"/>
                  <a:gd name="T1" fmla="*/ 0 h 368"/>
                  <a:gd name="T2" fmla="*/ 46037 w 227"/>
                  <a:gd name="T3" fmla="*/ 269875 h 368"/>
                  <a:gd name="T4" fmla="*/ 0 w 227"/>
                  <a:gd name="T5" fmla="*/ 449263 h 368"/>
                  <a:gd name="T6" fmla="*/ 90487 w 227"/>
                  <a:gd name="T7" fmla="*/ 539750 h 368"/>
                  <a:gd name="T8" fmla="*/ 225425 w 227"/>
                  <a:gd name="T9" fmla="*/ 584200 h 368"/>
                  <a:gd name="T10" fmla="*/ 225425 w 227"/>
                  <a:gd name="T11" fmla="*/ 495300 h 368"/>
                  <a:gd name="T12" fmla="*/ 315912 w 227"/>
                  <a:gd name="T13" fmla="*/ 495300 h 368"/>
                  <a:gd name="T14" fmla="*/ 360362 w 227"/>
                  <a:gd name="T15" fmla="*/ 449263 h 368"/>
                  <a:gd name="T16" fmla="*/ 315912 w 227"/>
                  <a:gd name="T17" fmla="*/ 314325 h 368"/>
                  <a:gd name="T18" fmla="*/ 360362 w 227"/>
                  <a:gd name="T19" fmla="*/ 269875 h 368"/>
                  <a:gd name="T20" fmla="*/ 360362 w 227"/>
                  <a:gd name="T21" fmla="*/ 134938 h 368"/>
                  <a:gd name="T22" fmla="*/ 180975 w 227"/>
                  <a:gd name="T23" fmla="*/ 88900 h 368"/>
                  <a:gd name="T24" fmla="*/ 46037 w 227"/>
                  <a:gd name="T25" fmla="*/ 0 h 36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68">
                    <a:moveTo>
                      <a:pt x="29" y="0"/>
                    </a:moveTo>
                    <a:lnTo>
                      <a:pt x="29" y="170"/>
                    </a:lnTo>
                    <a:lnTo>
                      <a:pt x="0" y="283"/>
                    </a:lnTo>
                    <a:lnTo>
                      <a:pt x="57" y="340"/>
                    </a:lnTo>
                    <a:lnTo>
                      <a:pt x="142" y="368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3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227" y="85"/>
                    </a:lnTo>
                    <a:lnTo>
                      <a:pt x="114" y="56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9" name="Freeform 164"/>
              <p:cNvSpPr>
                <a:spLocks/>
              </p:cNvSpPr>
              <p:nvPr/>
            </p:nvSpPr>
            <p:spPr bwMode="auto">
              <a:xfrm>
                <a:off x="4421188" y="2640013"/>
                <a:ext cx="630237" cy="539750"/>
              </a:xfrm>
              <a:custGeom>
                <a:avLst/>
                <a:gdLst>
                  <a:gd name="T0" fmla="*/ 88900 w 397"/>
                  <a:gd name="T1" fmla="*/ 0 h 340"/>
                  <a:gd name="T2" fmla="*/ 0 w 397"/>
                  <a:gd name="T3" fmla="*/ 180975 h 340"/>
                  <a:gd name="T4" fmla="*/ 179387 w 397"/>
                  <a:gd name="T5" fmla="*/ 360363 h 340"/>
                  <a:gd name="T6" fmla="*/ 404812 w 397"/>
                  <a:gd name="T7" fmla="*/ 450850 h 340"/>
                  <a:gd name="T8" fmla="*/ 449262 w 397"/>
                  <a:gd name="T9" fmla="*/ 539750 h 340"/>
                  <a:gd name="T10" fmla="*/ 584200 w 397"/>
                  <a:gd name="T11" fmla="*/ 539750 h 340"/>
                  <a:gd name="T12" fmla="*/ 630237 w 397"/>
                  <a:gd name="T13" fmla="*/ 495300 h 340"/>
                  <a:gd name="T14" fmla="*/ 584200 w 397"/>
                  <a:gd name="T15" fmla="*/ 404813 h 340"/>
                  <a:gd name="T16" fmla="*/ 630237 w 397"/>
                  <a:gd name="T17" fmla="*/ 360363 h 340"/>
                  <a:gd name="T18" fmla="*/ 630237 w 397"/>
                  <a:gd name="T19" fmla="*/ 269875 h 340"/>
                  <a:gd name="T20" fmla="*/ 584200 w 397"/>
                  <a:gd name="T21" fmla="*/ 180975 h 340"/>
                  <a:gd name="T22" fmla="*/ 539750 w 397"/>
                  <a:gd name="T23" fmla="*/ 134938 h 340"/>
                  <a:gd name="T24" fmla="*/ 539750 w 397"/>
                  <a:gd name="T25" fmla="*/ 46038 h 340"/>
                  <a:gd name="T26" fmla="*/ 449262 w 397"/>
                  <a:gd name="T27" fmla="*/ 0 h 340"/>
                  <a:gd name="T28" fmla="*/ 404812 w 397"/>
                  <a:gd name="T29" fmla="*/ 46038 h 340"/>
                  <a:gd name="T30" fmla="*/ 314325 w 397"/>
                  <a:gd name="T31" fmla="*/ 46038 h 340"/>
                  <a:gd name="T32" fmla="*/ 314325 w 397"/>
                  <a:gd name="T33" fmla="*/ 134938 h 340"/>
                  <a:gd name="T34" fmla="*/ 179387 w 397"/>
                  <a:gd name="T35" fmla="*/ 90488 h 340"/>
                  <a:gd name="T36" fmla="*/ 88900 w 397"/>
                  <a:gd name="T37" fmla="*/ 0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56" y="0"/>
                    </a:moveTo>
                    <a:lnTo>
                      <a:pt x="0" y="114"/>
                    </a:lnTo>
                    <a:lnTo>
                      <a:pt x="113" y="227"/>
                    </a:lnTo>
                    <a:lnTo>
                      <a:pt x="255" y="284"/>
                    </a:lnTo>
                    <a:lnTo>
                      <a:pt x="283" y="340"/>
                    </a:lnTo>
                    <a:lnTo>
                      <a:pt x="368" y="340"/>
                    </a:lnTo>
                    <a:lnTo>
                      <a:pt x="397" y="312"/>
                    </a:lnTo>
                    <a:lnTo>
                      <a:pt x="368" y="255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68" y="114"/>
                    </a:lnTo>
                    <a:lnTo>
                      <a:pt x="340" y="85"/>
                    </a:lnTo>
                    <a:lnTo>
                      <a:pt x="340" y="29"/>
                    </a:lnTo>
                    <a:lnTo>
                      <a:pt x="283" y="0"/>
                    </a:lnTo>
                    <a:lnTo>
                      <a:pt x="255" y="29"/>
                    </a:lnTo>
                    <a:lnTo>
                      <a:pt x="198" y="29"/>
                    </a:lnTo>
                    <a:lnTo>
                      <a:pt x="198" y="85"/>
                    </a:lnTo>
                    <a:lnTo>
                      <a:pt x="113" y="57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0" name="Freeform 165"/>
              <p:cNvSpPr>
                <a:spLocks/>
              </p:cNvSpPr>
              <p:nvPr/>
            </p:nvSpPr>
            <p:spPr bwMode="auto">
              <a:xfrm>
                <a:off x="7210425" y="3090863"/>
                <a:ext cx="539750" cy="584200"/>
              </a:xfrm>
              <a:custGeom>
                <a:avLst/>
                <a:gdLst>
                  <a:gd name="T0" fmla="*/ 539750 w 340"/>
                  <a:gd name="T1" fmla="*/ 223838 h 368"/>
                  <a:gd name="T2" fmla="*/ 495300 w 340"/>
                  <a:gd name="T3" fmla="*/ 495300 h 368"/>
                  <a:gd name="T4" fmla="*/ 360363 w 340"/>
                  <a:gd name="T5" fmla="*/ 584200 h 368"/>
                  <a:gd name="T6" fmla="*/ 269875 w 340"/>
                  <a:gd name="T7" fmla="*/ 584200 h 368"/>
                  <a:gd name="T8" fmla="*/ 225425 w 340"/>
                  <a:gd name="T9" fmla="*/ 584200 h 368"/>
                  <a:gd name="T10" fmla="*/ 225425 w 340"/>
                  <a:gd name="T11" fmla="*/ 360363 h 368"/>
                  <a:gd name="T12" fmla="*/ 0 w 340"/>
                  <a:gd name="T13" fmla="*/ 404813 h 368"/>
                  <a:gd name="T14" fmla="*/ 0 w 340"/>
                  <a:gd name="T15" fmla="*/ 314325 h 368"/>
                  <a:gd name="T16" fmla="*/ 0 w 340"/>
                  <a:gd name="T17" fmla="*/ 179388 h 368"/>
                  <a:gd name="T18" fmla="*/ 90488 w 340"/>
                  <a:gd name="T19" fmla="*/ 88900 h 368"/>
                  <a:gd name="T20" fmla="*/ 90488 w 340"/>
                  <a:gd name="T21" fmla="*/ 44450 h 368"/>
                  <a:gd name="T22" fmla="*/ 134938 w 340"/>
                  <a:gd name="T23" fmla="*/ 0 h 368"/>
                  <a:gd name="T24" fmla="*/ 539750 w 340"/>
                  <a:gd name="T25" fmla="*/ 223838 h 36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68">
                    <a:moveTo>
                      <a:pt x="340" y="141"/>
                    </a:moveTo>
                    <a:lnTo>
                      <a:pt x="312" y="312"/>
                    </a:lnTo>
                    <a:lnTo>
                      <a:pt x="227" y="368"/>
                    </a:lnTo>
                    <a:lnTo>
                      <a:pt x="170" y="368"/>
                    </a:lnTo>
                    <a:lnTo>
                      <a:pt x="142" y="368"/>
                    </a:lnTo>
                    <a:lnTo>
                      <a:pt x="142" y="227"/>
                    </a:lnTo>
                    <a:lnTo>
                      <a:pt x="0" y="255"/>
                    </a:lnTo>
                    <a:lnTo>
                      <a:pt x="0" y="198"/>
                    </a:lnTo>
                    <a:lnTo>
                      <a:pt x="0" y="113"/>
                    </a:lnTo>
                    <a:lnTo>
                      <a:pt x="57" y="56"/>
                    </a:lnTo>
                    <a:lnTo>
                      <a:pt x="57" y="28"/>
                    </a:lnTo>
                    <a:lnTo>
                      <a:pt x="85" y="0"/>
                    </a:lnTo>
                    <a:lnTo>
                      <a:pt x="340" y="14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1" name="Freeform 166"/>
              <p:cNvSpPr>
                <a:spLocks/>
              </p:cNvSpPr>
              <p:nvPr/>
            </p:nvSpPr>
            <p:spPr bwMode="auto">
              <a:xfrm>
                <a:off x="6670675" y="2820988"/>
                <a:ext cx="674688" cy="854075"/>
              </a:xfrm>
              <a:custGeom>
                <a:avLst/>
                <a:gdLst>
                  <a:gd name="T0" fmla="*/ 674688 w 425"/>
                  <a:gd name="T1" fmla="*/ 269875 h 538"/>
                  <a:gd name="T2" fmla="*/ 630238 w 425"/>
                  <a:gd name="T3" fmla="*/ 314325 h 538"/>
                  <a:gd name="T4" fmla="*/ 630238 w 425"/>
                  <a:gd name="T5" fmla="*/ 358775 h 538"/>
                  <a:gd name="T6" fmla="*/ 539750 w 425"/>
                  <a:gd name="T7" fmla="*/ 449263 h 538"/>
                  <a:gd name="T8" fmla="*/ 539750 w 425"/>
                  <a:gd name="T9" fmla="*/ 584200 h 538"/>
                  <a:gd name="T10" fmla="*/ 450850 w 425"/>
                  <a:gd name="T11" fmla="*/ 584200 h 538"/>
                  <a:gd name="T12" fmla="*/ 315913 w 425"/>
                  <a:gd name="T13" fmla="*/ 765175 h 538"/>
                  <a:gd name="T14" fmla="*/ 134938 w 425"/>
                  <a:gd name="T15" fmla="*/ 809625 h 538"/>
                  <a:gd name="T16" fmla="*/ 90488 w 425"/>
                  <a:gd name="T17" fmla="*/ 854075 h 538"/>
                  <a:gd name="T18" fmla="*/ 44450 w 425"/>
                  <a:gd name="T19" fmla="*/ 809625 h 538"/>
                  <a:gd name="T20" fmla="*/ 44450 w 425"/>
                  <a:gd name="T21" fmla="*/ 674688 h 538"/>
                  <a:gd name="T22" fmla="*/ 90488 w 425"/>
                  <a:gd name="T23" fmla="*/ 630238 h 538"/>
                  <a:gd name="T24" fmla="*/ 90488 w 425"/>
                  <a:gd name="T25" fmla="*/ 493713 h 538"/>
                  <a:gd name="T26" fmla="*/ 179388 w 425"/>
                  <a:gd name="T27" fmla="*/ 404813 h 538"/>
                  <a:gd name="T28" fmla="*/ 179388 w 425"/>
                  <a:gd name="T29" fmla="*/ 358775 h 538"/>
                  <a:gd name="T30" fmla="*/ 90488 w 425"/>
                  <a:gd name="T31" fmla="*/ 314325 h 538"/>
                  <a:gd name="T32" fmla="*/ 0 w 425"/>
                  <a:gd name="T33" fmla="*/ 223838 h 538"/>
                  <a:gd name="T34" fmla="*/ 44450 w 425"/>
                  <a:gd name="T35" fmla="*/ 134938 h 538"/>
                  <a:gd name="T36" fmla="*/ 225425 w 425"/>
                  <a:gd name="T37" fmla="*/ 88900 h 538"/>
                  <a:gd name="T38" fmla="*/ 269875 w 425"/>
                  <a:gd name="T39" fmla="*/ 0 h 538"/>
                  <a:gd name="T40" fmla="*/ 674688 w 425"/>
                  <a:gd name="T41" fmla="*/ 269875 h 53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25" h="538">
                    <a:moveTo>
                      <a:pt x="425" y="170"/>
                    </a:moveTo>
                    <a:lnTo>
                      <a:pt x="397" y="198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340" y="368"/>
                    </a:lnTo>
                    <a:lnTo>
                      <a:pt x="284" y="368"/>
                    </a:lnTo>
                    <a:lnTo>
                      <a:pt x="199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510"/>
                    </a:lnTo>
                    <a:lnTo>
                      <a:pt x="28" y="425"/>
                    </a:lnTo>
                    <a:lnTo>
                      <a:pt x="57" y="397"/>
                    </a:lnTo>
                    <a:lnTo>
                      <a:pt x="57" y="311"/>
                    </a:lnTo>
                    <a:lnTo>
                      <a:pt x="113" y="255"/>
                    </a:lnTo>
                    <a:lnTo>
                      <a:pt x="113" y="226"/>
                    </a:lnTo>
                    <a:lnTo>
                      <a:pt x="57" y="198"/>
                    </a:lnTo>
                    <a:lnTo>
                      <a:pt x="0" y="141"/>
                    </a:lnTo>
                    <a:lnTo>
                      <a:pt x="28" y="85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425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2" name="Freeform 167"/>
              <p:cNvSpPr>
                <a:spLocks/>
              </p:cNvSpPr>
              <p:nvPr/>
            </p:nvSpPr>
            <p:spPr bwMode="auto">
              <a:xfrm>
                <a:off x="6265863" y="3044825"/>
                <a:ext cx="584200" cy="765175"/>
              </a:xfrm>
              <a:custGeom>
                <a:avLst/>
                <a:gdLst>
                  <a:gd name="T0" fmla="*/ 0 w 368"/>
                  <a:gd name="T1" fmla="*/ 269875 h 482"/>
                  <a:gd name="T2" fmla="*/ 44450 w 368"/>
                  <a:gd name="T3" fmla="*/ 360363 h 482"/>
                  <a:gd name="T4" fmla="*/ 0 w 368"/>
                  <a:gd name="T5" fmla="*/ 450850 h 482"/>
                  <a:gd name="T6" fmla="*/ 90488 w 368"/>
                  <a:gd name="T7" fmla="*/ 495300 h 482"/>
                  <a:gd name="T8" fmla="*/ 44450 w 368"/>
                  <a:gd name="T9" fmla="*/ 541338 h 482"/>
                  <a:gd name="T10" fmla="*/ 90488 w 368"/>
                  <a:gd name="T11" fmla="*/ 630238 h 482"/>
                  <a:gd name="T12" fmla="*/ 44450 w 368"/>
                  <a:gd name="T13" fmla="*/ 720725 h 482"/>
                  <a:gd name="T14" fmla="*/ 90488 w 368"/>
                  <a:gd name="T15" fmla="*/ 765175 h 482"/>
                  <a:gd name="T16" fmla="*/ 225425 w 368"/>
                  <a:gd name="T17" fmla="*/ 720725 h 482"/>
                  <a:gd name="T18" fmla="*/ 360363 w 368"/>
                  <a:gd name="T19" fmla="*/ 765175 h 482"/>
                  <a:gd name="T20" fmla="*/ 449263 w 368"/>
                  <a:gd name="T21" fmla="*/ 720725 h 482"/>
                  <a:gd name="T22" fmla="*/ 360363 w 368"/>
                  <a:gd name="T23" fmla="*/ 720725 h 482"/>
                  <a:gd name="T24" fmla="*/ 449263 w 368"/>
                  <a:gd name="T25" fmla="*/ 585788 h 482"/>
                  <a:gd name="T26" fmla="*/ 449263 w 368"/>
                  <a:gd name="T27" fmla="*/ 450850 h 482"/>
                  <a:gd name="T28" fmla="*/ 495300 w 368"/>
                  <a:gd name="T29" fmla="*/ 406400 h 482"/>
                  <a:gd name="T30" fmla="*/ 495300 w 368"/>
                  <a:gd name="T31" fmla="*/ 269875 h 482"/>
                  <a:gd name="T32" fmla="*/ 584200 w 368"/>
                  <a:gd name="T33" fmla="*/ 180975 h 482"/>
                  <a:gd name="T34" fmla="*/ 584200 w 368"/>
                  <a:gd name="T35" fmla="*/ 134938 h 482"/>
                  <a:gd name="T36" fmla="*/ 495300 w 368"/>
                  <a:gd name="T37" fmla="*/ 90488 h 482"/>
                  <a:gd name="T38" fmla="*/ 404813 w 368"/>
                  <a:gd name="T39" fmla="*/ 0 h 482"/>
                  <a:gd name="T40" fmla="*/ 269875 w 368"/>
                  <a:gd name="T41" fmla="*/ 46038 h 482"/>
                  <a:gd name="T42" fmla="*/ 269875 w 368"/>
                  <a:gd name="T43" fmla="*/ 90488 h 482"/>
                  <a:gd name="T44" fmla="*/ 134938 w 368"/>
                  <a:gd name="T45" fmla="*/ 134938 h 482"/>
                  <a:gd name="T46" fmla="*/ 44450 w 368"/>
                  <a:gd name="T47" fmla="*/ 90488 h 482"/>
                  <a:gd name="T48" fmla="*/ 44450 w 368"/>
                  <a:gd name="T49" fmla="*/ 225425 h 482"/>
                  <a:gd name="T50" fmla="*/ 0 w 368"/>
                  <a:gd name="T51" fmla="*/ 269875 h 4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368" h="482">
                    <a:moveTo>
                      <a:pt x="0" y="170"/>
                    </a:moveTo>
                    <a:lnTo>
                      <a:pt x="28" y="227"/>
                    </a:lnTo>
                    <a:lnTo>
                      <a:pt x="0" y="284"/>
                    </a:lnTo>
                    <a:lnTo>
                      <a:pt x="57" y="312"/>
                    </a:lnTo>
                    <a:lnTo>
                      <a:pt x="28" y="341"/>
                    </a:lnTo>
                    <a:lnTo>
                      <a:pt x="57" y="397"/>
                    </a:lnTo>
                    <a:lnTo>
                      <a:pt x="28" y="454"/>
                    </a:lnTo>
                    <a:lnTo>
                      <a:pt x="57" y="482"/>
                    </a:lnTo>
                    <a:lnTo>
                      <a:pt x="142" y="454"/>
                    </a:lnTo>
                    <a:lnTo>
                      <a:pt x="227" y="482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283" y="369"/>
                    </a:lnTo>
                    <a:lnTo>
                      <a:pt x="283" y="284"/>
                    </a:lnTo>
                    <a:lnTo>
                      <a:pt x="312" y="256"/>
                    </a:lnTo>
                    <a:lnTo>
                      <a:pt x="312" y="170"/>
                    </a:lnTo>
                    <a:lnTo>
                      <a:pt x="368" y="114"/>
                    </a:lnTo>
                    <a:lnTo>
                      <a:pt x="368" y="85"/>
                    </a:lnTo>
                    <a:lnTo>
                      <a:pt x="312" y="57"/>
                    </a:lnTo>
                    <a:lnTo>
                      <a:pt x="255" y="0"/>
                    </a:lnTo>
                    <a:lnTo>
                      <a:pt x="170" y="29"/>
                    </a:lnTo>
                    <a:lnTo>
                      <a:pt x="170" y="57"/>
                    </a:lnTo>
                    <a:lnTo>
                      <a:pt x="85" y="85"/>
                    </a:lnTo>
                    <a:lnTo>
                      <a:pt x="28" y="57"/>
                    </a:lnTo>
                    <a:lnTo>
                      <a:pt x="28" y="142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3" name="Freeform 168"/>
              <p:cNvSpPr>
                <a:spLocks/>
              </p:cNvSpPr>
              <p:nvPr/>
            </p:nvSpPr>
            <p:spPr bwMode="auto">
              <a:xfrm>
                <a:off x="5186363" y="3000375"/>
                <a:ext cx="1169987" cy="855663"/>
              </a:xfrm>
              <a:custGeom>
                <a:avLst/>
                <a:gdLst>
                  <a:gd name="T0" fmla="*/ 1123950 w 737"/>
                  <a:gd name="T1" fmla="*/ 765175 h 539"/>
                  <a:gd name="T2" fmla="*/ 1079500 w 737"/>
                  <a:gd name="T3" fmla="*/ 855663 h 539"/>
                  <a:gd name="T4" fmla="*/ 1035050 w 737"/>
                  <a:gd name="T5" fmla="*/ 809625 h 539"/>
                  <a:gd name="T6" fmla="*/ 944562 w 737"/>
                  <a:gd name="T7" fmla="*/ 765175 h 539"/>
                  <a:gd name="T8" fmla="*/ 944562 w 737"/>
                  <a:gd name="T9" fmla="*/ 720725 h 539"/>
                  <a:gd name="T10" fmla="*/ 854075 w 737"/>
                  <a:gd name="T11" fmla="*/ 630238 h 539"/>
                  <a:gd name="T12" fmla="*/ 719137 w 737"/>
                  <a:gd name="T13" fmla="*/ 585788 h 539"/>
                  <a:gd name="T14" fmla="*/ 674687 w 737"/>
                  <a:gd name="T15" fmla="*/ 674688 h 539"/>
                  <a:gd name="T16" fmla="*/ 539750 w 737"/>
                  <a:gd name="T17" fmla="*/ 674688 h 539"/>
                  <a:gd name="T18" fmla="*/ 539750 w 737"/>
                  <a:gd name="T19" fmla="*/ 539750 h 539"/>
                  <a:gd name="T20" fmla="*/ 493712 w 737"/>
                  <a:gd name="T21" fmla="*/ 404813 h 539"/>
                  <a:gd name="T22" fmla="*/ 449262 w 737"/>
                  <a:gd name="T23" fmla="*/ 404813 h 539"/>
                  <a:gd name="T24" fmla="*/ 404812 w 737"/>
                  <a:gd name="T25" fmla="*/ 314325 h 539"/>
                  <a:gd name="T26" fmla="*/ 314325 w 737"/>
                  <a:gd name="T27" fmla="*/ 314325 h 539"/>
                  <a:gd name="T28" fmla="*/ 269875 w 737"/>
                  <a:gd name="T29" fmla="*/ 225425 h 539"/>
                  <a:gd name="T30" fmla="*/ 223837 w 737"/>
                  <a:gd name="T31" fmla="*/ 450850 h 539"/>
                  <a:gd name="T32" fmla="*/ 179387 w 737"/>
                  <a:gd name="T33" fmla="*/ 495300 h 539"/>
                  <a:gd name="T34" fmla="*/ 179387 w 737"/>
                  <a:gd name="T35" fmla="*/ 539750 h 539"/>
                  <a:gd name="T36" fmla="*/ 134937 w 737"/>
                  <a:gd name="T37" fmla="*/ 585788 h 539"/>
                  <a:gd name="T38" fmla="*/ 0 w 737"/>
                  <a:gd name="T39" fmla="*/ 539750 h 539"/>
                  <a:gd name="T40" fmla="*/ 44450 w 737"/>
                  <a:gd name="T41" fmla="*/ 404813 h 539"/>
                  <a:gd name="T42" fmla="*/ 44450 w 737"/>
                  <a:gd name="T43" fmla="*/ 179388 h 539"/>
                  <a:gd name="T44" fmla="*/ 134937 w 737"/>
                  <a:gd name="T45" fmla="*/ 90488 h 539"/>
                  <a:gd name="T46" fmla="*/ 44450 w 737"/>
                  <a:gd name="T47" fmla="*/ 44450 h 539"/>
                  <a:gd name="T48" fmla="*/ 134937 w 737"/>
                  <a:gd name="T49" fmla="*/ 0 h 539"/>
                  <a:gd name="T50" fmla="*/ 269875 w 737"/>
                  <a:gd name="T51" fmla="*/ 90488 h 539"/>
                  <a:gd name="T52" fmla="*/ 449262 w 737"/>
                  <a:gd name="T53" fmla="*/ 44450 h 539"/>
                  <a:gd name="T54" fmla="*/ 584200 w 737"/>
                  <a:gd name="T55" fmla="*/ 225425 h 539"/>
                  <a:gd name="T56" fmla="*/ 765175 w 737"/>
                  <a:gd name="T57" fmla="*/ 269875 h 539"/>
                  <a:gd name="T58" fmla="*/ 900112 w 737"/>
                  <a:gd name="T59" fmla="*/ 225425 h 539"/>
                  <a:gd name="T60" fmla="*/ 989012 w 737"/>
                  <a:gd name="T61" fmla="*/ 225425 h 539"/>
                  <a:gd name="T62" fmla="*/ 1035050 w 737"/>
                  <a:gd name="T63" fmla="*/ 314325 h 539"/>
                  <a:gd name="T64" fmla="*/ 1079500 w 737"/>
                  <a:gd name="T65" fmla="*/ 314325 h 539"/>
                  <a:gd name="T66" fmla="*/ 1123950 w 737"/>
                  <a:gd name="T67" fmla="*/ 404813 h 539"/>
                  <a:gd name="T68" fmla="*/ 1079500 w 737"/>
                  <a:gd name="T69" fmla="*/ 495300 h 539"/>
                  <a:gd name="T70" fmla="*/ 1169987 w 737"/>
                  <a:gd name="T71" fmla="*/ 539750 h 539"/>
                  <a:gd name="T72" fmla="*/ 1123950 w 737"/>
                  <a:gd name="T73" fmla="*/ 585788 h 539"/>
                  <a:gd name="T74" fmla="*/ 1169987 w 737"/>
                  <a:gd name="T75" fmla="*/ 674688 h 539"/>
                  <a:gd name="T76" fmla="*/ 1123950 w 737"/>
                  <a:gd name="T77" fmla="*/ 765175 h 53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737" h="539">
                    <a:moveTo>
                      <a:pt x="708" y="482"/>
                    </a:moveTo>
                    <a:lnTo>
                      <a:pt x="680" y="539"/>
                    </a:lnTo>
                    <a:lnTo>
                      <a:pt x="652" y="510"/>
                    </a:lnTo>
                    <a:lnTo>
                      <a:pt x="595" y="482"/>
                    </a:lnTo>
                    <a:lnTo>
                      <a:pt x="595" y="454"/>
                    </a:lnTo>
                    <a:lnTo>
                      <a:pt x="538" y="397"/>
                    </a:lnTo>
                    <a:lnTo>
                      <a:pt x="453" y="369"/>
                    </a:lnTo>
                    <a:lnTo>
                      <a:pt x="425" y="425"/>
                    </a:lnTo>
                    <a:lnTo>
                      <a:pt x="340" y="425"/>
                    </a:lnTo>
                    <a:lnTo>
                      <a:pt x="340" y="340"/>
                    </a:lnTo>
                    <a:lnTo>
                      <a:pt x="311" y="255"/>
                    </a:lnTo>
                    <a:lnTo>
                      <a:pt x="283" y="255"/>
                    </a:lnTo>
                    <a:lnTo>
                      <a:pt x="255" y="198"/>
                    </a:lnTo>
                    <a:lnTo>
                      <a:pt x="198" y="198"/>
                    </a:lnTo>
                    <a:lnTo>
                      <a:pt x="170" y="142"/>
                    </a:lnTo>
                    <a:lnTo>
                      <a:pt x="141" y="284"/>
                    </a:lnTo>
                    <a:lnTo>
                      <a:pt x="113" y="312"/>
                    </a:lnTo>
                    <a:lnTo>
                      <a:pt x="113" y="340"/>
                    </a:lnTo>
                    <a:lnTo>
                      <a:pt x="85" y="369"/>
                    </a:lnTo>
                    <a:lnTo>
                      <a:pt x="0" y="340"/>
                    </a:lnTo>
                    <a:lnTo>
                      <a:pt x="28" y="255"/>
                    </a:lnTo>
                    <a:lnTo>
                      <a:pt x="28" y="113"/>
                    </a:lnTo>
                    <a:lnTo>
                      <a:pt x="85" y="57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70" y="57"/>
                    </a:lnTo>
                    <a:lnTo>
                      <a:pt x="283" y="28"/>
                    </a:lnTo>
                    <a:lnTo>
                      <a:pt x="368" y="142"/>
                    </a:lnTo>
                    <a:lnTo>
                      <a:pt x="482" y="170"/>
                    </a:lnTo>
                    <a:lnTo>
                      <a:pt x="567" y="142"/>
                    </a:lnTo>
                    <a:lnTo>
                      <a:pt x="623" y="142"/>
                    </a:lnTo>
                    <a:lnTo>
                      <a:pt x="652" y="198"/>
                    </a:lnTo>
                    <a:lnTo>
                      <a:pt x="680" y="198"/>
                    </a:lnTo>
                    <a:lnTo>
                      <a:pt x="708" y="255"/>
                    </a:lnTo>
                    <a:lnTo>
                      <a:pt x="680" y="312"/>
                    </a:lnTo>
                    <a:lnTo>
                      <a:pt x="737" y="340"/>
                    </a:lnTo>
                    <a:lnTo>
                      <a:pt x="708" y="369"/>
                    </a:lnTo>
                    <a:lnTo>
                      <a:pt x="737" y="425"/>
                    </a:lnTo>
                    <a:lnTo>
                      <a:pt x="708" y="48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4" name="Freeform 169"/>
              <p:cNvSpPr>
                <a:spLocks/>
              </p:cNvSpPr>
              <p:nvPr/>
            </p:nvSpPr>
            <p:spPr bwMode="auto">
              <a:xfrm>
                <a:off x="6086475" y="3765550"/>
                <a:ext cx="763588" cy="944563"/>
              </a:xfrm>
              <a:custGeom>
                <a:avLst/>
                <a:gdLst>
                  <a:gd name="T0" fmla="*/ 449263 w 481"/>
                  <a:gd name="T1" fmla="*/ 944563 h 595"/>
                  <a:gd name="T2" fmla="*/ 404813 w 481"/>
                  <a:gd name="T3" fmla="*/ 900113 h 595"/>
                  <a:gd name="T4" fmla="*/ 358775 w 481"/>
                  <a:gd name="T5" fmla="*/ 900113 h 595"/>
                  <a:gd name="T6" fmla="*/ 314325 w 481"/>
                  <a:gd name="T7" fmla="*/ 855663 h 595"/>
                  <a:gd name="T8" fmla="*/ 314325 w 481"/>
                  <a:gd name="T9" fmla="*/ 630238 h 595"/>
                  <a:gd name="T10" fmla="*/ 44450 w 481"/>
                  <a:gd name="T11" fmla="*/ 495300 h 595"/>
                  <a:gd name="T12" fmla="*/ 0 w 481"/>
                  <a:gd name="T13" fmla="*/ 404813 h 595"/>
                  <a:gd name="T14" fmla="*/ 0 w 481"/>
                  <a:gd name="T15" fmla="*/ 90488 h 595"/>
                  <a:gd name="T16" fmla="*/ 134938 w 481"/>
                  <a:gd name="T17" fmla="*/ 44450 h 595"/>
                  <a:gd name="T18" fmla="*/ 179388 w 481"/>
                  <a:gd name="T19" fmla="*/ 90488 h 595"/>
                  <a:gd name="T20" fmla="*/ 223838 w 481"/>
                  <a:gd name="T21" fmla="*/ 0 h 595"/>
                  <a:gd name="T22" fmla="*/ 269875 w 481"/>
                  <a:gd name="T23" fmla="*/ 44450 h 595"/>
                  <a:gd name="T24" fmla="*/ 404813 w 481"/>
                  <a:gd name="T25" fmla="*/ 0 h 595"/>
                  <a:gd name="T26" fmla="*/ 539750 w 481"/>
                  <a:gd name="T27" fmla="*/ 44450 h 595"/>
                  <a:gd name="T28" fmla="*/ 449263 w 481"/>
                  <a:gd name="T29" fmla="*/ 179388 h 595"/>
                  <a:gd name="T30" fmla="*/ 449263 w 481"/>
                  <a:gd name="T31" fmla="*/ 269875 h 595"/>
                  <a:gd name="T32" fmla="*/ 539750 w 481"/>
                  <a:gd name="T33" fmla="*/ 314325 h 595"/>
                  <a:gd name="T34" fmla="*/ 449263 w 481"/>
                  <a:gd name="T35" fmla="*/ 360363 h 595"/>
                  <a:gd name="T36" fmla="*/ 449263 w 481"/>
                  <a:gd name="T37" fmla="*/ 404813 h 595"/>
                  <a:gd name="T38" fmla="*/ 584200 w 481"/>
                  <a:gd name="T39" fmla="*/ 449263 h 595"/>
                  <a:gd name="T40" fmla="*/ 719138 w 481"/>
                  <a:gd name="T41" fmla="*/ 404813 h 595"/>
                  <a:gd name="T42" fmla="*/ 763588 w 481"/>
                  <a:gd name="T43" fmla="*/ 495300 h 595"/>
                  <a:gd name="T44" fmla="*/ 674688 w 481"/>
                  <a:gd name="T45" fmla="*/ 539750 h 595"/>
                  <a:gd name="T46" fmla="*/ 674688 w 481"/>
                  <a:gd name="T47" fmla="*/ 585788 h 595"/>
                  <a:gd name="T48" fmla="*/ 719138 w 481"/>
                  <a:gd name="T49" fmla="*/ 674688 h 595"/>
                  <a:gd name="T50" fmla="*/ 674688 w 481"/>
                  <a:gd name="T51" fmla="*/ 765175 h 595"/>
                  <a:gd name="T52" fmla="*/ 539750 w 481"/>
                  <a:gd name="T53" fmla="*/ 855663 h 595"/>
                  <a:gd name="T54" fmla="*/ 493713 w 481"/>
                  <a:gd name="T55" fmla="*/ 855663 h 595"/>
                  <a:gd name="T56" fmla="*/ 449263 w 481"/>
                  <a:gd name="T57" fmla="*/ 944563 h 5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481" h="595">
                    <a:moveTo>
                      <a:pt x="283" y="595"/>
                    </a:moveTo>
                    <a:lnTo>
                      <a:pt x="255" y="567"/>
                    </a:lnTo>
                    <a:lnTo>
                      <a:pt x="226" y="567"/>
                    </a:lnTo>
                    <a:lnTo>
                      <a:pt x="198" y="539"/>
                    </a:lnTo>
                    <a:lnTo>
                      <a:pt x="198" y="397"/>
                    </a:lnTo>
                    <a:lnTo>
                      <a:pt x="28" y="312"/>
                    </a:lnTo>
                    <a:lnTo>
                      <a:pt x="0" y="255"/>
                    </a:lnTo>
                    <a:lnTo>
                      <a:pt x="0" y="57"/>
                    </a:lnTo>
                    <a:lnTo>
                      <a:pt x="85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340" y="198"/>
                    </a:lnTo>
                    <a:lnTo>
                      <a:pt x="283" y="227"/>
                    </a:lnTo>
                    <a:lnTo>
                      <a:pt x="283" y="255"/>
                    </a:lnTo>
                    <a:lnTo>
                      <a:pt x="368" y="283"/>
                    </a:lnTo>
                    <a:lnTo>
                      <a:pt x="453" y="255"/>
                    </a:lnTo>
                    <a:lnTo>
                      <a:pt x="481" y="312"/>
                    </a:lnTo>
                    <a:lnTo>
                      <a:pt x="425" y="340"/>
                    </a:lnTo>
                    <a:lnTo>
                      <a:pt x="425" y="369"/>
                    </a:lnTo>
                    <a:lnTo>
                      <a:pt x="453" y="425"/>
                    </a:lnTo>
                    <a:lnTo>
                      <a:pt x="425" y="482"/>
                    </a:lnTo>
                    <a:lnTo>
                      <a:pt x="340" y="539"/>
                    </a:lnTo>
                    <a:lnTo>
                      <a:pt x="311" y="539"/>
                    </a:lnTo>
                    <a:lnTo>
                      <a:pt x="283" y="59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5" name="Freeform 170"/>
              <p:cNvSpPr>
                <a:spLocks/>
              </p:cNvSpPr>
              <p:nvPr/>
            </p:nvSpPr>
            <p:spPr bwMode="auto">
              <a:xfrm>
                <a:off x="6040438" y="4575175"/>
                <a:ext cx="585787" cy="1260475"/>
              </a:xfrm>
              <a:custGeom>
                <a:avLst/>
                <a:gdLst>
                  <a:gd name="T0" fmla="*/ 90487 w 369"/>
                  <a:gd name="T1" fmla="*/ 1260475 h 794"/>
                  <a:gd name="T2" fmla="*/ 134937 w 369"/>
                  <a:gd name="T3" fmla="*/ 1169988 h 794"/>
                  <a:gd name="T4" fmla="*/ 90487 w 369"/>
                  <a:gd name="T5" fmla="*/ 1125538 h 794"/>
                  <a:gd name="T6" fmla="*/ 90487 w 369"/>
                  <a:gd name="T7" fmla="*/ 1035050 h 794"/>
                  <a:gd name="T8" fmla="*/ 134937 w 369"/>
                  <a:gd name="T9" fmla="*/ 900113 h 794"/>
                  <a:gd name="T10" fmla="*/ 90487 w 369"/>
                  <a:gd name="T11" fmla="*/ 811213 h 794"/>
                  <a:gd name="T12" fmla="*/ 90487 w 369"/>
                  <a:gd name="T13" fmla="*/ 539750 h 794"/>
                  <a:gd name="T14" fmla="*/ 0 w 369"/>
                  <a:gd name="T15" fmla="*/ 360363 h 794"/>
                  <a:gd name="T16" fmla="*/ 180975 w 369"/>
                  <a:gd name="T17" fmla="*/ 90488 h 794"/>
                  <a:gd name="T18" fmla="*/ 269875 w 369"/>
                  <a:gd name="T19" fmla="*/ 134938 h 794"/>
                  <a:gd name="T20" fmla="*/ 269875 w 369"/>
                  <a:gd name="T21" fmla="*/ 0 h 794"/>
                  <a:gd name="T22" fmla="*/ 360362 w 369"/>
                  <a:gd name="T23" fmla="*/ 46038 h 794"/>
                  <a:gd name="T24" fmla="*/ 404812 w 369"/>
                  <a:gd name="T25" fmla="*/ 90488 h 794"/>
                  <a:gd name="T26" fmla="*/ 450850 w 369"/>
                  <a:gd name="T27" fmla="*/ 90488 h 794"/>
                  <a:gd name="T28" fmla="*/ 495300 w 369"/>
                  <a:gd name="T29" fmla="*/ 134938 h 794"/>
                  <a:gd name="T30" fmla="*/ 539750 w 369"/>
                  <a:gd name="T31" fmla="*/ 134938 h 794"/>
                  <a:gd name="T32" fmla="*/ 585787 w 369"/>
                  <a:gd name="T33" fmla="*/ 225425 h 794"/>
                  <a:gd name="T34" fmla="*/ 539750 w 369"/>
                  <a:gd name="T35" fmla="*/ 315913 h 794"/>
                  <a:gd name="T36" fmla="*/ 539750 w 369"/>
                  <a:gd name="T37" fmla="*/ 450850 h 794"/>
                  <a:gd name="T38" fmla="*/ 495300 w 369"/>
                  <a:gd name="T39" fmla="*/ 539750 h 794"/>
                  <a:gd name="T40" fmla="*/ 539750 w 369"/>
                  <a:gd name="T41" fmla="*/ 585788 h 794"/>
                  <a:gd name="T42" fmla="*/ 495300 w 369"/>
                  <a:gd name="T43" fmla="*/ 630238 h 794"/>
                  <a:gd name="T44" fmla="*/ 539750 w 369"/>
                  <a:gd name="T45" fmla="*/ 720725 h 794"/>
                  <a:gd name="T46" fmla="*/ 360362 w 369"/>
                  <a:gd name="T47" fmla="*/ 946150 h 794"/>
                  <a:gd name="T48" fmla="*/ 404812 w 369"/>
                  <a:gd name="T49" fmla="*/ 1035050 h 794"/>
                  <a:gd name="T50" fmla="*/ 269875 w 369"/>
                  <a:gd name="T51" fmla="*/ 1216025 h 794"/>
                  <a:gd name="T52" fmla="*/ 90487 w 369"/>
                  <a:gd name="T53" fmla="*/ 1260475 h 7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69" h="794">
                    <a:moveTo>
                      <a:pt x="57" y="794"/>
                    </a:moveTo>
                    <a:lnTo>
                      <a:pt x="85" y="737"/>
                    </a:lnTo>
                    <a:lnTo>
                      <a:pt x="57" y="709"/>
                    </a:lnTo>
                    <a:lnTo>
                      <a:pt x="57" y="652"/>
                    </a:lnTo>
                    <a:lnTo>
                      <a:pt x="85" y="567"/>
                    </a:lnTo>
                    <a:lnTo>
                      <a:pt x="57" y="511"/>
                    </a:lnTo>
                    <a:lnTo>
                      <a:pt x="57" y="340"/>
                    </a:lnTo>
                    <a:lnTo>
                      <a:pt x="0" y="227"/>
                    </a:lnTo>
                    <a:lnTo>
                      <a:pt x="114" y="57"/>
                    </a:lnTo>
                    <a:lnTo>
                      <a:pt x="170" y="85"/>
                    </a:lnTo>
                    <a:lnTo>
                      <a:pt x="170" y="0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312" y="85"/>
                    </a:lnTo>
                    <a:lnTo>
                      <a:pt x="340" y="85"/>
                    </a:lnTo>
                    <a:lnTo>
                      <a:pt x="369" y="142"/>
                    </a:lnTo>
                    <a:lnTo>
                      <a:pt x="340" y="199"/>
                    </a:lnTo>
                    <a:lnTo>
                      <a:pt x="340" y="284"/>
                    </a:lnTo>
                    <a:lnTo>
                      <a:pt x="312" y="340"/>
                    </a:lnTo>
                    <a:lnTo>
                      <a:pt x="340" y="369"/>
                    </a:lnTo>
                    <a:lnTo>
                      <a:pt x="312" y="397"/>
                    </a:lnTo>
                    <a:lnTo>
                      <a:pt x="340" y="454"/>
                    </a:lnTo>
                    <a:lnTo>
                      <a:pt x="227" y="596"/>
                    </a:lnTo>
                    <a:lnTo>
                      <a:pt x="255" y="652"/>
                    </a:lnTo>
                    <a:lnTo>
                      <a:pt x="170" y="766"/>
                    </a:lnTo>
                    <a:lnTo>
                      <a:pt x="57" y="79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6" name="Freeform 171"/>
              <p:cNvSpPr>
                <a:spLocks/>
              </p:cNvSpPr>
              <p:nvPr/>
            </p:nvSpPr>
            <p:spPr bwMode="auto">
              <a:xfrm>
                <a:off x="7796213" y="5026025"/>
                <a:ext cx="765175" cy="1035050"/>
              </a:xfrm>
              <a:custGeom>
                <a:avLst/>
                <a:gdLst>
                  <a:gd name="T0" fmla="*/ 360363 w 482"/>
                  <a:gd name="T1" fmla="*/ 0 h 652"/>
                  <a:gd name="T2" fmla="*/ 404813 w 482"/>
                  <a:gd name="T3" fmla="*/ 44450 h 652"/>
                  <a:gd name="T4" fmla="*/ 269875 w 482"/>
                  <a:gd name="T5" fmla="*/ 269875 h 652"/>
                  <a:gd name="T6" fmla="*/ 314325 w 482"/>
                  <a:gd name="T7" fmla="*/ 269875 h 652"/>
                  <a:gd name="T8" fmla="*/ 314325 w 482"/>
                  <a:gd name="T9" fmla="*/ 404813 h 652"/>
                  <a:gd name="T10" fmla="*/ 404813 w 482"/>
                  <a:gd name="T11" fmla="*/ 449263 h 652"/>
                  <a:gd name="T12" fmla="*/ 404813 w 482"/>
                  <a:gd name="T13" fmla="*/ 495300 h 652"/>
                  <a:gd name="T14" fmla="*/ 495300 w 482"/>
                  <a:gd name="T15" fmla="*/ 584200 h 652"/>
                  <a:gd name="T16" fmla="*/ 495300 w 482"/>
                  <a:gd name="T17" fmla="*/ 674688 h 652"/>
                  <a:gd name="T18" fmla="*/ 584200 w 482"/>
                  <a:gd name="T19" fmla="*/ 674688 h 652"/>
                  <a:gd name="T20" fmla="*/ 630238 w 482"/>
                  <a:gd name="T21" fmla="*/ 719138 h 652"/>
                  <a:gd name="T22" fmla="*/ 719138 w 482"/>
                  <a:gd name="T23" fmla="*/ 719138 h 652"/>
                  <a:gd name="T24" fmla="*/ 719138 w 482"/>
                  <a:gd name="T25" fmla="*/ 765175 h 652"/>
                  <a:gd name="T26" fmla="*/ 765175 w 482"/>
                  <a:gd name="T27" fmla="*/ 854075 h 652"/>
                  <a:gd name="T28" fmla="*/ 360363 w 482"/>
                  <a:gd name="T29" fmla="*/ 1035050 h 652"/>
                  <a:gd name="T30" fmla="*/ 314325 w 482"/>
                  <a:gd name="T31" fmla="*/ 944563 h 652"/>
                  <a:gd name="T32" fmla="*/ 179388 w 482"/>
                  <a:gd name="T33" fmla="*/ 854075 h 652"/>
                  <a:gd name="T34" fmla="*/ 225425 w 482"/>
                  <a:gd name="T35" fmla="*/ 674688 h 652"/>
                  <a:gd name="T36" fmla="*/ 179388 w 482"/>
                  <a:gd name="T37" fmla="*/ 630238 h 652"/>
                  <a:gd name="T38" fmla="*/ 90488 w 482"/>
                  <a:gd name="T39" fmla="*/ 630238 h 652"/>
                  <a:gd name="T40" fmla="*/ 44450 w 482"/>
                  <a:gd name="T41" fmla="*/ 539750 h 652"/>
                  <a:gd name="T42" fmla="*/ 0 w 482"/>
                  <a:gd name="T43" fmla="*/ 539750 h 652"/>
                  <a:gd name="T44" fmla="*/ 0 w 482"/>
                  <a:gd name="T45" fmla="*/ 449263 h 652"/>
                  <a:gd name="T46" fmla="*/ 44450 w 482"/>
                  <a:gd name="T47" fmla="*/ 360363 h 652"/>
                  <a:gd name="T48" fmla="*/ 90488 w 482"/>
                  <a:gd name="T49" fmla="*/ 179388 h 652"/>
                  <a:gd name="T50" fmla="*/ 360363 w 482"/>
                  <a:gd name="T51" fmla="*/ 0 h 6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82" h="652">
                    <a:moveTo>
                      <a:pt x="227" y="0"/>
                    </a:moveTo>
                    <a:lnTo>
                      <a:pt x="255" y="28"/>
                    </a:lnTo>
                    <a:lnTo>
                      <a:pt x="170" y="170"/>
                    </a:lnTo>
                    <a:lnTo>
                      <a:pt x="198" y="170"/>
                    </a:lnTo>
                    <a:lnTo>
                      <a:pt x="198" y="255"/>
                    </a:lnTo>
                    <a:lnTo>
                      <a:pt x="255" y="283"/>
                    </a:lnTo>
                    <a:lnTo>
                      <a:pt x="255" y="312"/>
                    </a:lnTo>
                    <a:lnTo>
                      <a:pt x="312" y="368"/>
                    </a:lnTo>
                    <a:lnTo>
                      <a:pt x="312" y="425"/>
                    </a:lnTo>
                    <a:lnTo>
                      <a:pt x="368" y="425"/>
                    </a:lnTo>
                    <a:lnTo>
                      <a:pt x="397" y="453"/>
                    </a:lnTo>
                    <a:lnTo>
                      <a:pt x="453" y="453"/>
                    </a:lnTo>
                    <a:lnTo>
                      <a:pt x="453" y="482"/>
                    </a:lnTo>
                    <a:lnTo>
                      <a:pt x="482" y="538"/>
                    </a:lnTo>
                    <a:lnTo>
                      <a:pt x="227" y="652"/>
                    </a:lnTo>
                    <a:lnTo>
                      <a:pt x="198" y="595"/>
                    </a:lnTo>
                    <a:lnTo>
                      <a:pt x="113" y="538"/>
                    </a:lnTo>
                    <a:lnTo>
                      <a:pt x="142" y="425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28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28" y="227"/>
                    </a:lnTo>
                    <a:lnTo>
                      <a:pt x="5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7" name="Freeform 172"/>
              <p:cNvSpPr>
                <a:spLocks/>
              </p:cNvSpPr>
              <p:nvPr/>
            </p:nvSpPr>
            <p:spPr bwMode="auto">
              <a:xfrm>
                <a:off x="9596438" y="5249863"/>
                <a:ext cx="674687" cy="585787"/>
              </a:xfrm>
              <a:custGeom>
                <a:avLst/>
                <a:gdLst>
                  <a:gd name="T0" fmla="*/ 449262 w 425"/>
                  <a:gd name="T1" fmla="*/ 0 h 369"/>
                  <a:gd name="T2" fmla="*/ 360362 w 425"/>
                  <a:gd name="T3" fmla="*/ 46037 h 369"/>
                  <a:gd name="T4" fmla="*/ 225425 w 425"/>
                  <a:gd name="T5" fmla="*/ 0 h 369"/>
                  <a:gd name="T6" fmla="*/ 225425 w 425"/>
                  <a:gd name="T7" fmla="*/ 90487 h 369"/>
                  <a:gd name="T8" fmla="*/ 44450 w 425"/>
                  <a:gd name="T9" fmla="*/ 0 h 369"/>
                  <a:gd name="T10" fmla="*/ 0 w 425"/>
                  <a:gd name="T11" fmla="*/ 46037 h 369"/>
                  <a:gd name="T12" fmla="*/ 44450 w 425"/>
                  <a:gd name="T13" fmla="*/ 90487 h 369"/>
                  <a:gd name="T14" fmla="*/ 0 w 425"/>
                  <a:gd name="T15" fmla="*/ 225425 h 369"/>
                  <a:gd name="T16" fmla="*/ 134937 w 425"/>
                  <a:gd name="T17" fmla="*/ 315912 h 369"/>
                  <a:gd name="T18" fmla="*/ 90487 w 425"/>
                  <a:gd name="T19" fmla="*/ 450850 h 369"/>
                  <a:gd name="T20" fmla="*/ 179387 w 425"/>
                  <a:gd name="T21" fmla="*/ 585787 h 369"/>
                  <a:gd name="T22" fmla="*/ 225425 w 425"/>
                  <a:gd name="T23" fmla="*/ 450850 h 369"/>
                  <a:gd name="T24" fmla="*/ 360362 w 425"/>
                  <a:gd name="T25" fmla="*/ 360362 h 369"/>
                  <a:gd name="T26" fmla="*/ 674687 w 425"/>
                  <a:gd name="T27" fmla="*/ 315912 h 369"/>
                  <a:gd name="T28" fmla="*/ 674687 w 425"/>
                  <a:gd name="T29" fmla="*/ 136525 h 369"/>
                  <a:gd name="T30" fmla="*/ 584200 w 425"/>
                  <a:gd name="T31" fmla="*/ 46037 h 369"/>
                  <a:gd name="T32" fmla="*/ 539750 w 425"/>
                  <a:gd name="T33" fmla="*/ 136525 h 369"/>
                  <a:gd name="T34" fmla="*/ 449262 w 425"/>
                  <a:gd name="T35" fmla="*/ 46037 h 369"/>
                  <a:gd name="T36" fmla="*/ 449262 w 425"/>
                  <a:gd name="T37" fmla="*/ 0 h 36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25" h="369">
                    <a:moveTo>
                      <a:pt x="283" y="0"/>
                    </a:moveTo>
                    <a:lnTo>
                      <a:pt x="227" y="29"/>
                    </a:lnTo>
                    <a:lnTo>
                      <a:pt x="142" y="0"/>
                    </a:lnTo>
                    <a:lnTo>
                      <a:pt x="142" y="57"/>
                    </a:lnTo>
                    <a:lnTo>
                      <a:pt x="28" y="0"/>
                    </a:lnTo>
                    <a:lnTo>
                      <a:pt x="0" y="29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57" y="284"/>
                    </a:lnTo>
                    <a:lnTo>
                      <a:pt x="113" y="369"/>
                    </a:lnTo>
                    <a:lnTo>
                      <a:pt x="142" y="284"/>
                    </a:lnTo>
                    <a:lnTo>
                      <a:pt x="227" y="227"/>
                    </a:lnTo>
                    <a:lnTo>
                      <a:pt x="425" y="199"/>
                    </a:lnTo>
                    <a:lnTo>
                      <a:pt x="425" y="86"/>
                    </a:lnTo>
                    <a:lnTo>
                      <a:pt x="368" y="29"/>
                    </a:lnTo>
                    <a:lnTo>
                      <a:pt x="340" y="86"/>
                    </a:lnTo>
                    <a:lnTo>
                      <a:pt x="283" y="29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8" name="Freeform 173"/>
              <p:cNvSpPr>
                <a:spLocks/>
              </p:cNvSpPr>
              <p:nvPr/>
            </p:nvSpPr>
            <p:spPr bwMode="auto">
              <a:xfrm>
                <a:off x="9056688" y="5070475"/>
                <a:ext cx="719137" cy="900113"/>
              </a:xfrm>
              <a:custGeom>
                <a:avLst/>
                <a:gdLst>
                  <a:gd name="T0" fmla="*/ 719137 w 453"/>
                  <a:gd name="T1" fmla="*/ 765175 h 567"/>
                  <a:gd name="T2" fmla="*/ 674687 w 453"/>
                  <a:gd name="T3" fmla="*/ 900113 h 567"/>
                  <a:gd name="T4" fmla="*/ 539750 w 453"/>
                  <a:gd name="T5" fmla="*/ 809625 h 567"/>
                  <a:gd name="T6" fmla="*/ 539750 w 453"/>
                  <a:gd name="T7" fmla="*/ 674688 h 567"/>
                  <a:gd name="T8" fmla="*/ 314325 w 453"/>
                  <a:gd name="T9" fmla="*/ 674688 h 567"/>
                  <a:gd name="T10" fmla="*/ 223837 w 453"/>
                  <a:gd name="T11" fmla="*/ 855663 h 567"/>
                  <a:gd name="T12" fmla="*/ 44450 w 453"/>
                  <a:gd name="T13" fmla="*/ 809625 h 567"/>
                  <a:gd name="T14" fmla="*/ 0 w 453"/>
                  <a:gd name="T15" fmla="*/ 720725 h 567"/>
                  <a:gd name="T16" fmla="*/ 179387 w 453"/>
                  <a:gd name="T17" fmla="*/ 539750 h 567"/>
                  <a:gd name="T18" fmla="*/ 179387 w 453"/>
                  <a:gd name="T19" fmla="*/ 450850 h 567"/>
                  <a:gd name="T20" fmla="*/ 269875 w 453"/>
                  <a:gd name="T21" fmla="*/ 360363 h 567"/>
                  <a:gd name="T22" fmla="*/ 404812 w 453"/>
                  <a:gd name="T23" fmla="*/ 404813 h 567"/>
                  <a:gd name="T24" fmla="*/ 358775 w 453"/>
                  <a:gd name="T25" fmla="*/ 315913 h 567"/>
                  <a:gd name="T26" fmla="*/ 269875 w 453"/>
                  <a:gd name="T27" fmla="*/ 269875 h 567"/>
                  <a:gd name="T28" fmla="*/ 269875 w 453"/>
                  <a:gd name="T29" fmla="*/ 179388 h 567"/>
                  <a:gd name="T30" fmla="*/ 179387 w 453"/>
                  <a:gd name="T31" fmla="*/ 90488 h 567"/>
                  <a:gd name="T32" fmla="*/ 134937 w 453"/>
                  <a:gd name="T33" fmla="*/ 0 h 567"/>
                  <a:gd name="T34" fmla="*/ 404812 w 453"/>
                  <a:gd name="T35" fmla="*/ 134938 h 567"/>
                  <a:gd name="T36" fmla="*/ 449262 w 453"/>
                  <a:gd name="T37" fmla="*/ 134938 h 567"/>
                  <a:gd name="T38" fmla="*/ 539750 w 453"/>
                  <a:gd name="T39" fmla="*/ 225425 h 567"/>
                  <a:gd name="T40" fmla="*/ 584200 w 453"/>
                  <a:gd name="T41" fmla="*/ 269875 h 567"/>
                  <a:gd name="T42" fmla="*/ 539750 w 453"/>
                  <a:gd name="T43" fmla="*/ 404813 h 567"/>
                  <a:gd name="T44" fmla="*/ 674687 w 453"/>
                  <a:gd name="T45" fmla="*/ 495300 h 567"/>
                  <a:gd name="T46" fmla="*/ 630237 w 453"/>
                  <a:gd name="T47" fmla="*/ 630238 h 567"/>
                  <a:gd name="T48" fmla="*/ 719137 w 453"/>
                  <a:gd name="T49" fmla="*/ 765175 h 5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53" h="567">
                    <a:moveTo>
                      <a:pt x="453" y="482"/>
                    </a:moveTo>
                    <a:lnTo>
                      <a:pt x="425" y="567"/>
                    </a:lnTo>
                    <a:lnTo>
                      <a:pt x="340" y="510"/>
                    </a:lnTo>
                    <a:lnTo>
                      <a:pt x="340" y="425"/>
                    </a:lnTo>
                    <a:lnTo>
                      <a:pt x="198" y="425"/>
                    </a:lnTo>
                    <a:lnTo>
                      <a:pt x="141" y="539"/>
                    </a:lnTo>
                    <a:lnTo>
                      <a:pt x="28" y="510"/>
                    </a:lnTo>
                    <a:lnTo>
                      <a:pt x="0" y="454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255" y="255"/>
                    </a:lnTo>
                    <a:lnTo>
                      <a:pt x="226" y="199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57"/>
                    </a:lnTo>
                    <a:lnTo>
                      <a:pt x="85" y="0"/>
                    </a:lnTo>
                    <a:lnTo>
                      <a:pt x="255" y="85"/>
                    </a:lnTo>
                    <a:lnTo>
                      <a:pt x="283" y="85"/>
                    </a:lnTo>
                    <a:lnTo>
                      <a:pt x="340" y="142"/>
                    </a:lnTo>
                    <a:lnTo>
                      <a:pt x="368" y="170"/>
                    </a:lnTo>
                    <a:lnTo>
                      <a:pt x="340" y="255"/>
                    </a:lnTo>
                    <a:lnTo>
                      <a:pt x="425" y="312"/>
                    </a:lnTo>
                    <a:lnTo>
                      <a:pt x="397" y="397"/>
                    </a:lnTo>
                    <a:lnTo>
                      <a:pt x="453" y="48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9" name="Freeform 174"/>
              <p:cNvSpPr>
                <a:spLocks/>
              </p:cNvSpPr>
              <p:nvPr/>
            </p:nvSpPr>
            <p:spPr bwMode="auto">
              <a:xfrm>
                <a:off x="8335963" y="4845050"/>
                <a:ext cx="539750" cy="855663"/>
              </a:xfrm>
              <a:custGeom>
                <a:avLst/>
                <a:gdLst>
                  <a:gd name="T0" fmla="*/ 179388 w 340"/>
                  <a:gd name="T1" fmla="*/ 0 h 539"/>
                  <a:gd name="T2" fmla="*/ 44450 w 340"/>
                  <a:gd name="T3" fmla="*/ 225425 h 539"/>
                  <a:gd name="T4" fmla="*/ 0 w 340"/>
                  <a:gd name="T5" fmla="*/ 360363 h 539"/>
                  <a:gd name="T6" fmla="*/ 134938 w 340"/>
                  <a:gd name="T7" fmla="*/ 495300 h 539"/>
                  <a:gd name="T8" fmla="*/ 269875 w 340"/>
                  <a:gd name="T9" fmla="*/ 855663 h 539"/>
                  <a:gd name="T10" fmla="*/ 314325 w 340"/>
                  <a:gd name="T11" fmla="*/ 811213 h 539"/>
                  <a:gd name="T12" fmla="*/ 450850 w 340"/>
                  <a:gd name="T13" fmla="*/ 855663 h 539"/>
                  <a:gd name="T14" fmla="*/ 450850 w 340"/>
                  <a:gd name="T15" fmla="*/ 765175 h 539"/>
                  <a:gd name="T16" fmla="*/ 539750 w 340"/>
                  <a:gd name="T17" fmla="*/ 676275 h 539"/>
                  <a:gd name="T18" fmla="*/ 450850 w 340"/>
                  <a:gd name="T19" fmla="*/ 585788 h 539"/>
                  <a:gd name="T20" fmla="*/ 495300 w 340"/>
                  <a:gd name="T21" fmla="*/ 495300 h 539"/>
                  <a:gd name="T22" fmla="*/ 404813 w 340"/>
                  <a:gd name="T23" fmla="*/ 404813 h 539"/>
                  <a:gd name="T24" fmla="*/ 404813 w 340"/>
                  <a:gd name="T25" fmla="*/ 360363 h 539"/>
                  <a:gd name="T26" fmla="*/ 314325 w 340"/>
                  <a:gd name="T27" fmla="*/ 225425 h 539"/>
                  <a:gd name="T28" fmla="*/ 225425 w 340"/>
                  <a:gd name="T29" fmla="*/ 180975 h 539"/>
                  <a:gd name="T30" fmla="*/ 314325 w 340"/>
                  <a:gd name="T31" fmla="*/ 134938 h 539"/>
                  <a:gd name="T32" fmla="*/ 179388 w 340"/>
                  <a:gd name="T33" fmla="*/ 0 h 5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0" h="539">
                    <a:moveTo>
                      <a:pt x="113" y="0"/>
                    </a:moveTo>
                    <a:lnTo>
                      <a:pt x="28" y="142"/>
                    </a:lnTo>
                    <a:lnTo>
                      <a:pt x="0" y="227"/>
                    </a:lnTo>
                    <a:lnTo>
                      <a:pt x="85" y="312"/>
                    </a:lnTo>
                    <a:lnTo>
                      <a:pt x="170" y="539"/>
                    </a:lnTo>
                    <a:lnTo>
                      <a:pt x="198" y="511"/>
                    </a:lnTo>
                    <a:lnTo>
                      <a:pt x="284" y="539"/>
                    </a:lnTo>
                    <a:lnTo>
                      <a:pt x="284" y="482"/>
                    </a:lnTo>
                    <a:lnTo>
                      <a:pt x="340" y="426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255" y="227"/>
                    </a:lnTo>
                    <a:lnTo>
                      <a:pt x="198" y="142"/>
                    </a:lnTo>
                    <a:lnTo>
                      <a:pt x="142" y="114"/>
                    </a:lnTo>
                    <a:lnTo>
                      <a:pt x="198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0" name="Freeform 175"/>
              <p:cNvSpPr>
                <a:spLocks/>
              </p:cNvSpPr>
              <p:nvPr/>
            </p:nvSpPr>
            <p:spPr bwMode="auto">
              <a:xfrm>
                <a:off x="8696325" y="3810000"/>
                <a:ext cx="269875" cy="541338"/>
              </a:xfrm>
              <a:custGeom>
                <a:avLst/>
                <a:gdLst>
                  <a:gd name="T0" fmla="*/ 0 w 170"/>
                  <a:gd name="T1" fmla="*/ 450850 h 341"/>
                  <a:gd name="T2" fmla="*/ 44450 w 170"/>
                  <a:gd name="T3" fmla="*/ 360363 h 341"/>
                  <a:gd name="T4" fmla="*/ 90488 w 170"/>
                  <a:gd name="T5" fmla="*/ 0 h 341"/>
                  <a:gd name="T6" fmla="*/ 269875 w 170"/>
                  <a:gd name="T7" fmla="*/ 46038 h 341"/>
                  <a:gd name="T8" fmla="*/ 269875 w 170"/>
                  <a:gd name="T9" fmla="*/ 180975 h 341"/>
                  <a:gd name="T10" fmla="*/ 179388 w 170"/>
                  <a:gd name="T11" fmla="*/ 225425 h 341"/>
                  <a:gd name="T12" fmla="*/ 269875 w 170"/>
                  <a:gd name="T13" fmla="*/ 315913 h 341"/>
                  <a:gd name="T14" fmla="*/ 179388 w 170"/>
                  <a:gd name="T15" fmla="*/ 404813 h 341"/>
                  <a:gd name="T16" fmla="*/ 225425 w 170"/>
                  <a:gd name="T17" fmla="*/ 495300 h 341"/>
                  <a:gd name="T18" fmla="*/ 179388 w 170"/>
                  <a:gd name="T19" fmla="*/ 541338 h 341"/>
                  <a:gd name="T20" fmla="*/ 90488 w 170"/>
                  <a:gd name="T21" fmla="*/ 450850 h 341"/>
                  <a:gd name="T22" fmla="*/ 44450 w 170"/>
                  <a:gd name="T23" fmla="*/ 495300 h 341"/>
                  <a:gd name="T24" fmla="*/ 0 w 170"/>
                  <a:gd name="T25" fmla="*/ 450850 h 3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341">
                    <a:moveTo>
                      <a:pt x="0" y="284"/>
                    </a:moveTo>
                    <a:lnTo>
                      <a:pt x="28" y="227"/>
                    </a:lnTo>
                    <a:lnTo>
                      <a:pt x="57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3" y="142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42" y="312"/>
                    </a:lnTo>
                    <a:lnTo>
                      <a:pt x="113" y="341"/>
                    </a:lnTo>
                    <a:lnTo>
                      <a:pt x="57" y="284"/>
                    </a:lnTo>
                    <a:lnTo>
                      <a:pt x="28" y="312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1" name="Freeform 176"/>
              <p:cNvSpPr>
                <a:spLocks/>
              </p:cNvSpPr>
              <p:nvPr/>
            </p:nvSpPr>
            <p:spPr bwMode="auto">
              <a:xfrm>
                <a:off x="8875713" y="3856038"/>
                <a:ext cx="404812" cy="630237"/>
              </a:xfrm>
              <a:custGeom>
                <a:avLst/>
                <a:gdLst>
                  <a:gd name="T0" fmla="*/ 90487 w 255"/>
                  <a:gd name="T1" fmla="*/ 0 h 397"/>
                  <a:gd name="T2" fmla="*/ 269875 w 255"/>
                  <a:gd name="T3" fmla="*/ 0 h 397"/>
                  <a:gd name="T4" fmla="*/ 225425 w 255"/>
                  <a:gd name="T5" fmla="*/ 134937 h 397"/>
                  <a:gd name="T6" fmla="*/ 404812 w 255"/>
                  <a:gd name="T7" fmla="*/ 314325 h 397"/>
                  <a:gd name="T8" fmla="*/ 404812 w 255"/>
                  <a:gd name="T9" fmla="*/ 495300 h 397"/>
                  <a:gd name="T10" fmla="*/ 225425 w 255"/>
                  <a:gd name="T11" fmla="*/ 630237 h 397"/>
                  <a:gd name="T12" fmla="*/ 225425 w 255"/>
                  <a:gd name="T13" fmla="*/ 584200 h 397"/>
                  <a:gd name="T14" fmla="*/ 180975 w 255"/>
                  <a:gd name="T15" fmla="*/ 630237 h 397"/>
                  <a:gd name="T16" fmla="*/ 90487 w 255"/>
                  <a:gd name="T17" fmla="*/ 630237 h 397"/>
                  <a:gd name="T18" fmla="*/ 46037 w 255"/>
                  <a:gd name="T19" fmla="*/ 495300 h 397"/>
                  <a:gd name="T20" fmla="*/ 0 w 255"/>
                  <a:gd name="T21" fmla="*/ 495300 h 397"/>
                  <a:gd name="T22" fmla="*/ 46037 w 255"/>
                  <a:gd name="T23" fmla="*/ 449262 h 397"/>
                  <a:gd name="T24" fmla="*/ 0 w 255"/>
                  <a:gd name="T25" fmla="*/ 358775 h 397"/>
                  <a:gd name="T26" fmla="*/ 90487 w 255"/>
                  <a:gd name="T27" fmla="*/ 269875 h 397"/>
                  <a:gd name="T28" fmla="*/ 0 w 255"/>
                  <a:gd name="T29" fmla="*/ 179387 h 397"/>
                  <a:gd name="T30" fmla="*/ 90487 w 255"/>
                  <a:gd name="T31" fmla="*/ 134937 h 397"/>
                  <a:gd name="T32" fmla="*/ 90487 w 255"/>
                  <a:gd name="T33" fmla="*/ 44450 h 397"/>
                  <a:gd name="T34" fmla="*/ 90487 w 255"/>
                  <a:gd name="T35" fmla="*/ 0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55" h="397">
                    <a:moveTo>
                      <a:pt x="57" y="0"/>
                    </a:moveTo>
                    <a:lnTo>
                      <a:pt x="170" y="0"/>
                    </a:lnTo>
                    <a:lnTo>
                      <a:pt x="142" y="85"/>
                    </a:lnTo>
                    <a:lnTo>
                      <a:pt x="255" y="198"/>
                    </a:lnTo>
                    <a:lnTo>
                      <a:pt x="255" y="312"/>
                    </a:lnTo>
                    <a:lnTo>
                      <a:pt x="142" y="397"/>
                    </a:lnTo>
                    <a:lnTo>
                      <a:pt x="142" y="368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29" y="312"/>
                    </a:lnTo>
                    <a:lnTo>
                      <a:pt x="0" y="312"/>
                    </a:lnTo>
                    <a:lnTo>
                      <a:pt x="29" y="283"/>
                    </a:lnTo>
                    <a:lnTo>
                      <a:pt x="0" y="226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2" name="Freeform 177"/>
              <p:cNvSpPr>
                <a:spLocks/>
              </p:cNvSpPr>
              <p:nvPr/>
            </p:nvSpPr>
            <p:spPr bwMode="auto">
              <a:xfrm>
                <a:off x="9280525" y="3810000"/>
                <a:ext cx="720725" cy="765175"/>
              </a:xfrm>
              <a:custGeom>
                <a:avLst/>
                <a:gdLst>
                  <a:gd name="T0" fmla="*/ 720725 w 454"/>
                  <a:gd name="T1" fmla="*/ 720725 h 482"/>
                  <a:gd name="T2" fmla="*/ 630238 w 454"/>
                  <a:gd name="T3" fmla="*/ 765175 h 482"/>
                  <a:gd name="T4" fmla="*/ 541338 w 454"/>
                  <a:gd name="T5" fmla="*/ 720725 h 482"/>
                  <a:gd name="T6" fmla="*/ 541338 w 454"/>
                  <a:gd name="T7" fmla="*/ 676275 h 482"/>
                  <a:gd name="T8" fmla="*/ 495300 w 454"/>
                  <a:gd name="T9" fmla="*/ 585788 h 482"/>
                  <a:gd name="T10" fmla="*/ 406400 w 454"/>
                  <a:gd name="T11" fmla="*/ 630238 h 482"/>
                  <a:gd name="T12" fmla="*/ 225425 w 454"/>
                  <a:gd name="T13" fmla="*/ 495300 h 482"/>
                  <a:gd name="T14" fmla="*/ 46038 w 454"/>
                  <a:gd name="T15" fmla="*/ 495300 h 482"/>
                  <a:gd name="T16" fmla="*/ 0 w 454"/>
                  <a:gd name="T17" fmla="*/ 541338 h 482"/>
                  <a:gd name="T18" fmla="*/ 0 w 454"/>
                  <a:gd name="T19" fmla="*/ 360363 h 482"/>
                  <a:gd name="T20" fmla="*/ 90488 w 454"/>
                  <a:gd name="T21" fmla="*/ 315913 h 482"/>
                  <a:gd name="T22" fmla="*/ 134938 w 454"/>
                  <a:gd name="T23" fmla="*/ 225425 h 482"/>
                  <a:gd name="T24" fmla="*/ 180975 w 454"/>
                  <a:gd name="T25" fmla="*/ 269875 h 482"/>
                  <a:gd name="T26" fmla="*/ 225425 w 454"/>
                  <a:gd name="T27" fmla="*/ 180975 h 482"/>
                  <a:gd name="T28" fmla="*/ 269875 w 454"/>
                  <a:gd name="T29" fmla="*/ 134938 h 482"/>
                  <a:gd name="T30" fmla="*/ 225425 w 454"/>
                  <a:gd name="T31" fmla="*/ 46038 h 482"/>
                  <a:gd name="T32" fmla="*/ 269875 w 454"/>
                  <a:gd name="T33" fmla="*/ 0 h 482"/>
                  <a:gd name="T34" fmla="*/ 406400 w 454"/>
                  <a:gd name="T35" fmla="*/ 0 h 482"/>
                  <a:gd name="T36" fmla="*/ 541338 w 454"/>
                  <a:gd name="T37" fmla="*/ 90488 h 482"/>
                  <a:gd name="T38" fmla="*/ 630238 w 454"/>
                  <a:gd name="T39" fmla="*/ 90488 h 482"/>
                  <a:gd name="T40" fmla="*/ 541338 w 454"/>
                  <a:gd name="T41" fmla="*/ 315913 h 482"/>
                  <a:gd name="T42" fmla="*/ 720725 w 454"/>
                  <a:gd name="T43" fmla="*/ 720725 h 48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54" h="482">
                    <a:moveTo>
                      <a:pt x="454" y="454"/>
                    </a:moveTo>
                    <a:lnTo>
                      <a:pt x="397" y="482"/>
                    </a:lnTo>
                    <a:lnTo>
                      <a:pt x="341" y="454"/>
                    </a:lnTo>
                    <a:lnTo>
                      <a:pt x="341" y="426"/>
                    </a:lnTo>
                    <a:lnTo>
                      <a:pt x="312" y="369"/>
                    </a:lnTo>
                    <a:lnTo>
                      <a:pt x="256" y="397"/>
                    </a:lnTo>
                    <a:lnTo>
                      <a:pt x="142" y="312"/>
                    </a:lnTo>
                    <a:lnTo>
                      <a:pt x="29" y="312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85" y="142"/>
                    </a:lnTo>
                    <a:lnTo>
                      <a:pt x="114" y="170"/>
                    </a:lnTo>
                    <a:lnTo>
                      <a:pt x="142" y="114"/>
                    </a:lnTo>
                    <a:lnTo>
                      <a:pt x="170" y="85"/>
                    </a:lnTo>
                    <a:lnTo>
                      <a:pt x="142" y="29"/>
                    </a:lnTo>
                    <a:lnTo>
                      <a:pt x="170" y="0"/>
                    </a:lnTo>
                    <a:lnTo>
                      <a:pt x="256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41" y="199"/>
                    </a:lnTo>
                    <a:lnTo>
                      <a:pt x="454" y="45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3" name="Freeform 178"/>
              <p:cNvSpPr>
                <a:spLocks/>
              </p:cNvSpPr>
              <p:nvPr/>
            </p:nvSpPr>
            <p:spPr bwMode="auto">
              <a:xfrm>
                <a:off x="9145588" y="4530725"/>
                <a:ext cx="990600" cy="809625"/>
              </a:xfrm>
              <a:custGeom>
                <a:avLst/>
                <a:gdLst>
                  <a:gd name="T0" fmla="*/ 855663 w 624"/>
                  <a:gd name="T1" fmla="*/ 0 h 510"/>
                  <a:gd name="T2" fmla="*/ 990600 w 624"/>
                  <a:gd name="T3" fmla="*/ 630238 h 510"/>
                  <a:gd name="T4" fmla="*/ 900113 w 624"/>
                  <a:gd name="T5" fmla="*/ 674688 h 510"/>
                  <a:gd name="T6" fmla="*/ 900113 w 624"/>
                  <a:gd name="T7" fmla="*/ 719138 h 510"/>
                  <a:gd name="T8" fmla="*/ 811213 w 624"/>
                  <a:gd name="T9" fmla="*/ 765175 h 510"/>
                  <a:gd name="T10" fmla="*/ 676275 w 624"/>
                  <a:gd name="T11" fmla="*/ 719138 h 510"/>
                  <a:gd name="T12" fmla="*/ 676275 w 624"/>
                  <a:gd name="T13" fmla="*/ 809625 h 510"/>
                  <a:gd name="T14" fmla="*/ 495300 w 624"/>
                  <a:gd name="T15" fmla="*/ 719138 h 510"/>
                  <a:gd name="T16" fmla="*/ 450850 w 624"/>
                  <a:gd name="T17" fmla="*/ 765175 h 510"/>
                  <a:gd name="T18" fmla="*/ 360363 w 624"/>
                  <a:gd name="T19" fmla="*/ 674688 h 510"/>
                  <a:gd name="T20" fmla="*/ 315913 w 624"/>
                  <a:gd name="T21" fmla="*/ 674688 h 510"/>
                  <a:gd name="T22" fmla="*/ 46038 w 624"/>
                  <a:gd name="T23" fmla="*/ 539750 h 510"/>
                  <a:gd name="T24" fmla="*/ 0 w 624"/>
                  <a:gd name="T25" fmla="*/ 314325 h 510"/>
                  <a:gd name="T26" fmla="*/ 46038 w 624"/>
                  <a:gd name="T27" fmla="*/ 314325 h 510"/>
                  <a:gd name="T28" fmla="*/ 134938 w 624"/>
                  <a:gd name="T29" fmla="*/ 225425 h 510"/>
                  <a:gd name="T30" fmla="*/ 315913 w 624"/>
                  <a:gd name="T31" fmla="*/ 269875 h 510"/>
                  <a:gd name="T32" fmla="*/ 404813 w 624"/>
                  <a:gd name="T33" fmla="*/ 225425 h 510"/>
                  <a:gd name="T34" fmla="*/ 450850 w 624"/>
                  <a:gd name="T35" fmla="*/ 269875 h 510"/>
                  <a:gd name="T36" fmla="*/ 541338 w 624"/>
                  <a:gd name="T37" fmla="*/ 269875 h 510"/>
                  <a:gd name="T38" fmla="*/ 630238 w 624"/>
                  <a:gd name="T39" fmla="*/ 179388 h 510"/>
                  <a:gd name="T40" fmla="*/ 585788 w 624"/>
                  <a:gd name="T41" fmla="*/ 134938 h 510"/>
                  <a:gd name="T42" fmla="*/ 765175 w 624"/>
                  <a:gd name="T43" fmla="*/ 44450 h 510"/>
                  <a:gd name="T44" fmla="*/ 855663 w 624"/>
                  <a:gd name="T45" fmla="*/ 0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624" h="510">
                    <a:moveTo>
                      <a:pt x="539" y="0"/>
                    </a:moveTo>
                    <a:lnTo>
                      <a:pt x="624" y="397"/>
                    </a:lnTo>
                    <a:lnTo>
                      <a:pt x="567" y="425"/>
                    </a:lnTo>
                    <a:lnTo>
                      <a:pt x="567" y="453"/>
                    </a:lnTo>
                    <a:lnTo>
                      <a:pt x="511" y="482"/>
                    </a:lnTo>
                    <a:lnTo>
                      <a:pt x="426" y="453"/>
                    </a:lnTo>
                    <a:lnTo>
                      <a:pt x="426" y="510"/>
                    </a:lnTo>
                    <a:lnTo>
                      <a:pt x="312" y="453"/>
                    </a:lnTo>
                    <a:lnTo>
                      <a:pt x="284" y="482"/>
                    </a:lnTo>
                    <a:lnTo>
                      <a:pt x="227" y="425"/>
                    </a:lnTo>
                    <a:lnTo>
                      <a:pt x="199" y="425"/>
                    </a:lnTo>
                    <a:lnTo>
                      <a:pt x="29" y="340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85" y="142"/>
                    </a:lnTo>
                    <a:lnTo>
                      <a:pt x="199" y="170"/>
                    </a:lnTo>
                    <a:lnTo>
                      <a:pt x="255" y="142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482" y="28"/>
                    </a:lnTo>
                    <a:lnTo>
                      <a:pt x="539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4" name="Freeform 179"/>
              <p:cNvSpPr>
                <a:spLocks/>
              </p:cNvSpPr>
              <p:nvPr/>
            </p:nvSpPr>
            <p:spPr bwMode="auto">
              <a:xfrm>
                <a:off x="9056688" y="4305300"/>
                <a:ext cx="854075" cy="495300"/>
              </a:xfrm>
              <a:custGeom>
                <a:avLst/>
                <a:gdLst>
                  <a:gd name="T0" fmla="*/ 223838 w 538"/>
                  <a:gd name="T1" fmla="*/ 450850 h 312"/>
                  <a:gd name="T2" fmla="*/ 134938 w 538"/>
                  <a:gd name="T3" fmla="*/ 315913 h 312"/>
                  <a:gd name="T4" fmla="*/ 0 w 538"/>
                  <a:gd name="T5" fmla="*/ 225425 h 312"/>
                  <a:gd name="T6" fmla="*/ 0 w 538"/>
                  <a:gd name="T7" fmla="*/ 180975 h 312"/>
                  <a:gd name="T8" fmla="*/ 44450 w 538"/>
                  <a:gd name="T9" fmla="*/ 134938 h 312"/>
                  <a:gd name="T10" fmla="*/ 44450 w 538"/>
                  <a:gd name="T11" fmla="*/ 180975 h 312"/>
                  <a:gd name="T12" fmla="*/ 223838 w 538"/>
                  <a:gd name="T13" fmla="*/ 46038 h 312"/>
                  <a:gd name="T14" fmla="*/ 269875 w 538"/>
                  <a:gd name="T15" fmla="*/ 0 h 312"/>
                  <a:gd name="T16" fmla="*/ 449263 w 538"/>
                  <a:gd name="T17" fmla="*/ 0 h 312"/>
                  <a:gd name="T18" fmla="*/ 630238 w 538"/>
                  <a:gd name="T19" fmla="*/ 134938 h 312"/>
                  <a:gd name="T20" fmla="*/ 719138 w 538"/>
                  <a:gd name="T21" fmla="*/ 90488 h 312"/>
                  <a:gd name="T22" fmla="*/ 765175 w 538"/>
                  <a:gd name="T23" fmla="*/ 180975 h 312"/>
                  <a:gd name="T24" fmla="*/ 765175 w 538"/>
                  <a:gd name="T25" fmla="*/ 225425 h 312"/>
                  <a:gd name="T26" fmla="*/ 854075 w 538"/>
                  <a:gd name="T27" fmla="*/ 269875 h 312"/>
                  <a:gd name="T28" fmla="*/ 674688 w 538"/>
                  <a:gd name="T29" fmla="*/ 360363 h 312"/>
                  <a:gd name="T30" fmla="*/ 719138 w 538"/>
                  <a:gd name="T31" fmla="*/ 404813 h 312"/>
                  <a:gd name="T32" fmla="*/ 630238 w 538"/>
                  <a:gd name="T33" fmla="*/ 495300 h 312"/>
                  <a:gd name="T34" fmla="*/ 539750 w 538"/>
                  <a:gd name="T35" fmla="*/ 495300 h 312"/>
                  <a:gd name="T36" fmla="*/ 493713 w 538"/>
                  <a:gd name="T37" fmla="*/ 450850 h 312"/>
                  <a:gd name="T38" fmla="*/ 404813 w 538"/>
                  <a:gd name="T39" fmla="*/ 495300 h 312"/>
                  <a:gd name="T40" fmla="*/ 223838 w 538"/>
                  <a:gd name="T41" fmla="*/ 450850 h 31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8" h="312">
                    <a:moveTo>
                      <a:pt x="141" y="284"/>
                    </a:moveTo>
                    <a:lnTo>
                      <a:pt x="85" y="199"/>
                    </a:lnTo>
                    <a:lnTo>
                      <a:pt x="0" y="142"/>
                    </a:lnTo>
                    <a:lnTo>
                      <a:pt x="0" y="114"/>
                    </a:lnTo>
                    <a:lnTo>
                      <a:pt x="28" y="85"/>
                    </a:lnTo>
                    <a:lnTo>
                      <a:pt x="28" y="114"/>
                    </a:lnTo>
                    <a:lnTo>
                      <a:pt x="141" y="29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397" y="85"/>
                    </a:lnTo>
                    <a:lnTo>
                      <a:pt x="453" y="57"/>
                    </a:lnTo>
                    <a:lnTo>
                      <a:pt x="482" y="114"/>
                    </a:lnTo>
                    <a:lnTo>
                      <a:pt x="482" y="142"/>
                    </a:lnTo>
                    <a:lnTo>
                      <a:pt x="538" y="170"/>
                    </a:lnTo>
                    <a:lnTo>
                      <a:pt x="425" y="227"/>
                    </a:lnTo>
                    <a:lnTo>
                      <a:pt x="453" y="255"/>
                    </a:lnTo>
                    <a:lnTo>
                      <a:pt x="397" y="312"/>
                    </a:lnTo>
                    <a:lnTo>
                      <a:pt x="340" y="312"/>
                    </a:lnTo>
                    <a:lnTo>
                      <a:pt x="311" y="284"/>
                    </a:lnTo>
                    <a:lnTo>
                      <a:pt x="255" y="312"/>
                    </a:lnTo>
                    <a:lnTo>
                      <a:pt x="141" y="28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5" name="Freeform 180"/>
              <p:cNvSpPr>
                <a:spLocks/>
              </p:cNvSpPr>
              <p:nvPr/>
            </p:nvSpPr>
            <p:spPr bwMode="auto">
              <a:xfrm>
                <a:off x="8515350" y="4530725"/>
                <a:ext cx="946150" cy="1260475"/>
              </a:xfrm>
              <a:custGeom>
                <a:avLst/>
                <a:gdLst>
                  <a:gd name="T0" fmla="*/ 0 w 596"/>
                  <a:gd name="T1" fmla="*/ 314325 h 794"/>
                  <a:gd name="T2" fmla="*/ 134938 w 596"/>
                  <a:gd name="T3" fmla="*/ 449263 h 794"/>
                  <a:gd name="T4" fmla="*/ 46038 w 596"/>
                  <a:gd name="T5" fmla="*/ 495300 h 794"/>
                  <a:gd name="T6" fmla="*/ 134938 w 596"/>
                  <a:gd name="T7" fmla="*/ 539750 h 794"/>
                  <a:gd name="T8" fmla="*/ 225425 w 596"/>
                  <a:gd name="T9" fmla="*/ 674688 h 794"/>
                  <a:gd name="T10" fmla="*/ 225425 w 596"/>
                  <a:gd name="T11" fmla="*/ 719138 h 794"/>
                  <a:gd name="T12" fmla="*/ 315913 w 596"/>
                  <a:gd name="T13" fmla="*/ 809625 h 794"/>
                  <a:gd name="T14" fmla="*/ 271463 w 596"/>
                  <a:gd name="T15" fmla="*/ 900113 h 794"/>
                  <a:gd name="T16" fmla="*/ 360363 w 596"/>
                  <a:gd name="T17" fmla="*/ 990600 h 794"/>
                  <a:gd name="T18" fmla="*/ 271463 w 596"/>
                  <a:gd name="T19" fmla="*/ 1079500 h 794"/>
                  <a:gd name="T20" fmla="*/ 406400 w 596"/>
                  <a:gd name="T21" fmla="*/ 1035050 h 794"/>
                  <a:gd name="T22" fmla="*/ 495300 w 596"/>
                  <a:gd name="T23" fmla="*/ 1079500 h 794"/>
                  <a:gd name="T24" fmla="*/ 541338 w 596"/>
                  <a:gd name="T25" fmla="*/ 1260475 h 794"/>
                  <a:gd name="T26" fmla="*/ 720725 w 596"/>
                  <a:gd name="T27" fmla="*/ 1079500 h 794"/>
                  <a:gd name="T28" fmla="*/ 720725 w 596"/>
                  <a:gd name="T29" fmla="*/ 1035050 h 794"/>
                  <a:gd name="T30" fmla="*/ 720725 w 596"/>
                  <a:gd name="T31" fmla="*/ 990600 h 794"/>
                  <a:gd name="T32" fmla="*/ 811213 w 596"/>
                  <a:gd name="T33" fmla="*/ 900113 h 794"/>
                  <a:gd name="T34" fmla="*/ 946150 w 596"/>
                  <a:gd name="T35" fmla="*/ 944563 h 794"/>
                  <a:gd name="T36" fmla="*/ 900113 w 596"/>
                  <a:gd name="T37" fmla="*/ 855663 h 794"/>
                  <a:gd name="T38" fmla="*/ 811213 w 596"/>
                  <a:gd name="T39" fmla="*/ 809625 h 794"/>
                  <a:gd name="T40" fmla="*/ 811213 w 596"/>
                  <a:gd name="T41" fmla="*/ 719138 h 794"/>
                  <a:gd name="T42" fmla="*/ 720725 w 596"/>
                  <a:gd name="T43" fmla="*/ 630238 h 794"/>
                  <a:gd name="T44" fmla="*/ 676275 w 596"/>
                  <a:gd name="T45" fmla="*/ 539750 h 794"/>
                  <a:gd name="T46" fmla="*/ 630238 w 596"/>
                  <a:gd name="T47" fmla="*/ 314325 h 794"/>
                  <a:gd name="T48" fmla="*/ 676275 w 596"/>
                  <a:gd name="T49" fmla="*/ 314325 h 794"/>
                  <a:gd name="T50" fmla="*/ 765175 w 596"/>
                  <a:gd name="T51" fmla="*/ 225425 h 794"/>
                  <a:gd name="T52" fmla="*/ 676275 w 596"/>
                  <a:gd name="T53" fmla="*/ 90488 h 794"/>
                  <a:gd name="T54" fmla="*/ 541338 w 596"/>
                  <a:gd name="T55" fmla="*/ 0 h 794"/>
                  <a:gd name="T56" fmla="*/ 495300 w 596"/>
                  <a:gd name="T57" fmla="*/ 44450 h 794"/>
                  <a:gd name="T58" fmla="*/ 495300 w 596"/>
                  <a:gd name="T59" fmla="*/ 134938 h 794"/>
                  <a:gd name="T60" fmla="*/ 585788 w 596"/>
                  <a:gd name="T61" fmla="*/ 269875 h 794"/>
                  <a:gd name="T62" fmla="*/ 495300 w 596"/>
                  <a:gd name="T63" fmla="*/ 314325 h 794"/>
                  <a:gd name="T64" fmla="*/ 450850 w 596"/>
                  <a:gd name="T65" fmla="*/ 449263 h 794"/>
                  <a:gd name="T66" fmla="*/ 315913 w 596"/>
                  <a:gd name="T67" fmla="*/ 360363 h 794"/>
                  <a:gd name="T68" fmla="*/ 315913 w 596"/>
                  <a:gd name="T69" fmla="*/ 449263 h 794"/>
                  <a:gd name="T70" fmla="*/ 225425 w 596"/>
                  <a:gd name="T71" fmla="*/ 449263 h 794"/>
                  <a:gd name="T72" fmla="*/ 180975 w 596"/>
                  <a:gd name="T73" fmla="*/ 360363 h 794"/>
                  <a:gd name="T74" fmla="*/ 0 w 596"/>
                  <a:gd name="T75" fmla="*/ 314325 h 79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596" h="794">
                    <a:moveTo>
                      <a:pt x="0" y="198"/>
                    </a:moveTo>
                    <a:lnTo>
                      <a:pt x="85" y="283"/>
                    </a:lnTo>
                    <a:lnTo>
                      <a:pt x="29" y="312"/>
                    </a:lnTo>
                    <a:lnTo>
                      <a:pt x="85" y="340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199" y="510"/>
                    </a:lnTo>
                    <a:lnTo>
                      <a:pt x="171" y="567"/>
                    </a:lnTo>
                    <a:lnTo>
                      <a:pt x="227" y="624"/>
                    </a:lnTo>
                    <a:lnTo>
                      <a:pt x="171" y="680"/>
                    </a:lnTo>
                    <a:lnTo>
                      <a:pt x="256" y="652"/>
                    </a:lnTo>
                    <a:lnTo>
                      <a:pt x="312" y="680"/>
                    </a:lnTo>
                    <a:lnTo>
                      <a:pt x="341" y="794"/>
                    </a:lnTo>
                    <a:lnTo>
                      <a:pt x="454" y="680"/>
                    </a:lnTo>
                    <a:lnTo>
                      <a:pt x="454" y="652"/>
                    </a:lnTo>
                    <a:lnTo>
                      <a:pt x="454" y="624"/>
                    </a:lnTo>
                    <a:lnTo>
                      <a:pt x="511" y="567"/>
                    </a:lnTo>
                    <a:lnTo>
                      <a:pt x="596" y="595"/>
                    </a:lnTo>
                    <a:lnTo>
                      <a:pt x="567" y="539"/>
                    </a:lnTo>
                    <a:lnTo>
                      <a:pt x="511" y="510"/>
                    </a:lnTo>
                    <a:lnTo>
                      <a:pt x="511" y="453"/>
                    </a:lnTo>
                    <a:lnTo>
                      <a:pt x="454" y="397"/>
                    </a:lnTo>
                    <a:lnTo>
                      <a:pt x="426" y="340"/>
                    </a:lnTo>
                    <a:lnTo>
                      <a:pt x="397" y="198"/>
                    </a:lnTo>
                    <a:lnTo>
                      <a:pt x="426" y="198"/>
                    </a:lnTo>
                    <a:lnTo>
                      <a:pt x="482" y="142"/>
                    </a:lnTo>
                    <a:lnTo>
                      <a:pt x="426" y="57"/>
                    </a:lnTo>
                    <a:lnTo>
                      <a:pt x="341" y="0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369" y="170"/>
                    </a:lnTo>
                    <a:lnTo>
                      <a:pt x="312" y="198"/>
                    </a:lnTo>
                    <a:lnTo>
                      <a:pt x="284" y="283"/>
                    </a:lnTo>
                    <a:lnTo>
                      <a:pt x="199" y="227"/>
                    </a:lnTo>
                    <a:lnTo>
                      <a:pt x="199" y="283"/>
                    </a:lnTo>
                    <a:lnTo>
                      <a:pt x="142" y="283"/>
                    </a:lnTo>
                    <a:lnTo>
                      <a:pt x="114" y="227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6" name="Freeform 181"/>
              <p:cNvSpPr>
                <a:spLocks/>
              </p:cNvSpPr>
              <p:nvPr/>
            </p:nvSpPr>
            <p:spPr bwMode="auto">
              <a:xfrm>
                <a:off x="8066088" y="4621213"/>
                <a:ext cx="855662" cy="1349375"/>
              </a:xfrm>
              <a:custGeom>
                <a:avLst/>
                <a:gdLst>
                  <a:gd name="T0" fmla="*/ 44450 w 539"/>
                  <a:gd name="T1" fmla="*/ 179388 h 850"/>
                  <a:gd name="T2" fmla="*/ 134937 w 539"/>
                  <a:gd name="T3" fmla="*/ 223838 h 850"/>
                  <a:gd name="T4" fmla="*/ 179387 w 539"/>
                  <a:gd name="T5" fmla="*/ 179388 h 850"/>
                  <a:gd name="T6" fmla="*/ 179387 w 539"/>
                  <a:gd name="T7" fmla="*/ 88900 h 850"/>
                  <a:gd name="T8" fmla="*/ 225425 w 539"/>
                  <a:gd name="T9" fmla="*/ 88900 h 850"/>
                  <a:gd name="T10" fmla="*/ 269875 w 539"/>
                  <a:gd name="T11" fmla="*/ 0 h 850"/>
                  <a:gd name="T12" fmla="*/ 314325 w 539"/>
                  <a:gd name="T13" fmla="*/ 88900 h 850"/>
                  <a:gd name="T14" fmla="*/ 404812 w 539"/>
                  <a:gd name="T15" fmla="*/ 44450 h 850"/>
                  <a:gd name="T16" fmla="*/ 404812 w 539"/>
                  <a:gd name="T17" fmla="*/ 88900 h 850"/>
                  <a:gd name="T18" fmla="*/ 449262 w 539"/>
                  <a:gd name="T19" fmla="*/ 88900 h 850"/>
                  <a:gd name="T20" fmla="*/ 449262 w 539"/>
                  <a:gd name="T21" fmla="*/ 223838 h 850"/>
                  <a:gd name="T22" fmla="*/ 314325 w 539"/>
                  <a:gd name="T23" fmla="*/ 449263 h 850"/>
                  <a:gd name="T24" fmla="*/ 269875 w 539"/>
                  <a:gd name="T25" fmla="*/ 584200 h 850"/>
                  <a:gd name="T26" fmla="*/ 404812 w 539"/>
                  <a:gd name="T27" fmla="*/ 719138 h 850"/>
                  <a:gd name="T28" fmla="*/ 539750 w 539"/>
                  <a:gd name="T29" fmla="*/ 1079500 h 850"/>
                  <a:gd name="T30" fmla="*/ 584200 w 539"/>
                  <a:gd name="T31" fmla="*/ 1035050 h 850"/>
                  <a:gd name="T32" fmla="*/ 720725 w 539"/>
                  <a:gd name="T33" fmla="*/ 1079500 h 850"/>
                  <a:gd name="T34" fmla="*/ 765175 w 539"/>
                  <a:gd name="T35" fmla="*/ 1079500 h 850"/>
                  <a:gd name="T36" fmla="*/ 720725 w 539"/>
                  <a:gd name="T37" fmla="*/ 1169988 h 850"/>
                  <a:gd name="T38" fmla="*/ 855662 w 539"/>
                  <a:gd name="T39" fmla="*/ 1349375 h 850"/>
                  <a:gd name="T40" fmla="*/ 674687 w 539"/>
                  <a:gd name="T41" fmla="*/ 1349375 h 850"/>
                  <a:gd name="T42" fmla="*/ 584200 w 539"/>
                  <a:gd name="T43" fmla="*/ 1258888 h 850"/>
                  <a:gd name="T44" fmla="*/ 495300 w 539"/>
                  <a:gd name="T45" fmla="*/ 1258888 h 850"/>
                  <a:gd name="T46" fmla="*/ 449262 w 539"/>
                  <a:gd name="T47" fmla="*/ 1169988 h 850"/>
                  <a:gd name="T48" fmla="*/ 449262 w 539"/>
                  <a:gd name="T49" fmla="*/ 1123950 h 850"/>
                  <a:gd name="T50" fmla="*/ 360362 w 539"/>
                  <a:gd name="T51" fmla="*/ 1123950 h 850"/>
                  <a:gd name="T52" fmla="*/ 314325 w 539"/>
                  <a:gd name="T53" fmla="*/ 1079500 h 850"/>
                  <a:gd name="T54" fmla="*/ 225425 w 539"/>
                  <a:gd name="T55" fmla="*/ 1079500 h 850"/>
                  <a:gd name="T56" fmla="*/ 225425 w 539"/>
                  <a:gd name="T57" fmla="*/ 989013 h 850"/>
                  <a:gd name="T58" fmla="*/ 134937 w 539"/>
                  <a:gd name="T59" fmla="*/ 900113 h 850"/>
                  <a:gd name="T60" fmla="*/ 134937 w 539"/>
                  <a:gd name="T61" fmla="*/ 854075 h 850"/>
                  <a:gd name="T62" fmla="*/ 44450 w 539"/>
                  <a:gd name="T63" fmla="*/ 809625 h 850"/>
                  <a:gd name="T64" fmla="*/ 44450 w 539"/>
                  <a:gd name="T65" fmla="*/ 674688 h 850"/>
                  <a:gd name="T66" fmla="*/ 0 w 539"/>
                  <a:gd name="T67" fmla="*/ 674688 h 850"/>
                  <a:gd name="T68" fmla="*/ 134937 w 539"/>
                  <a:gd name="T69" fmla="*/ 449263 h 850"/>
                  <a:gd name="T70" fmla="*/ 90487 w 539"/>
                  <a:gd name="T71" fmla="*/ 404813 h 850"/>
                  <a:gd name="T72" fmla="*/ 134937 w 539"/>
                  <a:gd name="T73" fmla="*/ 269875 h 850"/>
                  <a:gd name="T74" fmla="*/ 44450 w 539"/>
                  <a:gd name="T75" fmla="*/ 269875 h 850"/>
                  <a:gd name="T76" fmla="*/ 44450 w 539"/>
                  <a:gd name="T77" fmla="*/ 223838 h 850"/>
                  <a:gd name="T78" fmla="*/ 44450 w 539"/>
                  <a:gd name="T79" fmla="*/ 179388 h 85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539" h="850">
                    <a:moveTo>
                      <a:pt x="28" y="113"/>
                    </a:moveTo>
                    <a:lnTo>
                      <a:pt x="85" y="141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198" y="56"/>
                    </a:lnTo>
                    <a:lnTo>
                      <a:pt x="255" y="28"/>
                    </a:lnTo>
                    <a:lnTo>
                      <a:pt x="255" y="56"/>
                    </a:lnTo>
                    <a:lnTo>
                      <a:pt x="283" y="56"/>
                    </a:lnTo>
                    <a:lnTo>
                      <a:pt x="283" y="141"/>
                    </a:lnTo>
                    <a:lnTo>
                      <a:pt x="198" y="283"/>
                    </a:lnTo>
                    <a:lnTo>
                      <a:pt x="170" y="368"/>
                    </a:lnTo>
                    <a:lnTo>
                      <a:pt x="255" y="453"/>
                    </a:lnTo>
                    <a:lnTo>
                      <a:pt x="340" y="680"/>
                    </a:lnTo>
                    <a:lnTo>
                      <a:pt x="368" y="652"/>
                    </a:lnTo>
                    <a:lnTo>
                      <a:pt x="454" y="680"/>
                    </a:lnTo>
                    <a:lnTo>
                      <a:pt x="482" y="680"/>
                    </a:lnTo>
                    <a:lnTo>
                      <a:pt x="454" y="737"/>
                    </a:lnTo>
                    <a:lnTo>
                      <a:pt x="539" y="850"/>
                    </a:lnTo>
                    <a:lnTo>
                      <a:pt x="425" y="850"/>
                    </a:lnTo>
                    <a:lnTo>
                      <a:pt x="368" y="793"/>
                    </a:lnTo>
                    <a:lnTo>
                      <a:pt x="312" y="793"/>
                    </a:lnTo>
                    <a:lnTo>
                      <a:pt x="283" y="737"/>
                    </a:lnTo>
                    <a:lnTo>
                      <a:pt x="283" y="708"/>
                    </a:lnTo>
                    <a:lnTo>
                      <a:pt x="227" y="708"/>
                    </a:lnTo>
                    <a:lnTo>
                      <a:pt x="198" y="680"/>
                    </a:lnTo>
                    <a:lnTo>
                      <a:pt x="142" y="680"/>
                    </a:lnTo>
                    <a:lnTo>
                      <a:pt x="142" y="623"/>
                    </a:lnTo>
                    <a:lnTo>
                      <a:pt x="85" y="567"/>
                    </a:lnTo>
                    <a:lnTo>
                      <a:pt x="85" y="538"/>
                    </a:lnTo>
                    <a:lnTo>
                      <a:pt x="28" y="510"/>
                    </a:lnTo>
                    <a:lnTo>
                      <a:pt x="28" y="425"/>
                    </a:lnTo>
                    <a:lnTo>
                      <a:pt x="0" y="425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85" y="170"/>
                    </a:lnTo>
                    <a:lnTo>
                      <a:pt x="28" y="170"/>
                    </a:lnTo>
                    <a:lnTo>
                      <a:pt x="28" y="141"/>
                    </a:lnTo>
                    <a:lnTo>
                      <a:pt x="28" y="11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7" name="Freeform 182"/>
              <p:cNvSpPr>
                <a:spLocks/>
              </p:cNvSpPr>
              <p:nvPr/>
            </p:nvSpPr>
            <p:spPr bwMode="auto">
              <a:xfrm>
                <a:off x="7750175" y="4170363"/>
                <a:ext cx="720725" cy="674687"/>
              </a:xfrm>
              <a:custGeom>
                <a:avLst/>
                <a:gdLst>
                  <a:gd name="T0" fmla="*/ 225425 w 454"/>
                  <a:gd name="T1" fmla="*/ 90487 h 425"/>
                  <a:gd name="T2" fmla="*/ 406400 w 454"/>
                  <a:gd name="T3" fmla="*/ 44450 h 425"/>
                  <a:gd name="T4" fmla="*/ 450850 w 454"/>
                  <a:gd name="T5" fmla="*/ 0 h 425"/>
                  <a:gd name="T6" fmla="*/ 541338 w 454"/>
                  <a:gd name="T7" fmla="*/ 180975 h 425"/>
                  <a:gd name="T8" fmla="*/ 541338 w 454"/>
                  <a:gd name="T9" fmla="*/ 269875 h 425"/>
                  <a:gd name="T10" fmla="*/ 630238 w 454"/>
                  <a:gd name="T11" fmla="*/ 315912 h 425"/>
                  <a:gd name="T12" fmla="*/ 676275 w 454"/>
                  <a:gd name="T13" fmla="*/ 315912 h 425"/>
                  <a:gd name="T14" fmla="*/ 720725 w 454"/>
                  <a:gd name="T15" fmla="*/ 360362 h 425"/>
                  <a:gd name="T16" fmla="*/ 720725 w 454"/>
                  <a:gd name="T17" fmla="*/ 495300 h 425"/>
                  <a:gd name="T18" fmla="*/ 630238 w 454"/>
                  <a:gd name="T19" fmla="*/ 539750 h 425"/>
                  <a:gd name="T20" fmla="*/ 585788 w 454"/>
                  <a:gd name="T21" fmla="*/ 450850 h 425"/>
                  <a:gd name="T22" fmla="*/ 541338 w 454"/>
                  <a:gd name="T23" fmla="*/ 539750 h 425"/>
                  <a:gd name="T24" fmla="*/ 495300 w 454"/>
                  <a:gd name="T25" fmla="*/ 539750 h 425"/>
                  <a:gd name="T26" fmla="*/ 495300 w 454"/>
                  <a:gd name="T27" fmla="*/ 630237 h 425"/>
                  <a:gd name="T28" fmla="*/ 450850 w 454"/>
                  <a:gd name="T29" fmla="*/ 674687 h 425"/>
                  <a:gd name="T30" fmla="*/ 360363 w 454"/>
                  <a:gd name="T31" fmla="*/ 630237 h 425"/>
                  <a:gd name="T32" fmla="*/ 315913 w 454"/>
                  <a:gd name="T33" fmla="*/ 585787 h 425"/>
                  <a:gd name="T34" fmla="*/ 225425 w 454"/>
                  <a:gd name="T35" fmla="*/ 495300 h 425"/>
                  <a:gd name="T36" fmla="*/ 180975 w 454"/>
                  <a:gd name="T37" fmla="*/ 539750 h 425"/>
                  <a:gd name="T38" fmla="*/ 136525 w 454"/>
                  <a:gd name="T39" fmla="*/ 450850 h 425"/>
                  <a:gd name="T40" fmla="*/ 0 w 454"/>
                  <a:gd name="T41" fmla="*/ 315912 h 425"/>
                  <a:gd name="T42" fmla="*/ 0 w 454"/>
                  <a:gd name="T43" fmla="*/ 269875 h 425"/>
                  <a:gd name="T44" fmla="*/ 136525 w 454"/>
                  <a:gd name="T45" fmla="*/ 269875 h 425"/>
                  <a:gd name="T46" fmla="*/ 46038 w 454"/>
                  <a:gd name="T47" fmla="*/ 134937 h 425"/>
                  <a:gd name="T48" fmla="*/ 180975 w 454"/>
                  <a:gd name="T49" fmla="*/ 134937 h 425"/>
                  <a:gd name="T50" fmla="*/ 225425 w 454"/>
                  <a:gd name="T51" fmla="*/ 90487 h 4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54" h="425">
                    <a:moveTo>
                      <a:pt x="142" y="57"/>
                    </a:moveTo>
                    <a:lnTo>
                      <a:pt x="256" y="28"/>
                    </a:lnTo>
                    <a:lnTo>
                      <a:pt x="284" y="0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397" y="199"/>
                    </a:lnTo>
                    <a:lnTo>
                      <a:pt x="426" y="199"/>
                    </a:lnTo>
                    <a:lnTo>
                      <a:pt x="454" y="227"/>
                    </a:lnTo>
                    <a:lnTo>
                      <a:pt x="454" y="312"/>
                    </a:lnTo>
                    <a:lnTo>
                      <a:pt x="397" y="340"/>
                    </a:lnTo>
                    <a:lnTo>
                      <a:pt x="369" y="284"/>
                    </a:lnTo>
                    <a:lnTo>
                      <a:pt x="341" y="340"/>
                    </a:lnTo>
                    <a:lnTo>
                      <a:pt x="312" y="340"/>
                    </a:lnTo>
                    <a:lnTo>
                      <a:pt x="312" y="397"/>
                    </a:lnTo>
                    <a:lnTo>
                      <a:pt x="284" y="425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12"/>
                    </a:lnTo>
                    <a:lnTo>
                      <a:pt x="114" y="340"/>
                    </a:lnTo>
                    <a:lnTo>
                      <a:pt x="86" y="284"/>
                    </a:lnTo>
                    <a:lnTo>
                      <a:pt x="0" y="199"/>
                    </a:lnTo>
                    <a:lnTo>
                      <a:pt x="0" y="170"/>
                    </a:lnTo>
                    <a:lnTo>
                      <a:pt x="86" y="170"/>
                    </a:lnTo>
                    <a:lnTo>
                      <a:pt x="29" y="85"/>
                    </a:lnTo>
                    <a:lnTo>
                      <a:pt x="114" y="85"/>
                    </a:lnTo>
                    <a:lnTo>
                      <a:pt x="142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8" name="Freeform 183"/>
              <p:cNvSpPr>
                <a:spLocks/>
              </p:cNvSpPr>
              <p:nvPr/>
            </p:nvSpPr>
            <p:spPr bwMode="auto">
              <a:xfrm>
                <a:off x="7256463" y="4440238"/>
                <a:ext cx="809625" cy="674687"/>
              </a:xfrm>
              <a:custGeom>
                <a:avLst/>
                <a:gdLst>
                  <a:gd name="T0" fmla="*/ 314325 w 510"/>
                  <a:gd name="T1" fmla="*/ 0 h 425"/>
                  <a:gd name="T2" fmla="*/ 223838 w 510"/>
                  <a:gd name="T3" fmla="*/ 46037 h 425"/>
                  <a:gd name="T4" fmla="*/ 179388 w 510"/>
                  <a:gd name="T5" fmla="*/ 134937 h 425"/>
                  <a:gd name="T6" fmla="*/ 134938 w 510"/>
                  <a:gd name="T7" fmla="*/ 134937 h 425"/>
                  <a:gd name="T8" fmla="*/ 44450 w 510"/>
                  <a:gd name="T9" fmla="*/ 225425 h 425"/>
                  <a:gd name="T10" fmla="*/ 0 w 510"/>
                  <a:gd name="T11" fmla="*/ 315912 h 425"/>
                  <a:gd name="T12" fmla="*/ 0 w 510"/>
                  <a:gd name="T13" fmla="*/ 404812 h 425"/>
                  <a:gd name="T14" fmla="*/ 269875 w 510"/>
                  <a:gd name="T15" fmla="*/ 404812 h 425"/>
                  <a:gd name="T16" fmla="*/ 358775 w 510"/>
                  <a:gd name="T17" fmla="*/ 450850 h 425"/>
                  <a:gd name="T18" fmla="*/ 449263 w 510"/>
                  <a:gd name="T19" fmla="*/ 404812 h 425"/>
                  <a:gd name="T20" fmla="*/ 404813 w 510"/>
                  <a:gd name="T21" fmla="*/ 539750 h 425"/>
                  <a:gd name="T22" fmla="*/ 358775 w 510"/>
                  <a:gd name="T23" fmla="*/ 585787 h 425"/>
                  <a:gd name="T24" fmla="*/ 404813 w 510"/>
                  <a:gd name="T25" fmla="*/ 674687 h 425"/>
                  <a:gd name="T26" fmla="*/ 539750 w 510"/>
                  <a:gd name="T27" fmla="*/ 539750 h 425"/>
                  <a:gd name="T28" fmla="*/ 584200 w 510"/>
                  <a:gd name="T29" fmla="*/ 315912 h 425"/>
                  <a:gd name="T30" fmla="*/ 719138 w 510"/>
                  <a:gd name="T31" fmla="*/ 360362 h 425"/>
                  <a:gd name="T32" fmla="*/ 809625 w 510"/>
                  <a:gd name="T33" fmla="*/ 315912 h 425"/>
                  <a:gd name="T34" fmla="*/ 719138 w 510"/>
                  <a:gd name="T35" fmla="*/ 225425 h 425"/>
                  <a:gd name="T36" fmla="*/ 674688 w 510"/>
                  <a:gd name="T37" fmla="*/ 269875 h 425"/>
                  <a:gd name="T38" fmla="*/ 630238 w 510"/>
                  <a:gd name="T39" fmla="*/ 180975 h 425"/>
                  <a:gd name="T40" fmla="*/ 493713 w 510"/>
                  <a:gd name="T41" fmla="*/ 46037 h 425"/>
                  <a:gd name="T42" fmla="*/ 449263 w 510"/>
                  <a:gd name="T43" fmla="*/ 46037 h 425"/>
                  <a:gd name="T44" fmla="*/ 449263 w 510"/>
                  <a:gd name="T45" fmla="*/ 0 h 425"/>
                  <a:gd name="T46" fmla="*/ 404813 w 510"/>
                  <a:gd name="T47" fmla="*/ 0 h 425"/>
                  <a:gd name="T48" fmla="*/ 358775 w 510"/>
                  <a:gd name="T49" fmla="*/ 46037 h 425"/>
                  <a:gd name="T50" fmla="*/ 314325 w 510"/>
                  <a:gd name="T51" fmla="*/ 0 h 4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0" h="425">
                    <a:moveTo>
                      <a:pt x="198" y="0"/>
                    </a:moveTo>
                    <a:lnTo>
                      <a:pt x="141" y="29"/>
                    </a:lnTo>
                    <a:lnTo>
                      <a:pt x="113" y="85"/>
                    </a:lnTo>
                    <a:lnTo>
                      <a:pt x="85" y="85"/>
                    </a:lnTo>
                    <a:lnTo>
                      <a:pt x="28" y="142"/>
                    </a:lnTo>
                    <a:lnTo>
                      <a:pt x="0" y="199"/>
                    </a:lnTo>
                    <a:lnTo>
                      <a:pt x="0" y="255"/>
                    </a:lnTo>
                    <a:lnTo>
                      <a:pt x="170" y="255"/>
                    </a:lnTo>
                    <a:lnTo>
                      <a:pt x="226" y="284"/>
                    </a:lnTo>
                    <a:lnTo>
                      <a:pt x="283" y="255"/>
                    </a:lnTo>
                    <a:lnTo>
                      <a:pt x="255" y="340"/>
                    </a:lnTo>
                    <a:lnTo>
                      <a:pt x="226" y="369"/>
                    </a:lnTo>
                    <a:lnTo>
                      <a:pt x="255" y="425"/>
                    </a:lnTo>
                    <a:lnTo>
                      <a:pt x="340" y="340"/>
                    </a:lnTo>
                    <a:lnTo>
                      <a:pt x="368" y="199"/>
                    </a:lnTo>
                    <a:lnTo>
                      <a:pt x="453" y="227"/>
                    </a:lnTo>
                    <a:lnTo>
                      <a:pt x="510" y="199"/>
                    </a:lnTo>
                    <a:lnTo>
                      <a:pt x="453" y="142"/>
                    </a:lnTo>
                    <a:lnTo>
                      <a:pt x="425" y="170"/>
                    </a:lnTo>
                    <a:lnTo>
                      <a:pt x="397" y="114"/>
                    </a:lnTo>
                    <a:lnTo>
                      <a:pt x="311" y="29"/>
                    </a:lnTo>
                    <a:lnTo>
                      <a:pt x="283" y="29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26" y="29"/>
                    </a:lnTo>
                    <a:lnTo>
                      <a:pt x="198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9" name="Freeform 184"/>
              <p:cNvSpPr>
                <a:spLocks/>
              </p:cNvSpPr>
              <p:nvPr/>
            </p:nvSpPr>
            <p:spPr bwMode="auto">
              <a:xfrm>
                <a:off x="6805613" y="4170363"/>
                <a:ext cx="809625" cy="585787"/>
              </a:xfrm>
              <a:custGeom>
                <a:avLst/>
                <a:gdLst>
                  <a:gd name="T0" fmla="*/ 765175 w 510"/>
                  <a:gd name="T1" fmla="*/ 0 h 369"/>
                  <a:gd name="T2" fmla="*/ 674688 w 510"/>
                  <a:gd name="T3" fmla="*/ 0 h 369"/>
                  <a:gd name="T4" fmla="*/ 539750 w 510"/>
                  <a:gd name="T5" fmla="*/ 44450 h 369"/>
                  <a:gd name="T6" fmla="*/ 539750 w 510"/>
                  <a:gd name="T7" fmla="*/ 134937 h 369"/>
                  <a:gd name="T8" fmla="*/ 404813 w 510"/>
                  <a:gd name="T9" fmla="*/ 180975 h 369"/>
                  <a:gd name="T10" fmla="*/ 404813 w 510"/>
                  <a:gd name="T11" fmla="*/ 225425 h 369"/>
                  <a:gd name="T12" fmla="*/ 269875 w 510"/>
                  <a:gd name="T13" fmla="*/ 315912 h 369"/>
                  <a:gd name="T14" fmla="*/ 225425 w 510"/>
                  <a:gd name="T15" fmla="*/ 269875 h 369"/>
                  <a:gd name="T16" fmla="*/ 44450 w 510"/>
                  <a:gd name="T17" fmla="*/ 315912 h 369"/>
                  <a:gd name="T18" fmla="*/ 0 w 510"/>
                  <a:gd name="T19" fmla="*/ 360362 h 369"/>
                  <a:gd name="T20" fmla="*/ 90488 w 510"/>
                  <a:gd name="T21" fmla="*/ 450850 h 369"/>
                  <a:gd name="T22" fmla="*/ 404813 w 510"/>
                  <a:gd name="T23" fmla="*/ 495300 h 369"/>
                  <a:gd name="T24" fmla="*/ 450850 w 510"/>
                  <a:gd name="T25" fmla="*/ 585787 h 369"/>
                  <a:gd name="T26" fmla="*/ 495300 w 510"/>
                  <a:gd name="T27" fmla="*/ 495300 h 369"/>
                  <a:gd name="T28" fmla="*/ 585788 w 510"/>
                  <a:gd name="T29" fmla="*/ 404812 h 369"/>
                  <a:gd name="T30" fmla="*/ 630238 w 510"/>
                  <a:gd name="T31" fmla="*/ 404812 h 369"/>
                  <a:gd name="T32" fmla="*/ 674688 w 510"/>
                  <a:gd name="T33" fmla="*/ 315912 h 369"/>
                  <a:gd name="T34" fmla="*/ 765175 w 510"/>
                  <a:gd name="T35" fmla="*/ 269875 h 369"/>
                  <a:gd name="T36" fmla="*/ 809625 w 510"/>
                  <a:gd name="T37" fmla="*/ 180975 h 369"/>
                  <a:gd name="T38" fmla="*/ 765175 w 510"/>
                  <a:gd name="T39" fmla="*/ 0 h 36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10" h="369">
                    <a:moveTo>
                      <a:pt x="482" y="0"/>
                    </a:moveTo>
                    <a:lnTo>
                      <a:pt x="425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255" y="114"/>
                    </a:lnTo>
                    <a:lnTo>
                      <a:pt x="255" y="142"/>
                    </a:lnTo>
                    <a:lnTo>
                      <a:pt x="170" y="199"/>
                    </a:lnTo>
                    <a:lnTo>
                      <a:pt x="142" y="170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255" y="312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369" y="255"/>
                    </a:lnTo>
                    <a:lnTo>
                      <a:pt x="397" y="255"/>
                    </a:lnTo>
                    <a:lnTo>
                      <a:pt x="425" y="199"/>
                    </a:lnTo>
                    <a:lnTo>
                      <a:pt x="482" y="170"/>
                    </a:lnTo>
                    <a:lnTo>
                      <a:pt x="510" y="114"/>
                    </a:lnTo>
                    <a:lnTo>
                      <a:pt x="482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0" name="Freeform 185"/>
              <p:cNvSpPr>
                <a:spLocks/>
              </p:cNvSpPr>
              <p:nvPr/>
            </p:nvSpPr>
            <p:spPr bwMode="auto">
              <a:xfrm>
                <a:off x="6761163" y="3405188"/>
                <a:ext cx="1484312" cy="1125537"/>
              </a:xfrm>
              <a:custGeom>
                <a:avLst/>
                <a:gdLst>
                  <a:gd name="T0" fmla="*/ 1304925 w 935"/>
                  <a:gd name="T1" fmla="*/ 0 h 709"/>
                  <a:gd name="T2" fmla="*/ 1260475 w 935"/>
                  <a:gd name="T3" fmla="*/ 180975 h 709"/>
                  <a:gd name="T4" fmla="*/ 1169987 w 935"/>
                  <a:gd name="T5" fmla="*/ 269875 h 709"/>
                  <a:gd name="T6" fmla="*/ 1035050 w 935"/>
                  <a:gd name="T7" fmla="*/ 225425 h 709"/>
                  <a:gd name="T8" fmla="*/ 944562 w 935"/>
                  <a:gd name="T9" fmla="*/ 315912 h 709"/>
                  <a:gd name="T10" fmla="*/ 989012 w 935"/>
                  <a:gd name="T11" fmla="*/ 404812 h 709"/>
                  <a:gd name="T12" fmla="*/ 900112 w 935"/>
                  <a:gd name="T13" fmla="*/ 495300 h 709"/>
                  <a:gd name="T14" fmla="*/ 854075 w 935"/>
                  <a:gd name="T15" fmla="*/ 450850 h 709"/>
                  <a:gd name="T16" fmla="*/ 854075 w 935"/>
                  <a:gd name="T17" fmla="*/ 360362 h 709"/>
                  <a:gd name="T18" fmla="*/ 674687 w 935"/>
                  <a:gd name="T19" fmla="*/ 360362 h 709"/>
                  <a:gd name="T20" fmla="*/ 719137 w 935"/>
                  <a:gd name="T21" fmla="*/ 450850 h 709"/>
                  <a:gd name="T22" fmla="*/ 674687 w 935"/>
                  <a:gd name="T23" fmla="*/ 495300 h 709"/>
                  <a:gd name="T24" fmla="*/ 719137 w 935"/>
                  <a:gd name="T25" fmla="*/ 585787 h 709"/>
                  <a:gd name="T26" fmla="*/ 630237 w 935"/>
                  <a:gd name="T27" fmla="*/ 585787 h 709"/>
                  <a:gd name="T28" fmla="*/ 539750 w 935"/>
                  <a:gd name="T29" fmla="*/ 674687 h 709"/>
                  <a:gd name="T30" fmla="*/ 495300 w 935"/>
                  <a:gd name="T31" fmla="*/ 630237 h 709"/>
                  <a:gd name="T32" fmla="*/ 449262 w 935"/>
                  <a:gd name="T33" fmla="*/ 720725 h 709"/>
                  <a:gd name="T34" fmla="*/ 404812 w 935"/>
                  <a:gd name="T35" fmla="*/ 720725 h 709"/>
                  <a:gd name="T36" fmla="*/ 360362 w 935"/>
                  <a:gd name="T37" fmla="*/ 765175 h 709"/>
                  <a:gd name="T38" fmla="*/ 225425 w 935"/>
                  <a:gd name="T39" fmla="*/ 765175 h 709"/>
                  <a:gd name="T40" fmla="*/ 179387 w 935"/>
                  <a:gd name="T41" fmla="*/ 855662 h 709"/>
                  <a:gd name="T42" fmla="*/ 179387 w 935"/>
                  <a:gd name="T43" fmla="*/ 900112 h 709"/>
                  <a:gd name="T44" fmla="*/ 134937 w 935"/>
                  <a:gd name="T45" fmla="*/ 946150 h 709"/>
                  <a:gd name="T46" fmla="*/ 0 w 935"/>
                  <a:gd name="T47" fmla="*/ 900112 h 709"/>
                  <a:gd name="T48" fmla="*/ 0 w 935"/>
                  <a:gd name="T49" fmla="*/ 946150 h 709"/>
                  <a:gd name="T50" fmla="*/ 44450 w 935"/>
                  <a:gd name="T51" fmla="*/ 1035050 h 709"/>
                  <a:gd name="T52" fmla="*/ 0 w 935"/>
                  <a:gd name="T53" fmla="*/ 1125537 h 709"/>
                  <a:gd name="T54" fmla="*/ 44450 w 935"/>
                  <a:gd name="T55" fmla="*/ 1125537 h 709"/>
                  <a:gd name="T56" fmla="*/ 88900 w 935"/>
                  <a:gd name="T57" fmla="*/ 1081087 h 709"/>
                  <a:gd name="T58" fmla="*/ 269875 w 935"/>
                  <a:gd name="T59" fmla="*/ 1035050 h 709"/>
                  <a:gd name="T60" fmla="*/ 314325 w 935"/>
                  <a:gd name="T61" fmla="*/ 1081087 h 709"/>
                  <a:gd name="T62" fmla="*/ 449262 w 935"/>
                  <a:gd name="T63" fmla="*/ 990600 h 709"/>
                  <a:gd name="T64" fmla="*/ 449262 w 935"/>
                  <a:gd name="T65" fmla="*/ 946150 h 709"/>
                  <a:gd name="T66" fmla="*/ 584200 w 935"/>
                  <a:gd name="T67" fmla="*/ 900112 h 709"/>
                  <a:gd name="T68" fmla="*/ 584200 w 935"/>
                  <a:gd name="T69" fmla="*/ 809625 h 709"/>
                  <a:gd name="T70" fmla="*/ 719137 w 935"/>
                  <a:gd name="T71" fmla="*/ 765175 h 709"/>
                  <a:gd name="T72" fmla="*/ 809625 w 935"/>
                  <a:gd name="T73" fmla="*/ 765175 h 709"/>
                  <a:gd name="T74" fmla="*/ 1035050 w 935"/>
                  <a:gd name="T75" fmla="*/ 674687 h 709"/>
                  <a:gd name="T76" fmla="*/ 1035050 w 935"/>
                  <a:gd name="T77" fmla="*/ 900112 h 709"/>
                  <a:gd name="T78" fmla="*/ 1169987 w 935"/>
                  <a:gd name="T79" fmla="*/ 900112 h 709"/>
                  <a:gd name="T80" fmla="*/ 1214437 w 935"/>
                  <a:gd name="T81" fmla="*/ 855662 h 709"/>
                  <a:gd name="T82" fmla="*/ 1169987 w 935"/>
                  <a:gd name="T83" fmla="*/ 809625 h 709"/>
                  <a:gd name="T84" fmla="*/ 1349375 w 935"/>
                  <a:gd name="T85" fmla="*/ 674687 h 709"/>
                  <a:gd name="T86" fmla="*/ 1349375 w 935"/>
                  <a:gd name="T87" fmla="*/ 539750 h 709"/>
                  <a:gd name="T88" fmla="*/ 1439862 w 935"/>
                  <a:gd name="T89" fmla="*/ 495300 h 709"/>
                  <a:gd name="T90" fmla="*/ 1439862 w 935"/>
                  <a:gd name="T91" fmla="*/ 404812 h 709"/>
                  <a:gd name="T92" fmla="*/ 1349375 w 935"/>
                  <a:gd name="T93" fmla="*/ 360362 h 709"/>
                  <a:gd name="T94" fmla="*/ 1439862 w 935"/>
                  <a:gd name="T95" fmla="*/ 269875 h 709"/>
                  <a:gd name="T96" fmla="*/ 1349375 w 935"/>
                  <a:gd name="T97" fmla="*/ 180975 h 709"/>
                  <a:gd name="T98" fmla="*/ 1484312 w 935"/>
                  <a:gd name="T99" fmla="*/ 0 h 709"/>
                  <a:gd name="T100" fmla="*/ 1395412 w 935"/>
                  <a:gd name="T101" fmla="*/ 46037 h 709"/>
                  <a:gd name="T102" fmla="*/ 1304925 w 935"/>
                  <a:gd name="T103" fmla="*/ 0 h 70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35" h="709">
                    <a:moveTo>
                      <a:pt x="822" y="0"/>
                    </a:moveTo>
                    <a:lnTo>
                      <a:pt x="794" y="114"/>
                    </a:lnTo>
                    <a:lnTo>
                      <a:pt x="737" y="170"/>
                    </a:lnTo>
                    <a:lnTo>
                      <a:pt x="652" y="142"/>
                    </a:lnTo>
                    <a:lnTo>
                      <a:pt x="595" y="199"/>
                    </a:lnTo>
                    <a:lnTo>
                      <a:pt x="623" y="255"/>
                    </a:lnTo>
                    <a:lnTo>
                      <a:pt x="567" y="312"/>
                    </a:lnTo>
                    <a:lnTo>
                      <a:pt x="538" y="284"/>
                    </a:lnTo>
                    <a:lnTo>
                      <a:pt x="538" y="227"/>
                    </a:lnTo>
                    <a:lnTo>
                      <a:pt x="425" y="227"/>
                    </a:lnTo>
                    <a:lnTo>
                      <a:pt x="453" y="284"/>
                    </a:lnTo>
                    <a:lnTo>
                      <a:pt x="425" y="312"/>
                    </a:lnTo>
                    <a:lnTo>
                      <a:pt x="453" y="369"/>
                    </a:lnTo>
                    <a:lnTo>
                      <a:pt x="397" y="369"/>
                    </a:lnTo>
                    <a:lnTo>
                      <a:pt x="340" y="425"/>
                    </a:lnTo>
                    <a:lnTo>
                      <a:pt x="312" y="397"/>
                    </a:lnTo>
                    <a:lnTo>
                      <a:pt x="283" y="454"/>
                    </a:lnTo>
                    <a:lnTo>
                      <a:pt x="255" y="454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113" y="539"/>
                    </a:lnTo>
                    <a:lnTo>
                      <a:pt x="113" y="567"/>
                    </a:lnTo>
                    <a:lnTo>
                      <a:pt x="85" y="596"/>
                    </a:lnTo>
                    <a:lnTo>
                      <a:pt x="0" y="567"/>
                    </a:lnTo>
                    <a:lnTo>
                      <a:pt x="0" y="596"/>
                    </a:lnTo>
                    <a:lnTo>
                      <a:pt x="28" y="652"/>
                    </a:lnTo>
                    <a:lnTo>
                      <a:pt x="0" y="709"/>
                    </a:lnTo>
                    <a:lnTo>
                      <a:pt x="28" y="709"/>
                    </a:lnTo>
                    <a:lnTo>
                      <a:pt x="56" y="681"/>
                    </a:lnTo>
                    <a:lnTo>
                      <a:pt x="170" y="652"/>
                    </a:lnTo>
                    <a:lnTo>
                      <a:pt x="198" y="681"/>
                    </a:lnTo>
                    <a:lnTo>
                      <a:pt x="283" y="624"/>
                    </a:lnTo>
                    <a:lnTo>
                      <a:pt x="283" y="596"/>
                    </a:lnTo>
                    <a:lnTo>
                      <a:pt x="368" y="567"/>
                    </a:lnTo>
                    <a:lnTo>
                      <a:pt x="368" y="510"/>
                    </a:lnTo>
                    <a:lnTo>
                      <a:pt x="453" y="482"/>
                    </a:lnTo>
                    <a:lnTo>
                      <a:pt x="510" y="482"/>
                    </a:lnTo>
                    <a:lnTo>
                      <a:pt x="652" y="425"/>
                    </a:lnTo>
                    <a:lnTo>
                      <a:pt x="652" y="567"/>
                    </a:lnTo>
                    <a:lnTo>
                      <a:pt x="737" y="567"/>
                    </a:lnTo>
                    <a:lnTo>
                      <a:pt x="765" y="539"/>
                    </a:lnTo>
                    <a:lnTo>
                      <a:pt x="737" y="510"/>
                    </a:lnTo>
                    <a:lnTo>
                      <a:pt x="850" y="425"/>
                    </a:lnTo>
                    <a:lnTo>
                      <a:pt x="850" y="340"/>
                    </a:lnTo>
                    <a:lnTo>
                      <a:pt x="907" y="312"/>
                    </a:lnTo>
                    <a:lnTo>
                      <a:pt x="907" y="255"/>
                    </a:lnTo>
                    <a:lnTo>
                      <a:pt x="850" y="227"/>
                    </a:lnTo>
                    <a:lnTo>
                      <a:pt x="907" y="170"/>
                    </a:lnTo>
                    <a:lnTo>
                      <a:pt x="850" y="114"/>
                    </a:lnTo>
                    <a:lnTo>
                      <a:pt x="935" y="0"/>
                    </a:lnTo>
                    <a:lnTo>
                      <a:pt x="879" y="29"/>
                    </a:lnTo>
                    <a:lnTo>
                      <a:pt x="822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1" name="Freeform 186"/>
              <p:cNvSpPr>
                <a:spLocks/>
              </p:cNvSpPr>
              <p:nvPr/>
            </p:nvSpPr>
            <p:spPr bwMode="auto">
              <a:xfrm>
                <a:off x="8201025" y="3721100"/>
                <a:ext cx="539750" cy="584200"/>
              </a:xfrm>
              <a:custGeom>
                <a:avLst/>
                <a:gdLst>
                  <a:gd name="T0" fmla="*/ 539750 w 340"/>
                  <a:gd name="T1" fmla="*/ 449263 h 368"/>
                  <a:gd name="T2" fmla="*/ 495300 w 340"/>
                  <a:gd name="T3" fmla="*/ 539750 h 368"/>
                  <a:gd name="T4" fmla="*/ 360363 w 340"/>
                  <a:gd name="T5" fmla="*/ 584200 h 368"/>
                  <a:gd name="T6" fmla="*/ 179388 w 340"/>
                  <a:gd name="T7" fmla="*/ 223838 h 368"/>
                  <a:gd name="T8" fmla="*/ 90488 w 340"/>
                  <a:gd name="T9" fmla="*/ 269875 h 368"/>
                  <a:gd name="T10" fmla="*/ 0 w 340"/>
                  <a:gd name="T11" fmla="*/ 179388 h 368"/>
                  <a:gd name="T12" fmla="*/ 0 w 340"/>
                  <a:gd name="T13" fmla="*/ 88900 h 368"/>
                  <a:gd name="T14" fmla="*/ 44450 w 340"/>
                  <a:gd name="T15" fmla="*/ 44450 h 368"/>
                  <a:gd name="T16" fmla="*/ 134938 w 340"/>
                  <a:gd name="T17" fmla="*/ 88900 h 368"/>
                  <a:gd name="T18" fmla="*/ 179388 w 340"/>
                  <a:gd name="T19" fmla="*/ 0 h 368"/>
                  <a:gd name="T20" fmla="*/ 314325 w 340"/>
                  <a:gd name="T21" fmla="*/ 88900 h 368"/>
                  <a:gd name="T22" fmla="*/ 360363 w 340"/>
                  <a:gd name="T23" fmla="*/ 179388 h 368"/>
                  <a:gd name="T24" fmla="*/ 404813 w 340"/>
                  <a:gd name="T25" fmla="*/ 134938 h 368"/>
                  <a:gd name="T26" fmla="*/ 495300 w 340"/>
                  <a:gd name="T27" fmla="*/ 179388 h 368"/>
                  <a:gd name="T28" fmla="*/ 495300 w 340"/>
                  <a:gd name="T29" fmla="*/ 404813 h 368"/>
                  <a:gd name="T30" fmla="*/ 539750 w 340"/>
                  <a:gd name="T31" fmla="*/ 449263 h 3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368">
                    <a:moveTo>
                      <a:pt x="340" y="283"/>
                    </a:moveTo>
                    <a:lnTo>
                      <a:pt x="312" y="340"/>
                    </a:lnTo>
                    <a:lnTo>
                      <a:pt x="227" y="368"/>
                    </a:lnTo>
                    <a:lnTo>
                      <a:pt x="113" y="141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28" y="28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98" y="56"/>
                    </a:lnTo>
                    <a:lnTo>
                      <a:pt x="227" y="113"/>
                    </a:lnTo>
                    <a:lnTo>
                      <a:pt x="255" y="85"/>
                    </a:lnTo>
                    <a:lnTo>
                      <a:pt x="312" y="113"/>
                    </a:lnTo>
                    <a:lnTo>
                      <a:pt x="312" y="255"/>
                    </a:lnTo>
                    <a:lnTo>
                      <a:pt x="340" y="28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2" name="Freeform 187"/>
              <p:cNvSpPr>
                <a:spLocks/>
              </p:cNvSpPr>
              <p:nvPr/>
            </p:nvSpPr>
            <p:spPr bwMode="auto">
              <a:xfrm>
                <a:off x="8110538" y="3405188"/>
                <a:ext cx="676275" cy="765175"/>
              </a:xfrm>
              <a:custGeom>
                <a:avLst/>
                <a:gdLst>
                  <a:gd name="T0" fmla="*/ 676275 w 426"/>
                  <a:gd name="T1" fmla="*/ 404813 h 482"/>
                  <a:gd name="T2" fmla="*/ 585788 w 426"/>
                  <a:gd name="T3" fmla="*/ 360363 h 482"/>
                  <a:gd name="T4" fmla="*/ 360363 w 426"/>
                  <a:gd name="T5" fmla="*/ 0 h 482"/>
                  <a:gd name="T6" fmla="*/ 134938 w 426"/>
                  <a:gd name="T7" fmla="*/ 0 h 482"/>
                  <a:gd name="T8" fmla="*/ 0 w 426"/>
                  <a:gd name="T9" fmla="*/ 180975 h 482"/>
                  <a:gd name="T10" fmla="*/ 90488 w 426"/>
                  <a:gd name="T11" fmla="*/ 269875 h 482"/>
                  <a:gd name="T12" fmla="*/ 0 w 426"/>
                  <a:gd name="T13" fmla="*/ 360363 h 482"/>
                  <a:gd name="T14" fmla="*/ 90488 w 426"/>
                  <a:gd name="T15" fmla="*/ 404813 h 482"/>
                  <a:gd name="T16" fmla="*/ 134938 w 426"/>
                  <a:gd name="T17" fmla="*/ 360363 h 482"/>
                  <a:gd name="T18" fmla="*/ 225425 w 426"/>
                  <a:gd name="T19" fmla="*/ 404813 h 482"/>
                  <a:gd name="T20" fmla="*/ 269875 w 426"/>
                  <a:gd name="T21" fmla="*/ 315913 h 482"/>
                  <a:gd name="T22" fmla="*/ 404813 w 426"/>
                  <a:gd name="T23" fmla="*/ 404813 h 482"/>
                  <a:gd name="T24" fmla="*/ 450850 w 426"/>
                  <a:gd name="T25" fmla="*/ 495300 h 482"/>
                  <a:gd name="T26" fmla="*/ 495300 w 426"/>
                  <a:gd name="T27" fmla="*/ 450850 h 482"/>
                  <a:gd name="T28" fmla="*/ 585788 w 426"/>
                  <a:gd name="T29" fmla="*/ 495300 h 482"/>
                  <a:gd name="T30" fmla="*/ 585788 w 426"/>
                  <a:gd name="T31" fmla="*/ 720725 h 482"/>
                  <a:gd name="T32" fmla="*/ 630238 w 426"/>
                  <a:gd name="T33" fmla="*/ 765175 h 482"/>
                  <a:gd name="T34" fmla="*/ 676275 w 426"/>
                  <a:gd name="T35" fmla="*/ 404813 h 48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26" h="482">
                    <a:moveTo>
                      <a:pt x="426" y="255"/>
                    </a:moveTo>
                    <a:lnTo>
                      <a:pt x="369" y="227"/>
                    </a:lnTo>
                    <a:lnTo>
                      <a:pt x="227" y="0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70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369" y="454"/>
                    </a:lnTo>
                    <a:lnTo>
                      <a:pt x="397" y="482"/>
                    </a:lnTo>
                    <a:lnTo>
                      <a:pt x="426" y="25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3" name="Freeform 198"/>
              <p:cNvSpPr>
                <a:spLocks/>
              </p:cNvSpPr>
              <p:nvPr/>
            </p:nvSpPr>
            <p:spPr bwMode="auto">
              <a:xfrm>
                <a:off x="3205163" y="434975"/>
                <a:ext cx="269875" cy="315913"/>
              </a:xfrm>
              <a:custGeom>
                <a:avLst/>
                <a:gdLst>
                  <a:gd name="T0" fmla="*/ 225425 w 170"/>
                  <a:gd name="T1" fmla="*/ 315913 h 199"/>
                  <a:gd name="T2" fmla="*/ 0 w 170"/>
                  <a:gd name="T3" fmla="*/ 44450 h 199"/>
                  <a:gd name="T4" fmla="*/ 134938 w 170"/>
                  <a:gd name="T5" fmla="*/ 0 h 199"/>
                  <a:gd name="T6" fmla="*/ 269875 w 170"/>
                  <a:gd name="T7" fmla="*/ 0 h 199"/>
                  <a:gd name="T8" fmla="*/ 225425 w 170"/>
                  <a:gd name="T9" fmla="*/ 315913 h 1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199">
                    <a:moveTo>
                      <a:pt x="142" y="199"/>
                    </a:moveTo>
                    <a:lnTo>
                      <a:pt x="0" y="28"/>
                    </a:lnTo>
                    <a:lnTo>
                      <a:pt x="85" y="0"/>
                    </a:lnTo>
                    <a:lnTo>
                      <a:pt x="170" y="0"/>
                    </a:lnTo>
                    <a:lnTo>
                      <a:pt x="142" y="19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4" name="Freeform 199"/>
              <p:cNvSpPr>
                <a:spLocks/>
              </p:cNvSpPr>
              <p:nvPr/>
            </p:nvSpPr>
            <p:spPr bwMode="auto">
              <a:xfrm>
                <a:off x="3609975" y="839788"/>
                <a:ext cx="225425" cy="269875"/>
              </a:xfrm>
              <a:custGeom>
                <a:avLst/>
                <a:gdLst>
                  <a:gd name="T0" fmla="*/ 0 w 142"/>
                  <a:gd name="T1" fmla="*/ 90488 h 170"/>
                  <a:gd name="T2" fmla="*/ 46038 w 142"/>
                  <a:gd name="T3" fmla="*/ 0 h 170"/>
                  <a:gd name="T4" fmla="*/ 134938 w 142"/>
                  <a:gd name="T5" fmla="*/ 46038 h 170"/>
                  <a:gd name="T6" fmla="*/ 225425 w 142"/>
                  <a:gd name="T7" fmla="*/ 134938 h 170"/>
                  <a:gd name="T8" fmla="*/ 225425 w 142"/>
                  <a:gd name="T9" fmla="*/ 269875 h 170"/>
                  <a:gd name="T10" fmla="*/ 134938 w 142"/>
                  <a:gd name="T11" fmla="*/ 225425 h 170"/>
                  <a:gd name="T12" fmla="*/ 0 w 142"/>
                  <a:gd name="T13" fmla="*/ 9048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0" y="57"/>
                    </a:moveTo>
                    <a:lnTo>
                      <a:pt x="29" y="0"/>
                    </a:lnTo>
                    <a:lnTo>
                      <a:pt x="85" y="29"/>
                    </a:lnTo>
                    <a:lnTo>
                      <a:pt x="142" y="85"/>
                    </a:lnTo>
                    <a:lnTo>
                      <a:pt x="142" y="170"/>
                    </a:lnTo>
                    <a:lnTo>
                      <a:pt x="85" y="142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5" name="Freeform 200"/>
              <p:cNvSpPr>
                <a:spLocks/>
              </p:cNvSpPr>
              <p:nvPr/>
            </p:nvSpPr>
            <p:spPr bwMode="auto">
              <a:xfrm>
                <a:off x="3565525" y="930275"/>
                <a:ext cx="269875" cy="314325"/>
              </a:xfrm>
              <a:custGeom>
                <a:avLst/>
                <a:gdLst>
                  <a:gd name="T0" fmla="*/ 269875 w 170"/>
                  <a:gd name="T1" fmla="*/ 179388 h 198"/>
                  <a:gd name="T2" fmla="*/ 179388 w 170"/>
                  <a:gd name="T3" fmla="*/ 134938 h 198"/>
                  <a:gd name="T4" fmla="*/ 44450 w 170"/>
                  <a:gd name="T5" fmla="*/ 0 h 198"/>
                  <a:gd name="T6" fmla="*/ 0 w 170"/>
                  <a:gd name="T7" fmla="*/ 90488 h 198"/>
                  <a:gd name="T8" fmla="*/ 44450 w 170"/>
                  <a:gd name="T9" fmla="*/ 225425 h 198"/>
                  <a:gd name="T10" fmla="*/ 225425 w 170"/>
                  <a:gd name="T11" fmla="*/ 314325 h 198"/>
                  <a:gd name="T12" fmla="*/ 269875 w 170"/>
                  <a:gd name="T13" fmla="*/ 179388 h 1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98">
                    <a:moveTo>
                      <a:pt x="170" y="113"/>
                    </a:moveTo>
                    <a:lnTo>
                      <a:pt x="113" y="85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28" y="142"/>
                    </a:lnTo>
                    <a:lnTo>
                      <a:pt x="142" y="198"/>
                    </a:lnTo>
                    <a:lnTo>
                      <a:pt x="170" y="11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6" name="Freeform 201"/>
              <p:cNvSpPr>
                <a:spLocks/>
              </p:cNvSpPr>
              <p:nvPr/>
            </p:nvSpPr>
            <p:spPr bwMode="auto">
              <a:xfrm>
                <a:off x="9101138" y="2955925"/>
                <a:ext cx="1169987" cy="1214438"/>
              </a:xfrm>
              <a:custGeom>
                <a:avLst/>
                <a:gdLst>
                  <a:gd name="T0" fmla="*/ 44450 w 737"/>
                  <a:gd name="T1" fmla="*/ 900113 h 765"/>
                  <a:gd name="T2" fmla="*/ 0 w 737"/>
                  <a:gd name="T3" fmla="*/ 1035050 h 765"/>
                  <a:gd name="T4" fmla="*/ 179387 w 737"/>
                  <a:gd name="T5" fmla="*/ 1214438 h 765"/>
                  <a:gd name="T6" fmla="*/ 269875 w 737"/>
                  <a:gd name="T7" fmla="*/ 1169988 h 765"/>
                  <a:gd name="T8" fmla="*/ 314325 w 737"/>
                  <a:gd name="T9" fmla="*/ 1079500 h 765"/>
                  <a:gd name="T10" fmla="*/ 360362 w 737"/>
                  <a:gd name="T11" fmla="*/ 1123950 h 765"/>
                  <a:gd name="T12" fmla="*/ 404812 w 737"/>
                  <a:gd name="T13" fmla="*/ 1035050 h 765"/>
                  <a:gd name="T14" fmla="*/ 449262 w 737"/>
                  <a:gd name="T15" fmla="*/ 989013 h 765"/>
                  <a:gd name="T16" fmla="*/ 404812 w 737"/>
                  <a:gd name="T17" fmla="*/ 900113 h 765"/>
                  <a:gd name="T18" fmla="*/ 449262 w 737"/>
                  <a:gd name="T19" fmla="*/ 854075 h 765"/>
                  <a:gd name="T20" fmla="*/ 765175 w 737"/>
                  <a:gd name="T21" fmla="*/ 630238 h 765"/>
                  <a:gd name="T22" fmla="*/ 809625 w 737"/>
                  <a:gd name="T23" fmla="*/ 449263 h 765"/>
                  <a:gd name="T24" fmla="*/ 1035050 w 737"/>
                  <a:gd name="T25" fmla="*/ 314325 h 765"/>
                  <a:gd name="T26" fmla="*/ 1169987 w 737"/>
                  <a:gd name="T27" fmla="*/ 44450 h 765"/>
                  <a:gd name="T28" fmla="*/ 1169987 w 737"/>
                  <a:gd name="T29" fmla="*/ 0 h 765"/>
                  <a:gd name="T30" fmla="*/ 449262 w 737"/>
                  <a:gd name="T31" fmla="*/ 674688 h 765"/>
                  <a:gd name="T32" fmla="*/ 179387 w 737"/>
                  <a:gd name="T33" fmla="*/ 944563 h 765"/>
                  <a:gd name="T34" fmla="*/ 44450 w 737"/>
                  <a:gd name="T35" fmla="*/ 900113 h 76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37" h="765">
                    <a:moveTo>
                      <a:pt x="28" y="567"/>
                    </a:moveTo>
                    <a:lnTo>
                      <a:pt x="0" y="652"/>
                    </a:lnTo>
                    <a:lnTo>
                      <a:pt x="113" y="765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27" y="708"/>
                    </a:lnTo>
                    <a:lnTo>
                      <a:pt x="255" y="652"/>
                    </a:lnTo>
                    <a:lnTo>
                      <a:pt x="283" y="623"/>
                    </a:lnTo>
                    <a:lnTo>
                      <a:pt x="255" y="567"/>
                    </a:lnTo>
                    <a:lnTo>
                      <a:pt x="283" y="538"/>
                    </a:lnTo>
                    <a:lnTo>
                      <a:pt x="482" y="397"/>
                    </a:lnTo>
                    <a:lnTo>
                      <a:pt x="510" y="283"/>
                    </a:lnTo>
                    <a:lnTo>
                      <a:pt x="652" y="198"/>
                    </a:lnTo>
                    <a:lnTo>
                      <a:pt x="737" y="28"/>
                    </a:lnTo>
                    <a:lnTo>
                      <a:pt x="737" y="0"/>
                    </a:lnTo>
                    <a:lnTo>
                      <a:pt x="283" y="425"/>
                    </a:lnTo>
                    <a:lnTo>
                      <a:pt x="113" y="595"/>
                    </a:lnTo>
                    <a:lnTo>
                      <a:pt x="28" y="56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612336" y="479399"/>
            <a:ext cx="10242620" cy="8802242"/>
            <a:chOff x="612336" y="479399"/>
            <a:chExt cx="10242620" cy="8802242"/>
          </a:xfrm>
        </p:grpSpPr>
        <p:sp>
          <p:nvSpPr>
            <p:cNvPr id="392" name="正方形/長方形 391"/>
            <p:cNvSpPr/>
            <p:nvPr/>
          </p:nvSpPr>
          <p:spPr>
            <a:xfrm>
              <a:off x="2927089" y="828828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函館市</a:t>
              </a:r>
            </a:p>
          </p:txBody>
        </p:sp>
        <p:sp>
          <p:nvSpPr>
            <p:cNvPr id="393" name="正方形/長方形 392"/>
            <p:cNvSpPr/>
            <p:nvPr/>
          </p:nvSpPr>
          <p:spPr>
            <a:xfrm>
              <a:off x="3177686" y="5329245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小樽市</a:t>
              </a:r>
            </a:p>
          </p:txBody>
        </p:sp>
        <p:sp>
          <p:nvSpPr>
            <p:cNvPr id="394" name="正方形/長方形 393"/>
            <p:cNvSpPr/>
            <p:nvPr/>
          </p:nvSpPr>
          <p:spPr>
            <a:xfrm>
              <a:off x="5261740" y="4092954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旭川市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2927500" y="722198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室蘭市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7565587" y="581526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7" name="正方形/長方形 396"/>
            <p:cNvSpPr/>
            <p:nvPr/>
          </p:nvSpPr>
          <p:spPr>
            <a:xfrm>
              <a:off x="6450538" y="626578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帯広市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8" name="正方形/長方形 397"/>
            <p:cNvSpPr/>
            <p:nvPr/>
          </p:nvSpPr>
          <p:spPr>
            <a:xfrm>
              <a:off x="7545953" y="389141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北見市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9" name="正方形/長方形 398"/>
            <p:cNvSpPr/>
            <p:nvPr/>
          </p:nvSpPr>
          <p:spPr>
            <a:xfrm>
              <a:off x="4449943" y="506710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美唄市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0" name="正方形/長方形 399"/>
            <p:cNvSpPr/>
            <p:nvPr/>
          </p:nvSpPr>
          <p:spPr>
            <a:xfrm>
              <a:off x="4357500" y="5432562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岩見沢市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1" name="正方形/長方形 400"/>
            <p:cNvSpPr/>
            <p:nvPr/>
          </p:nvSpPr>
          <p:spPr>
            <a:xfrm>
              <a:off x="8168219" y="3499532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網走市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2" name="正方形/長方形 401"/>
            <p:cNvSpPr/>
            <p:nvPr/>
          </p:nvSpPr>
          <p:spPr>
            <a:xfrm>
              <a:off x="4268873" y="380404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留萌市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3" name="正方形/長方形 402"/>
            <p:cNvSpPr/>
            <p:nvPr/>
          </p:nvSpPr>
          <p:spPr>
            <a:xfrm>
              <a:off x="3937821" y="6451241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苫小牧市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4" name="正方形/長方形 403"/>
            <p:cNvSpPr/>
            <p:nvPr/>
          </p:nvSpPr>
          <p:spPr>
            <a:xfrm>
              <a:off x="4391324" y="535985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稚内市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5" name="正方形/長方形 404"/>
            <p:cNvSpPr/>
            <p:nvPr/>
          </p:nvSpPr>
          <p:spPr>
            <a:xfrm>
              <a:off x="4950549" y="5019818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芦別市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6" name="正方形/長方形 405"/>
            <p:cNvSpPr/>
            <p:nvPr/>
          </p:nvSpPr>
          <p:spPr>
            <a:xfrm>
              <a:off x="4842833" y="4659778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歌志内市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7" name="正方形/長方形 406"/>
            <p:cNvSpPr/>
            <p:nvPr/>
          </p:nvSpPr>
          <p:spPr>
            <a:xfrm>
              <a:off x="5367104" y="5119601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富良野市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8" name="正方形/長方形 407"/>
            <p:cNvSpPr/>
            <p:nvPr/>
          </p:nvSpPr>
          <p:spPr>
            <a:xfrm>
              <a:off x="3700000" y="605443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恵庭市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9" name="正方形/長方形 408"/>
            <p:cNvSpPr/>
            <p:nvPr/>
          </p:nvSpPr>
          <p:spPr>
            <a:xfrm>
              <a:off x="2816418" y="696124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4563147" y="437085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滝川市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4081292" y="614494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千歳市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10304805" y="511889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根室市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5378368" y="273132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名寄市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5649926" y="330929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士別市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6767072" y="3009835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紋別市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4005444" y="545338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江別市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4401248" y="459941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砂川市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4810695" y="452476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赤平市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4727643" y="5208124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三笠市</a:t>
              </a:r>
            </a:p>
          </p:txBody>
        </p:sp>
        <p:sp>
          <p:nvSpPr>
            <p:cNvPr id="420" name="正方形/長方形 419"/>
            <p:cNvSpPr/>
            <p:nvPr/>
          </p:nvSpPr>
          <p:spPr>
            <a:xfrm>
              <a:off x="4820092" y="409939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深川市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3253843" y="698928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登別市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22" name="正方形/長方形 421"/>
            <p:cNvSpPr/>
            <p:nvPr/>
          </p:nvSpPr>
          <p:spPr>
            <a:xfrm>
              <a:off x="3851480" y="5264734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新篠津村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23" name="正方形/長方形 422"/>
            <p:cNvSpPr/>
            <p:nvPr/>
          </p:nvSpPr>
          <p:spPr>
            <a:xfrm>
              <a:off x="3935053" y="507512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2306084" y="8286372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北斗市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3748510" y="4704472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石狩市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1419730" y="900535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1893501" y="905080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2107306" y="884840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知内町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2137116" y="8632885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木古内町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30" name="正方形/長方形 429"/>
            <p:cNvSpPr/>
            <p:nvPr/>
          </p:nvSpPr>
          <p:spPr>
            <a:xfrm>
              <a:off x="2759139" y="785112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鹿部町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1046972" y="7106799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せたな町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1647756" y="695578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今金町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1953169" y="6499791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黒松内町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1855088" y="6103754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寿都町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35" name="正方形/長方形 434"/>
            <p:cNvSpPr/>
            <p:nvPr/>
          </p:nvSpPr>
          <p:spPr>
            <a:xfrm>
              <a:off x="2087160" y="6795172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長万部町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36" name="正方形/長方形 435"/>
            <p:cNvSpPr/>
            <p:nvPr/>
          </p:nvSpPr>
          <p:spPr>
            <a:xfrm>
              <a:off x="2266267" y="613316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蘭越町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37" name="正方形/長方形 436"/>
            <p:cNvSpPr/>
            <p:nvPr/>
          </p:nvSpPr>
          <p:spPr>
            <a:xfrm>
              <a:off x="2902484" y="6324963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留寿都村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2666534" y="5919918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倶知安町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1977495" y="5336531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神恵内村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2237091" y="5520531"/>
              <a:ext cx="428322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泊村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2077004" y="585713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岩内町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2863080" y="5640048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赤井川村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3" name="正方形/長方形 442"/>
            <p:cNvSpPr/>
            <p:nvPr/>
          </p:nvSpPr>
          <p:spPr>
            <a:xfrm>
              <a:off x="2863080" y="602800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1575512" y="8214668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江差町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1720850" y="752171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八雲町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6" name="正方形/長方形 445"/>
            <p:cNvSpPr/>
            <p:nvPr/>
          </p:nvSpPr>
          <p:spPr>
            <a:xfrm>
              <a:off x="2502200" y="8065948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七飯町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7" name="正方形/長方形 446"/>
            <p:cNvSpPr/>
            <p:nvPr/>
          </p:nvSpPr>
          <p:spPr>
            <a:xfrm>
              <a:off x="2425214" y="7855893"/>
              <a:ext cx="428322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8" name="正方形/長方形 447"/>
            <p:cNvSpPr/>
            <p:nvPr/>
          </p:nvSpPr>
          <p:spPr>
            <a:xfrm>
              <a:off x="1559047" y="8563855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上ノ国町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49" name="正方形/長方形 448"/>
            <p:cNvSpPr/>
            <p:nvPr/>
          </p:nvSpPr>
          <p:spPr>
            <a:xfrm>
              <a:off x="1911992" y="8085965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厚沢部町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0" name="正方形/長方形 449"/>
            <p:cNvSpPr/>
            <p:nvPr/>
          </p:nvSpPr>
          <p:spPr>
            <a:xfrm>
              <a:off x="1619962" y="791111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乙部町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1" name="正方形/長方形 450"/>
            <p:cNvSpPr/>
            <p:nvPr/>
          </p:nvSpPr>
          <p:spPr>
            <a:xfrm>
              <a:off x="612336" y="761015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奥尻町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2" name="正方形/長方形 451"/>
            <p:cNvSpPr/>
            <p:nvPr/>
          </p:nvSpPr>
          <p:spPr>
            <a:xfrm>
              <a:off x="2382382" y="6332381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ニセコ町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3" name="正方形/長方形 452"/>
            <p:cNvSpPr/>
            <p:nvPr/>
          </p:nvSpPr>
          <p:spPr>
            <a:xfrm>
              <a:off x="2745304" y="6189948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真狩村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4" name="正方形/長方形 453"/>
            <p:cNvSpPr/>
            <p:nvPr/>
          </p:nvSpPr>
          <p:spPr>
            <a:xfrm>
              <a:off x="1495425" y="648527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島牧村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5" name="正方形/長方形 454"/>
            <p:cNvSpPr/>
            <p:nvPr/>
          </p:nvSpPr>
          <p:spPr>
            <a:xfrm>
              <a:off x="3187479" y="6160468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喜茂別町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6" name="正方形/長方形 455"/>
            <p:cNvSpPr/>
            <p:nvPr/>
          </p:nvSpPr>
          <p:spPr>
            <a:xfrm>
              <a:off x="2530370" y="5745705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共和町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7" name="正方形/長方形 456"/>
            <p:cNvSpPr/>
            <p:nvPr/>
          </p:nvSpPr>
          <p:spPr>
            <a:xfrm>
              <a:off x="2226238" y="505181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積丹町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8" name="正方形/長方形 457"/>
            <p:cNvSpPr/>
            <p:nvPr/>
          </p:nvSpPr>
          <p:spPr>
            <a:xfrm>
              <a:off x="2649474" y="521741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古平町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9" name="正方形/長方形 458"/>
            <p:cNvSpPr/>
            <p:nvPr/>
          </p:nvSpPr>
          <p:spPr>
            <a:xfrm>
              <a:off x="2625148" y="552053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仁木町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0" name="正方形/長方形 459"/>
            <p:cNvSpPr/>
            <p:nvPr/>
          </p:nvSpPr>
          <p:spPr>
            <a:xfrm>
              <a:off x="2757690" y="537382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余市町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1" name="正方形/長方形 460"/>
            <p:cNvSpPr/>
            <p:nvPr/>
          </p:nvSpPr>
          <p:spPr>
            <a:xfrm>
              <a:off x="4071838" y="561068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南幌町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2" name="正方形/長方形 461"/>
            <p:cNvSpPr/>
            <p:nvPr/>
          </p:nvSpPr>
          <p:spPr>
            <a:xfrm>
              <a:off x="4651067" y="4766828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上砂川町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3" name="正方形/長方形 462"/>
            <p:cNvSpPr/>
            <p:nvPr/>
          </p:nvSpPr>
          <p:spPr>
            <a:xfrm>
              <a:off x="4545724" y="583922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由仁町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4" name="正方形/長方形 463"/>
            <p:cNvSpPr/>
            <p:nvPr/>
          </p:nvSpPr>
          <p:spPr>
            <a:xfrm>
              <a:off x="4528038" y="4913312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奈井江町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5" name="正方形/長方形 464"/>
            <p:cNvSpPr/>
            <p:nvPr/>
          </p:nvSpPr>
          <p:spPr>
            <a:xfrm>
              <a:off x="4121431" y="5773534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長沼町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6" name="正方形/長方形 465"/>
            <p:cNvSpPr/>
            <p:nvPr/>
          </p:nvSpPr>
          <p:spPr>
            <a:xfrm>
              <a:off x="4470705" y="561337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栗山町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7" name="正方形/長方形 466"/>
            <p:cNvSpPr/>
            <p:nvPr/>
          </p:nvSpPr>
          <p:spPr>
            <a:xfrm>
              <a:off x="3987705" y="493170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月形町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8" name="正方形/長方形 467"/>
            <p:cNvSpPr/>
            <p:nvPr/>
          </p:nvSpPr>
          <p:spPr>
            <a:xfrm>
              <a:off x="4235805" y="4765634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浦臼町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9" name="正方形/長方形 468"/>
            <p:cNvSpPr/>
            <p:nvPr/>
          </p:nvSpPr>
          <p:spPr>
            <a:xfrm>
              <a:off x="3854882" y="4403325"/>
              <a:ext cx="793807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新十津川町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0" name="正方形/長方形 469"/>
            <p:cNvSpPr/>
            <p:nvPr/>
          </p:nvSpPr>
          <p:spPr>
            <a:xfrm>
              <a:off x="4571130" y="4254733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妹背牛町</a:t>
              </a:r>
            </a:p>
          </p:txBody>
        </p:sp>
        <p:sp>
          <p:nvSpPr>
            <p:cNvPr id="471" name="正方形/長方形 470"/>
            <p:cNvSpPr/>
            <p:nvPr/>
          </p:nvSpPr>
          <p:spPr>
            <a:xfrm>
              <a:off x="4508750" y="3966708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2" name="正方形/長方形 471"/>
            <p:cNvSpPr/>
            <p:nvPr/>
          </p:nvSpPr>
          <p:spPr>
            <a:xfrm>
              <a:off x="5687260" y="393167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当麻町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3" name="正方形/長方形 472"/>
            <p:cNvSpPr/>
            <p:nvPr/>
          </p:nvSpPr>
          <p:spPr>
            <a:xfrm>
              <a:off x="5737749" y="358351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4" name="正方形/長方形 473"/>
            <p:cNvSpPr/>
            <p:nvPr/>
          </p:nvSpPr>
          <p:spPr>
            <a:xfrm>
              <a:off x="5371717" y="4700526"/>
              <a:ext cx="793807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上富良野町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5" name="正方形/長方形 474"/>
            <p:cNvSpPr/>
            <p:nvPr/>
          </p:nvSpPr>
          <p:spPr>
            <a:xfrm>
              <a:off x="5261740" y="4864572"/>
              <a:ext cx="793807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中富良野町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6" name="正方形/長方形 475"/>
            <p:cNvSpPr/>
            <p:nvPr/>
          </p:nvSpPr>
          <p:spPr>
            <a:xfrm>
              <a:off x="5356636" y="5432879"/>
              <a:ext cx="793807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南富良野町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7" name="正方形/長方形 476"/>
            <p:cNvSpPr/>
            <p:nvPr/>
          </p:nvSpPr>
          <p:spPr>
            <a:xfrm>
              <a:off x="5439814" y="571259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占冠村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8" name="正方形/長方形 477"/>
            <p:cNvSpPr/>
            <p:nvPr/>
          </p:nvSpPr>
          <p:spPr>
            <a:xfrm>
              <a:off x="6141511" y="406946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上川町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9" name="正方形/長方形 478"/>
            <p:cNvSpPr/>
            <p:nvPr/>
          </p:nvSpPr>
          <p:spPr>
            <a:xfrm>
              <a:off x="5409330" y="3734305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比布町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0" name="正方形/長方形 479"/>
            <p:cNvSpPr/>
            <p:nvPr/>
          </p:nvSpPr>
          <p:spPr>
            <a:xfrm>
              <a:off x="5262154" y="4316881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東神楽町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1" name="正方形/長方形 480"/>
            <p:cNvSpPr/>
            <p:nvPr/>
          </p:nvSpPr>
          <p:spPr>
            <a:xfrm>
              <a:off x="4701778" y="3794955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2" name="正方形/長方形 481"/>
            <p:cNvSpPr/>
            <p:nvPr/>
          </p:nvSpPr>
          <p:spPr>
            <a:xfrm>
              <a:off x="3998734" y="425136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雨竜町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3" name="正方形/長方形 482"/>
            <p:cNvSpPr/>
            <p:nvPr/>
          </p:nvSpPr>
          <p:spPr>
            <a:xfrm>
              <a:off x="4217036" y="408342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北竜町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4" name="正方形/長方形 483"/>
            <p:cNvSpPr/>
            <p:nvPr/>
          </p:nvSpPr>
          <p:spPr>
            <a:xfrm>
              <a:off x="8866105" y="4092954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清里町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5" name="正方形/長方形 484"/>
            <p:cNvSpPr/>
            <p:nvPr/>
          </p:nvSpPr>
          <p:spPr>
            <a:xfrm>
              <a:off x="7847877" y="440358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6" name="正方形/長方形 485"/>
            <p:cNvSpPr/>
            <p:nvPr/>
          </p:nvSpPr>
          <p:spPr>
            <a:xfrm>
              <a:off x="3195984" y="104150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7" name="正方形/長方形 486"/>
            <p:cNvSpPr/>
            <p:nvPr/>
          </p:nvSpPr>
          <p:spPr>
            <a:xfrm>
              <a:off x="3084082" y="47939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礼文町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8" name="正方形/長方形 487"/>
            <p:cNvSpPr/>
            <p:nvPr/>
          </p:nvSpPr>
          <p:spPr>
            <a:xfrm>
              <a:off x="4361521" y="99643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豊富町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9" name="正方形/長方形 488"/>
            <p:cNvSpPr/>
            <p:nvPr/>
          </p:nvSpPr>
          <p:spPr>
            <a:xfrm>
              <a:off x="5732946" y="284321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下川町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0" name="正方形/長方形 489"/>
            <p:cNvSpPr/>
            <p:nvPr/>
          </p:nvSpPr>
          <p:spPr>
            <a:xfrm>
              <a:off x="5116637" y="387566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鷹栖町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1" name="正方形/長方形 490"/>
            <p:cNvSpPr/>
            <p:nvPr/>
          </p:nvSpPr>
          <p:spPr>
            <a:xfrm>
              <a:off x="5710939" y="451434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美瑛町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2" name="正方形/長方形 491"/>
            <p:cNvSpPr/>
            <p:nvPr/>
          </p:nvSpPr>
          <p:spPr>
            <a:xfrm>
              <a:off x="5203387" y="328771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剣淵町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3" name="正方形/長方形 492"/>
            <p:cNvSpPr/>
            <p:nvPr/>
          </p:nvSpPr>
          <p:spPr>
            <a:xfrm>
              <a:off x="4891649" y="213891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4" name="正方形/長方形 493"/>
            <p:cNvSpPr/>
            <p:nvPr/>
          </p:nvSpPr>
          <p:spPr>
            <a:xfrm>
              <a:off x="4859503" y="2905394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幌加内町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5" name="正方形/長方形 494"/>
            <p:cNvSpPr/>
            <p:nvPr/>
          </p:nvSpPr>
          <p:spPr>
            <a:xfrm>
              <a:off x="4250436" y="2364731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初山別村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6" name="正方形/長方形 495"/>
            <p:cNvSpPr/>
            <p:nvPr/>
          </p:nvSpPr>
          <p:spPr>
            <a:xfrm>
              <a:off x="4937304" y="795338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猿払村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7" name="正方形/長方形 496"/>
            <p:cNvSpPr/>
            <p:nvPr/>
          </p:nvSpPr>
          <p:spPr>
            <a:xfrm>
              <a:off x="5055407" y="1554433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中頓別町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8" name="正方形/長方形 497"/>
            <p:cNvSpPr/>
            <p:nvPr/>
          </p:nvSpPr>
          <p:spPr>
            <a:xfrm>
              <a:off x="4684759" y="1304252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幌延町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9" name="正方形/長方形 498"/>
            <p:cNvSpPr/>
            <p:nvPr/>
          </p:nvSpPr>
          <p:spPr>
            <a:xfrm>
              <a:off x="3482946" y="801017"/>
              <a:ext cx="793807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利尻富士町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0" name="正方形/長方形 499"/>
            <p:cNvSpPr/>
            <p:nvPr/>
          </p:nvSpPr>
          <p:spPr>
            <a:xfrm>
              <a:off x="9046287" y="365554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斜里町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1" name="正方形/長方形 500"/>
            <p:cNvSpPr/>
            <p:nvPr/>
          </p:nvSpPr>
          <p:spPr>
            <a:xfrm>
              <a:off x="5584517" y="182684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枝幸町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2" name="正方形/長方形 501"/>
            <p:cNvSpPr/>
            <p:nvPr/>
          </p:nvSpPr>
          <p:spPr>
            <a:xfrm>
              <a:off x="4392968" y="3464294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小平町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3" name="正方形/長方形 502"/>
            <p:cNvSpPr/>
            <p:nvPr/>
          </p:nvSpPr>
          <p:spPr>
            <a:xfrm>
              <a:off x="3845157" y="395607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増毛町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4" name="正方形/長方形 503"/>
            <p:cNvSpPr/>
            <p:nvPr/>
          </p:nvSpPr>
          <p:spPr>
            <a:xfrm>
              <a:off x="4904485" y="1904039"/>
              <a:ext cx="793807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音威子府村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5" name="正方形/長方形 504"/>
            <p:cNvSpPr/>
            <p:nvPr/>
          </p:nvSpPr>
          <p:spPr>
            <a:xfrm>
              <a:off x="5868333" y="427363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東川町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6" name="正方形/長方形 505"/>
            <p:cNvSpPr/>
            <p:nvPr/>
          </p:nvSpPr>
          <p:spPr>
            <a:xfrm>
              <a:off x="5261739" y="352500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和寒町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7" name="正方形/長方形 506"/>
            <p:cNvSpPr/>
            <p:nvPr/>
          </p:nvSpPr>
          <p:spPr>
            <a:xfrm>
              <a:off x="4452568" y="198795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8" name="正方形/長方形 507"/>
            <p:cNvSpPr/>
            <p:nvPr/>
          </p:nvSpPr>
          <p:spPr>
            <a:xfrm>
              <a:off x="8177483" y="3813918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大空町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9" name="正方形/長方形 508"/>
            <p:cNvSpPr/>
            <p:nvPr/>
          </p:nvSpPr>
          <p:spPr>
            <a:xfrm>
              <a:off x="3450515" y="667837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白老町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10" name="正方形/長方形 509"/>
            <p:cNvSpPr/>
            <p:nvPr/>
          </p:nvSpPr>
          <p:spPr>
            <a:xfrm>
              <a:off x="4545504" y="641497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厚真町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11" name="正方形/長方形 510"/>
            <p:cNvSpPr/>
            <p:nvPr/>
          </p:nvSpPr>
          <p:spPr>
            <a:xfrm>
              <a:off x="2970329" y="6712744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壮瞥町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12" name="正方形/長方形 511"/>
            <p:cNvSpPr/>
            <p:nvPr/>
          </p:nvSpPr>
          <p:spPr>
            <a:xfrm>
              <a:off x="4955709" y="6275418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むかわ町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13" name="正方形/長方形 512"/>
            <p:cNvSpPr/>
            <p:nvPr/>
          </p:nvSpPr>
          <p:spPr>
            <a:xfrm>
              <a:off x="4944780" y="689371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14" name="正方形/長方形 513"/>
            <p:cNvSpPr/>
            <p:nvPr/>
          </p:nvSpPr>
          <p:spPr>
            <a:xfrm>
              <a:off x="2823929" y="6549837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洞爺湖町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15" name="正方形/長方形 514"/>
            <p:cNvSpPr/>
            <p:nvPr/>
          </p:nvSpPr>
          <p:spPr>
            <a:xfrm>
              <a:off x="2430269" y="656665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豊浦町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16" name="正方形/長方形 515"/>
            <p:cNvSpPr/>
            <p:nvPr/>
          </p:nvSpPr>
          <p:spPr>
            <a:xfrm>
              <a:off x="5367104" y="688502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新冠町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17" name="正方形/長方形 516"/>
            <p:cNvSpPr/>
            <p:nvPr/>
          </p:nvSpPr>
          <p:spPr>
            <a:xfrm>
              <a:off x="5305439" y="231080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美深町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18" name="正方形/長方形 517"/>
            <p:cNvSpPr/>
            <p:nvPr/>
          </p:nvSpPr>
          <p:spPr>
            <a:xfrm>
              <a:off x="4505256" y="316925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苫前町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19" name="正方形/長方形 518"/>
            <p:cNvSpPr/>
            <p:nvPr/>
          </p:nvSpPr>
          <p:spPr>
            <a:xfrm>
              <a:off x="4480140" y="2801218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羽幌町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20" name="正方形/長方形 519"/>
            <p:cNvSpPr/>
            <p:nvPr/>
          </p:nvSpPr>
          <p:spPr>
            <a:xfrm>
              <a:off x="5192109" y="1147265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浜頓別町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21" name="正方形/長方形 520"/>
            <p:cNvSpPr/>
            <p:nvPr/>
          </p:nvSpPr>
          <p:spPr>
            <a:xfrm>
              <a:off x="7975204" y="401946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美幌町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22" name="正方形/長方形 521"/>
            <p:cNvSpPr/>
            <p:nvPr/>
          </p:nvSpPr>
          <p:spPr>
            <a:xfrm>
              <a:off x="6130925" y="2855983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西興部村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23" name="正方形/長方形 522"/>
            <p:cNvSpPr/>
            <p:nvPr/>
          </p:nvSpPr>
          <p:spPr>
            <a:xfrm>
              <a:off x="6030037" y="2345258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雄武町</a:t>
              </a:r>
            </a:p>
          </p:txBody>
        </p:sp>
        <p:sp>
          <p:nvSpPr>
            <p:cNvPr id="524" name="正方形/長方形 523"/>
            <p:cNvSpPr/>
            <p:nvPr/>
          </p:nvSpPr>
          <p:spPr>
            <a:xfrm>
              <a:off x="5252117" y="646287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平取町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25" name="正方形/長方形 524"/>
            <p:cNvSpPr/>
            <p:nvPr/>
          </p:nvSpPr>
          <p:spPr>
            <a:xfrm>
              <a:off x="6347054" y="766679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様似町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26" name="正方形/長方形 525"/>
            <p:cNvSpPr/>
            <p:nvPr/>
          </p:nvSpPr>
          <p:spPr>
            <a:xfrm>
              <a:off x="5528099" y="7124491"/>
              <a:ext cx="793807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新ひだか町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27" name="正方形/長方形 526"/>
            <p:cNvSpPr/>
            <p:nvPr/>
          </p:nvSpPr>
          <p:spPr>
            <a:xfrm>
              <a:off x="6627318" y="566532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音更町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28" name="正方形/長方形 527"/>
            <p:cNvSpPr/>
            <p:nvPr/>
          </p:nvSpPr>
          <p:spPr>
            <a:xfrm>
              <a:off x="9451099" y="405574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29" name="正方形/長方形 528"/>
            <p:cNvSpPr/>
            <p:nvPr/>
          </p:nvSpPr>
          <p:spPr>
            <a:xfrm>
              <a:off x="6470136" y="4790340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上士幌町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30" name="正方形/長方形 529"/>
            <p:cNvSpPr/>
            <p:nvPr/>
          </p:nvSpPr>
          <p:spPr>
            <a:xfrm>
              <a:off x="6517164" y="7916972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えりも町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31" name="正方形/長方形 530"/>
            <p:cNvSpPr/>
            <p:nvPr/>
          </p:nvSpPr>
          <p:spPr>
            <a:xfrm>
              <a:off x="6422399" y="687387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大樹町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32" name="正方形/長方形 531"/>
            <p:cNvSpPr/>
            <p:nvPr/>
          </p:nvSpPr>
          <p:spPr>
            <a:xfrm>
              <a:off x="7341108" y="601222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浦幌町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33" name="正方形/長方形 532"/>
            <p:cNvSpPr/>
            <p:nvPr/>
          </p:nvSpPr>
          <p:spPr>
            <a:xfrm>
              <a:off x="8823542" y="580243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34" name="正方形/長方形 533"/>
            <p:cNvSpPr/>
            <p:nvPr/>
          </p:nvSpPr>
          <p:spPr>
            <a:xfrm>
              <a:off x="7278672" y="459469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35" name="正方形/長方形 534"/>
            <p:cNvSpPr/>
            <p:nvPr/>
          </p:nvSpPr>
          <p:spPr>
            <a:xfrm>
              <a:off x="7160774" y="500348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足寄町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36" name="正方形/長方形 535"/>
            <p:cNvSpPr/>
            <p:nvPr/>
          </p:nvSpPr>
          <p:spPr>
            <a:xfrm>
              <a:off x="6953168" y="6363992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豊頃町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37" name="正方形/長方形 536"/>
            <p:cNvSpPr/>
            <p:nvPr/>
          </p:nvSpPr>
          <p:spPr>
            <a:xfrm>
              <a:off x="7196540" y="5386395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38" name="正方形/長方形 537"/>
            <p:cNvSpPr/>
            <p:nvPr/>
          </p:nvSpPr>
          <p:spPr>
            <a:xfrm>
              <a:off x="6238437" y="334167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滝上町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39" name="正方形/長方形 538"/>
            <p:cNvSpPr/>
            <p:nvPr/>
          </p:nvSpPr>
          <p:spPr>
            <a:xfrm>
              <a:off x="8585760" y="3869311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小清水町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40" name="正方形/長方形 539"/>
            <p:cNvSpPr/>
            <p:nvPr/>
          </p:nvSpPr>
          <p:spPr>
            <a:xfrm>
              <a:off x="4388561" y="155510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天塩町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41" name="正方形/長方形 540"/>
            <p:cNvSpPr/>
            <p:nvPr/>
          </p:nvSpPr>
          <p:spPr>
            <a:xfrm>
              <a:off x="7242806" y="4171156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訓子府町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42" name="正方形/長方形 541"/>
            <p:cNvSpPr/>
            <p:nvPr/>
          </p:nvSpPr>
          <p:spPr>
            <a:xfrm>
              <a:off x="7465304" y="3415789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佐呂間町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43" name="正方形/長方形 542"/>
            <p:cNvSpPr/>
            <p:nvPr/>
          </p:nvSpPr>
          <p:spPr>
            <a:xfrm>
              <a:off x="4478255" y="616710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安平町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44" name="正方形/長方形 543"/>
            <p:cNvSpPr/>
            <p:nvPr/>
          </p:nvSpPr>
          <p:spPr>
            <a:xfrm>
              <a:off x="6064810" y="6633132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中札内村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45" name="正方形/長方形 544"/>
            <p:cNvSpPr/>
            <p:nvPr/>
          </p:nvSpPr>
          <p:spPr>
            <a:xfrm>
              <a:off x="7047151" y="579109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46" name="正方形/長方形 545"/>
            <p:cNvSpPr/>
            <p:nvPr/>
          </p:nvSpPr>
          <p:spPr>
            <a:xfrm>
              <a:off x="9225674" y="5561835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厚岸町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47" name="正方形/長方形 546"/>
            <p:cNvSpPr/>
            <p:nvPr/>
          </p:nvSpPr>
          <p:spPr>
            <a:xfrm>
              <a:off x="9683895" y="536986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浜中町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48" name="正方形/長方形 547"/>
            <p:cNvSpPr/>
            <p:nvPr/>
          </p:nvSpPr>
          <p:spPr>
            <a:xfrm>
              <a:off x="8737476" y="513253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標茶町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49" name="正方形/長方形 548"/>
            <p:cNvSpPr/>
            <p:nvPr/>
          </p:nvSpPr>
          <p:spPr>
            <a:xfrm>
              <a:off x="7806230" y="555272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白糠町</a:t>
              </a:r>
            </a:p>
          </p:txBody>
        </p:sp>
        <p:sp>
          <p:nvSpPr>
            <p:cNvPr id="550" name="正方形/長方形 549"/>
            <p:cNvSpPr/>
            <p:nvPr/>
          </p:nvSpPr>
          <p:spPr>
            <a:xfrm>
              <a:off x="6049210" y="4921894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新得町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51" name="正方形/長方形 550"/>
            <p:cNvSpPr/>
            <p:nvPr/>
          </p:nvSpPr>
          <p:spPr>
            <a:xfrm>
              <a:off x="6660274" y="538189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士幌町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52" name="正方形/長方形 551"/>
            <p:cNvSpPr/>
            <p:nvPr/>
          </p:nvSpPr>
          <p:spPr>
            <a:xfrm>
              <a:off x="6480887" y="2615907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興部町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53" name="正方形/長方形 552"/>
            <p:cNvSpPr/>
            <p:nvPr/>
          </p:nvSpPr>
          <p:spPr>
            <a:xfrm>
              <a:off x="6654984" y="6594824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更別村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54" name="正方形/長方形 553"/>
            <p:cNvSpPr/>
            <p:nvPr/>
          </p:nvSpPr>
          <p:spPr>
            <a:xfrm>
              <a:off x="6613606" y="726528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広尾町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55" name="正方形/長方形 554"/>
            <p:cNvSpPr/>
            <p:nvPr/>
          </p:nvSpPr>
          <p:spPr>
            <a:xfrm>
              <a:off x="8443294" y="4487062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弟子屈町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56" name="正方形/長方形 555"/>
            <p:cNvSpPr/>
            <p:nvPr/>
          </p:nvSpPr>
          <p:spPr>
            <a:xfrm>
              <a:off x="8277141" y="507512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鶴居村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57" name="正方形/長方形 556"/>
            <p:cNvSpPr/>
            <p:nvPr/>
          </p:nvSpPr>
          <p:spPr>
            <a:xfrm>
              <a:off x="9443985" y="485206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別海町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58" name="正方形/長方形 557"/>
            <p:cNvSpPr/>
            <p:nvPr/>
          </p:nvSpPr>
          <p:spPr>
            <a:xfrm>
              <a:off x="9718172" y="3540125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羅臼町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59" name="正方形/長方形 558"/>
            <p:cNvSpPr/>
            <p:nvPr/>
          </p:nvSpPr>
          <p:spPr>
            <a:xfrm>
              <a:off x="9125510" y="4440882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中標津町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0" name="正方形/長方形 559"/>
            <p:cNvSpPr/>
            <p:nvPr/>
          </p:nvSpPr>
          <p:spPr>
            <a:xfrm>
              <a:off x="6690273" y="6101549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幕別町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1" name="正方形/長方形 560"/>
            <p:cNvSpPr/>
            <p:nvPr/>
          </p:nvSpPr>
          <p:spPr>
            <a:xfrm>
              <a:off x="6094968" y="620274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芽室町</a:t>
              </a:r>
            </a:p>
          </p:txBody>
        </p:sp>
        <p:sp>
          <p:nvSpPr>
            <p:cNvPr id="562" name="正方形/長方形 561"/>
            <p:cNvSpPr/>
            <p:nvPr/>
          </p:nvSpPr>
          <p:spPr>
            <a:xfrm>
              <a:off x="6046830" y="5875221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563" name="正方形/長方形 562"/>
            <p:cNvSpPr/>
            <p:nvPr/>
          </p:nvSpPr>
          <p:spPr>
            <a:xfrm>
              <a:off x="6370044" y="5263476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鹿追町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4" name="正方形/長方形 563"/>
            <p:cNvSpPr/>
            <p:nvPr/>
          </p:nvSpPr>
          <p:spPr>
            <a:xfrm>
              <a:off x="6030037" y="7382462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浦河町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5" name="正方形/長方形 564"/>
            <p:cNvSpPr/>
            <p:nvPr/>
          </p:nvSpPr>
          <p:spPr>
            <a:xfrm>
              <a:off x="7245804" y="318845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湧別町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6" name="正方形/長方形 565"/>
            <p:cNvSpPr/>
            <p:nvPr/>
          </p:nvSpPr>
          <p:spPr>
            <a:xfrm>
              <a:off x="6841305" y="4419278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置戸町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7" name="正方形/長方形 566"/>
            <p:cNvSpPr/>
            <p:nvPr/>
          </p:nvSpPr>
          <p:spPr>
            <a:xfrm>
              <a:off x="6700528" y="3749725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遠軽町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78" name="正方形/長方形 577"/>
            <p:cNvSpPr/>
            <p:nvPr/>
          </p:nvSpPr>
          <p:spPr>
            <a:xfrm>
              <a:off x="4889663" y="5657258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夕張市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80" name="正方形/長方形 579"/>
            <p:cNvSpPr/>
            <p:nvPr/>
          </p:nvSpPr>
          <p:spPr>
            <a:xfrm>
              <a:off x="3901642" y="5908634"/>
              <a:ext cx="671979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81" name="正方形/長方形 580"/>
            <p:cNvSpPr/>
            <p:nvPr/>
          </p:nvSpPr>
          <p:spPr>
            <a:xfrm>
              <a:off x="3253842" y="6433573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82" name="正方形/長方形 581"/>
            <p:cNvSpPr/>
            <p:nvPr/>
          </p:nvSpPr>
          <p:spPr>
            <a:xfrm>
              <a:off x="5646215" y="608966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83" name="正方形/長方形 582"/>
            <p:cNvSpPr/>
            <p:nvPr/>
          </p:nvSpPr>
          <p:spPr>
            <a:xfrm>
              <a:off x="8033858" y="532600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  <a:endParaRPr lang="ja-JP" altLang="en-US" sz="9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85" name="正方形/長方形 584"/>
            <p:cNvSpPr/>
            <p:nvPr/>
          </p:nvSpPr>
          <p:spPr>
            <a:xfrm>
              <a:off x="3160440" y="5790710"/>
              <a:ext cx="550151" cy="2308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札幌市</a:t>
              </a:r>
            </a:p>
          </p:txBody>
        </p:sp>
      </p:grpSp>
      <p:grpSp>
        <p:nvGrpSpPr>
          <p:cNvPr id="586" name="グループ化 585"/>
          <p:cNvGrpSpPr/>
          <p:nvPr/>
        </p:nvGrpSpPr>
        <p:grpSpPr>
          <a:xfrm>
            <a:off x="3377248" y="5385665"/>
            <a:ext cx="849007" cy="776710"/>
            <a:chOff x="3377248" y="5385665"/>
            <a:chExt cx="849007" cy="776710"/>
          </a:xfrm>
        </p:grpSpPr>
        <p:sp>
          <p:nvSpPr>
            <p:cNvPr id="587" name="正方形/長方形 586"/>
            <p:cNvSpPr/>
            <p:nvPr/>
          </p:nvSpPr>
          <p:spPr>
            <a:xfrm>
              <a:off x="3498056" y="5711489"/>
              <a:ext cx="415498" cy="1846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588" name="正方形/長方形 587"/>
            <p:cNvSpPr/>
            <p:nvPr/>
          </p:nvSpPr>
          <p:spPr>
            <a:xfrm>
              <a:off x="3610490" y="5385665"/>
              <a:ext cx="338554" cy="1846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589" name="正方形/長方形 588"/>
            <p:cNvSpPr/>
            <p:nvPr/>
          </p:nvSpPr>
          <p:spPr>
            <a:xfrm>
              <a:off x="3798991" y="5477026"/>
              <a:ext cx="338554" cy="1846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590" name="正方形/長方形 589"/>
            <p:cNvSpPr/>
            <p:nvPr/>
          </p:nvSpPr>
          <p:spPr>
            <a:xfrm>
              <a:off x="3725591" y="5604090"/>
              <a:ext cx="415498" cy="1846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白石区</a:t>
              </a:r>
            </a:p>
          </p:txBody>
        </p:sp>
        <p:sp>
          <p:nvSpPr>
            <p:cNvPr id="591" name="正方形/長方形 590"/>
            <p:cNvSpPr/>
            <p:nvPr/>
          </p:nvSpPr>
          <p:spPr>
            <a:xfrm>
              <a:off x="3572207" y="5835715"/>
              <a:ext cx="415498" cy="1846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豊平区</a:t>
              </a:r>
            </a:p>
          </p:txBody>
        </p:sp>
        <p:sp>
          <p:nvSpPr>
            <p:cNvPr id="592" name="正方形/長方形 591"/>
            <p:cNvSpPr/>
            <p:nvPr/>
          </p:nvSpPr>
          <p:spPr>
            <a:xfrm>
              <a:off x="3406359" y="5977709"/>
              <a:ext cx="338554" cy="1846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593" name="正方形/長方形 592"/>
            <p:cNvSpPr/>
            <p:nvPr/>
          </p:nvSpPr>
          <p:spPr>
            <a:xfrm>
              <a:off x="3440698" y="5608380"/>
              <a:ext cx="338554" cy="1846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594" name="正方形/長方形 593"/>
            <p:cNvSpPr/>
            <p:nvPr/>
          </p:nvSpPr>
          <p:spPr>
            <a:xfrm>
              <a:off x="3810757" y="5718451"/>
              <a:ext cx="415498" cy="1846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厚別区</a:t>
              </a:r>
            </a:p>
          </p:txBody>
        </p:sp>
        <p:sp>
          <p:nvSpPr>
            <p:cNvPr id="595" name="正方形/長方形 594"/>
            <p:cNvSpPr/>
            <p:nvPr/>
          </p:nvSpPr>
          <p:spPr>
            <a:xfrm>
              <a:off x="3377248" y="5498835"/>
              <a:ext cx="415498" cy="1846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手稲区</a:t>
              </a:r>
            </a:p>
          </p:txBody>
        </p:sp>
        <p:sp>
          <p:nvSpPr>
            <p:cNvPr id="596" name="正方形/長方形 595"/>
            <p:cNvSpPr/>
            <p:nvPr/>
          </p:nvSpPr>
          <p:spPr>
            <a:xfrm>
              <a:off x="3659141" y="5929589"/>
              <a:ext cx="415498" cy="1846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6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清田区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12336" y="254000"/>
            <a:ext cx="12179739" cy="9091613"/>
            <a:chOff x="612336" y="254000"/>
            <a:chExt cx="12179739" cy="9091613"/>
          </a:xfrm>
        </p:grpSpPr>
        <p:grpSp>
          <p:nvGrpSpPr>
            <p:cNvPr id="600" name="グループ化 1"/>
            <p:cNvGrpSpPr>
              <a:grpSpLocks/>
            </p:cNvGrpSpPr>
            <p:nvPr/>
          </p:nvGrpSpPr>
          <p:grpSpPr bwMode="auto">
            <a:xfrm>
              <a:off x="3338513" y="5475288"/>
              <a:ext cx="812800" cy="858837"/>
              <a:chOff x="3338513" y="5475288"/>
              <a:chExt cx="812800" cy="858837"/>
            </a:xfrm>
          </p:grpSpPr>
          <p:sp>
            <p:nvSpPr>
              <p:cNvPr id="601" name="Freeform 188"/>
              <p:cNvSpPr>
                <a:spLocks/>
              </p:cNvSpPr>
              <p:nvPr/>
            </p:nvSpPr>
            <p:spPr bwMode="auto">
              <a:xfrm>
                <a:off x="3338513" y="5567363"/>
                <a:ext cx="630237" cy="766762"/>
              </a:xfrm>
              <a:custGeom>
                <a:avLst/>
                <a:gdLst>
                  <a:gd name="T0" fmla="*/ 225425 w 397"/>
                  <a:gd name="T1" fmla="*/ 90675 h 482"/>
                  <a:gd name="T2" fmla="*/ 225425 w 397"/>
                  <a:gd name="T3" fmla="*/ 44542 h 482"/>
                  <a:gd name="T4" fmla="*/ 134937 w 397"/>
                  <a:gd name="T5" fmla="*/ 0 h 482"/>
                  <a:gd name="T6" fmla="*/ 90487 w 397"/>
                  <a:gd name="T7" fmla="*/ 44542 h 482"/>
                  <a:gd name="T8" fmla="*/ 46037 w 397"/>
                  <a:gd name="T9" fmla="*/ 135217 h 482"/>
                  <a:gd name="T10" fmla="*/ 0 w 397"/>
                  <a:gd name="T11" fmla="*/ 270435 h 482"/>
                  <a:gd name="T12" fmla="*/ 0 w 397"/>
                  <a:gd name="T13" fmla="*/ 361110 h 482"/>
                  <a:gd name="T14" fmla="*/ 90487 w 397"/>
                  <a:gd name="T15" fmla="*/ 405652 h 482"/>
                  <a:gd name="T16" fmla="*/ 46037 w 397"/>
                  <a:gd name="T17" fmla="*/ 450194 h 482"/>
                  <a:gd name="T18" fmla="*/ 90487 w 397"/>
                  <a:gd name="T19" fmla="*/ 540869 h 482"/>
                  <a:gd name="T20" fmla="*/ 180975 w 397"/>
                  <a:gd name="T21" fmla="*/ 540869 h 482"/>
                  <a:gd name="T22" fmla="*/ 134937 w 397"/>
                  <a:gd name="T23" fmla="*/ 676087 h 482"/>
                  <a:gd name="T24" fmla="*/ 225425 w 397"/>
                  <a:gd name="T25" fmla="*/ 766762 h 482"/>
                  <a:gd name="T26" fmla="*/ 360362 w 397"/>
                  <a:gd name="T27" fmla="*/ 766762 h 482"/>
                  <a:gd name="T28" fmla="*/ 360362 w 397"/>
                  <a:gd name="T29" fmla="*/ 676087 h 482"/>
                  <a:gd name="T30" fmla="*/ 404812 w 397"/>
                  <a:gd name="T31" fmla="*/ 631545 h 482"/>
                  <a:gd name="T32" fmla="*/ 404812 w 397"/>
                  <a:gd name="T33" fmla="*/ 585412 h 482"/>
                  <a:gd name="T34" fmla="*/ 450850 w 397"/>
                  <a:gd name="T35" fmla="*/ 540869 h 482"/>
                  <a:gd name="T36" fmla="*/ 495300 w 397"/>
                  <a:gd name="T37" fmla="*/ 585412 h 482"/>
                  <a:gd name="T38" fmla="*/ 585787 w 397"/>
                  <a:gd name="T39" fmla="*/ 540869 h 482"/>
                  <a:gd name="T40" fmla="*/ 630237 w 397"/>
                  <a:gd name="T41" fmla="*/ 540869 h 482"/>
                  <a:gd name="T42" fmla="*/ 630237 w 397"/>
                  <a:gd name="T43" fmla="*/ 450194 h 482"/>
                  <a:gd name="T44" fmla="*/ 585787 w 397"/>
                  <a:gd name="T45" fmla="*/ 405652 h 482"/>
                  <a:gd name="T46" fmla="*/ 585787 w 397"/>
                  <a:gd name="T47" fmla="*/ 270435 h 482"/>
                  <a:gd name="T48" fmla="*/ 539750 w 397"/>
                  <a:gd name="T49" fmla="*/ 225893 h 482"/>
                  <a:gd name="T50" fmla="*/ 495300 w 397"/>
                  <a:gd name="T51" fmla="*/ 225893 h 482"/>
                  <a:gd name="T52" fmla="*/ 404812 w 397"/>
                  <a:gd name="T53" fmla="*/ 270435 h 482"/>
                  <a:gd name="T54" fmla="*/ 360362 w 397"/>
                  <a:gd name="T55" fmla="*/ 270435 h 482"/>
                  <a:gd name="T56" fmla="*/ 315912 w 397"/>
                  <a:gd name="T57" fmla="*/ 225893 h 482"/>
                  <a:gd name="T58" fmla="*/ 269875 w 397"/>
                  <a:gd name="T59" fmla="*/ 135217 h 482"/>
                  <a:gd name="T60" fmla="*/ 269875 w 397"/>
                  <a:gd name="T61" fmla="*/ 90675 h 482"/>
                  <a:gd name="T62" fmla="*/ 225425 w 397"/>
                  <a:gd name="T63" fmla="*/ 90675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97" h="482">
                    <a:moveTo>
                      <a:pt x="142" y="57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29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227" y="482"/>
                    </a:lnTo>
                    <a:lnTo>
                      <a:pt x="227" y="425"/>
                    </a:lnTo>
                    <a:lnTo>
                      <a:pt x="255" y="397"/>
                    </a:lnTo>
                    <a:lnTo>
                      <a:pt x="255" y="368"/>
                    </a:lnTo>
                    <a:lnTo>
                      <a:pt x="284" y="340"/>
                    </a:lnTo>
                    <a:lnTo>
                      <a:pt x="312" y="368"/>
                    </a:lnTo>
                    <a:lnTo>
                      <a:pt x="369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69" y="170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255" y="170"/>
                    </a:lnTo>
                    <a:lnTo>
                      <a:pt x="227" y="170"/>
                    </a:lnTo>
                    <a:lnTo>
                      <a:pt x="199" y="142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2" name="Freeform 189"/>
              <p:cNvSpPr>
                <a:spLocks/>
              </p:cNvSpPr>
              <p:nvPr/>
            </p:nvSpPr>
            <p:spPr bwMode="auto">
              <a:xfrm>
                <a:off x="3609975" y="5475288"/>
                <a:ext cx="180975" cy="225425"/>
              </a:xfrm>
              <a:custGeom>
                <a:avLst/>
                <a:gdLst>
                  <a:gd name="T0" fmla="*/ 46038 w 114"/>
                  <a:gd name="T1" fmla="*/ 90488 h 142"/>
                  <a:gd name="T2" fmla="*/ 134938 w 114"/>
                  <a:gd name="T3" fmla="*/ 0 h 142"/>
                  <a:gd name="T4" fmla="*/ 180975 w 114"/>
                  <a:gd name="T5" fmla="*/ 46038 h 142"/>
                  <a:gd name="T6" fmla="*/ 180975 w 114"/>
                  <a:gd name="T7" fmla="*/ 134938 h 142"/>
                  <a:gd name="T8" fmla="*/ 46038 w 114"/>
                  <a:gd name="T9" fmla="*/ 225425 h 142"/>
                  <a:gd name="T10" fmla="*/ 0 w 114"/>
                  <a:gd name="T11" fmla="*/ 180975 h 142"/>
                  <a:gd name="T12" fmla="*/ 46038 w 114"/>
                  <a:gd name="T13" fmla="*/ 90488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29" y="57"/>
                    </a:moveTo>
                    <a:lnTo>
                      <a:pt x="85" y="0"/>
                    </a:lnTo>
                    <a:lnTo>
                      <a:pt x="114" y="29"/>
                    </a:lnTo>
                    <a:lnTo>
                      <a:pt x="114" y="85"/>
                    </a:lnTo>
                    <a:lnTo>
                      <a:pt x="29" y="142"/>
                    </a:lnTo>
                    <a:lnTo>
                      <a:pt x="0" y="114"/>
                    </a:lnTo>
                    <a:lnTo>
                      <a:pt x="29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3" name="Freeform 190"/>
              <p:cNvSpPr>
                <a:spLocks/>
              </p:cNvSpPr>
              <p:nvPr/>
            </p:nvSpPr>
            <p:spPr bwMode="auto">
              <a:xfrm>
                <a:off x="3609975" y="5610225"/>
                <a:ext cx="269875" cy="225425"/>
              </a:xfrm>
              <a:custGeom>
                <a:avLst/>
                <a:gdLst>
                  <a:gd name="T0" fmla="*/ 180975 w 170"/>
                  <a:gd name="T1" fmla="*/ 0 h 142"/>
                  <a:gd name="T2" fmla="*/ 269875 w 170"/>
                  <a:gd name="T3" fmla="*/ 90488 h 142"/>
                  <a:gd name="T4" fmla="*/ 180975 w 170"/>
                  <a:gd name="T5" fmla="*/ 134938 h 142"/>
                  <a:gd name="T6" fmla="*/ 90488 w 170"/>
                  <a:gd name="T7" fmla="*/ 225425 h 142"/>
                  <a:gd name="T8" fmla="*/ 46038 w 170"/>
                  <a:gd name="T9" fmla="*/ 180975 h 142"/>
                  <a:gd name="T10" fmla="*/ 0 w 170"/>
                  <a:gd name="T11" fmla="*/ 90488 h 142"/>
                  <a:gd name="T12" fmla="*/ 0 w 170"/>
                  <a:gd name="T13" fmla="*/ 46038 h 142"/>
                  <a:gd name="T14" fmla="*/ 46038 w 170"/>
                  <a:gd name="T15" fmla="*/ 90488 h 142"/>
                  <a:gd name="T16" fmla="*/ 180975 w 170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42">
                    <a:moveTo>
                      <a:pt x="114" y="0"/>
                    </a:moveTo>
                    <a:lnTo>
                      <a:pt x="170" y="57"/>
                    </a:lnTo>
                    <a:lnTo>
                      <a:pt x="114" y="85"/>
                    </a:lnTo>
                    <a:lnTo>
                      <a:pt x="57" y="142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4" name="Freeform 191"/>
              <p:cNvSpPr>
                <a:spLocks/>
              </p:cNvSpPr>
              <p:nvPr/>
            </p:nvSpPr>
            <p:spPr bwMode="auto">
              <a:xfrm>
                <a:off x="3700463" y="5700713"/>
                <a:ext cx="269875" cy="134937"/>
              </a:xfrm>
              <a:custGeom>
                <a:avLst/>
                <a:gdLst>
                  <a:gd name="T0" fmla="*/ 179388 w 170"/>
                  <a:gd name="T1" fmla="*/ 0 h 85"/>
                  <a:gd name="T2" fmla="*/ 225425 w 170"/>
                  <a:gd name="T3" fmla="*/ 0 h 85"/>
                  <a:gd name="T4" fmla="*/ 269875 w 170"/>
                  <a:gd name="T5" fmla="*/ 44450 h 85"/>
                  <a:gd name="T6" fmla="*/ 179388 w 170"/>
                  <a:gd name="T7" fmla="*/ 90487 h 85"/>
                  <a:gd name="T8" fmla="*/ 134938 w 170"/>
                  <a:gd name="T9" fmla="*/ 90487 h 85"/>
                  <a:gd name="T10" fmla="*/ 44450 w 170"/>
                  <a:gd name="T11" fmla="*/ 134937 h 85"/>
                  <a:gd name="T12" fmla="*/ 0 w 170"/>
                  <a:gd name="T13" fmla="*/ 134937 h 85"/>
                  <a:gd name="T14" fmla="*/ 90488 w 170"/>
                  <a:gd name="T15" fmla="*/ 44450 h 85"/>
                  <a:gd name="T16" fmla="*/ 179388 w 170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85">
                    <a:moveTo>
                      <a:pt x="113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13" y="57"/>
                    </a:lnTo>
                    <a:lnTo>
                      <a:pt x="85" y="57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57" y="28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5" name="Freeform 192"/>
              <p:cNvSpPr>
                <a:spLocks/>
              </p:cNvSpPr>
              <p:nvPr/>
            </p:nvSpPr>
            <p:spPr bwMode="auto">
              <a:xfrm>
                <a:off x="3790950" y="5475288"/>
                <a:ext cx="269875" cy="225425"/>
              </a:xfrm>
              <a:custGeom>
                <a:avLst/>
                <a:gdLst>
                  <a:gd name="T0" fmla="*/ 269875 w 170"/>
                  <a:gd name="T1" fmla="*/ 46038 h 142"/>
                  <a:gd name="T2" fmla="*/ 134938 w 170"/>
                  <a:gd name="T3" fmla="*/ 90488 h 142"/>
                  <a:gd name="T4" fmla="*/ 134938 w 170"/>
                  <a:gd name="T5" fmla="*/ 225425 h 142"/>
                  <a:gd name="T6" fmla="*/ 88900 w 170"/>
                  <a:gd name="T7" fmla="*/ 225425 h 142"/>
                  <a:gd name="T8" fmla="*/ 0 w 170"/>
                  <a:gd name="T9" fmla="*/ 134938 h 142"/>
                  <a:gd name="T10" fmla="*/ 0 w 170"/>
                  <a:gd name="T11" fmla="*/ 46038 h 142"/>
                  <a:gd name="T12" fmla="*/ 223838 w 170"/>
                  <a:gd name="T13" fmla="*/ 0 h 142"/>
                  <a:gd name="T14" fmla="*/ 269875 w 170"/>
                  <a:gd name="T15" fmla="*/ 46038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142">
                    <a:moveTo>
                      <a:pt x="170" y="29"/>
                    </a:moveTo>
                    <a:lnTo>
                      <a:pt x="85" y="57"/>
                    </a:lnTo>
                    <a:lnTo>
                      <a:pt x="85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0" y="29"/>
                    </a:lnTo>
                    <a:lnTo>
                      <a:pt x="141" y="0"/>
                    </a:lnTo>
                    <a:lnTo>
                      <a:pt x="170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6" name="Freeform 193"/>
              <p:cNvSpPr>
                <a:spLocks/>
              </p:cNvSpPr>
              <p:nvPr/>
            </p:nvSpPr>
            <p:spPr bwMode="auto">
              <a:xfrm>
                <a:off x="3925888" y="5521325"/>
                <a:ext cx="179387" cy="223838"/>
              </a:xfrm>
              <a:custGeom>
                <a:avLst/>
                <a:gdLst>
                  <a:gd name="T0" fmla="*/ 44450 w 113"/>
                  <a:gd name="T1" fmla="*/ 223838 h 141"/>
                  <a:gd name="T2" fmla="*/ 88900 w 113"/>
                  <a:gd name="T3" fmla="*/ 134938 h 141"/>
                  <a:gd name="T4" fmla="*/ 179387 w 113"/>
                  <a:gd name="T5" fmla="*/ 134938 h 141"/>
                  <a:gd name="T6" fmla="*/ 134937 w 113"/>
                  <a:gd name="T7" fmla="*/ 0 h 141"/>
                  <a:gd name="T8" fmla="*/ 0 w 113"/>
                  <a:gd name="T9" fmla="*/ 44450 h 141"/>
                  <a:gd name="T10" fmla="*/ 0 w 113"/>
                  <a:gd name="T11" fmla="*/ 179388 h 141"/>
                  <a:gd name="T12" fmla="*/ 44450 w 113"/>
                  <a:gd name="T13" fmla="*/ 223838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41">
                    <a:moveTo>
                      <a:pt x="28" y="141"/>
                    </a:moveTo>
                    <a:lnTo>
                      <a:pt x="56" y="85"/>
                    </a:lnTo>
                    <a:lnTo>
                      <a:pt x="113" y="85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113"/>
                    </a:lnTo>
                    <a:lnTo>
                      <a:pt x="28" y="1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7" name="Freeform 194"/>
              <p:cNvSpPr>
                <a:spLocks/>
              </p:cNvSpPr>
              <p:nvPr/>
            </p:nvSpPr>
            <p:spPr bwMode="auto">
              <a:xfrm>
                <a:off x="3970338" y="5656263"/>
                <a:ext cx="134937" cy="134937"/>
              </a:xfrm>
              <a:custGeom>
                <a:avLst/>
                <a:gdLst>
                  <a:gd name="T0" fmla="*/ 134937 w 85"/>
                  <a:gd name="T1" fmla="*/ 44450 h 85"/>
                  <a:gd name="T2" fmla="*/ 134937 w 85"/>
                  <a:gd name="T3" fmla="*/ 0 h 85"/>
                  <a:gd name="T4" fmla="*/ 44450 w 85"/>
                  <a:gd name="T5" fmla="*/ 0 h 85"/>
                  <a:gd name="T6" fmla="*/ 0 w 85"/>
                  <a:gd name="T7" fmla="*/ 88900 h 85"/>
                  <a:gd name="T8" fmla="*/ 90487 w 85"/>
                  <a:gd name="T9" fmla="*/ 134937 h 85"/>
                  <a:gd name="T10" fmla="*/ 90487 w 85"/>
                  <a:gd name="T11" fmla="*/ 44450 h 85"/>
                  <a:gd name="T12" fmla="*/ 134937 w 85"/>
                  <a:gd name="T13" fmla="*/ 44450 h 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85" y="0"/>
                    </a:lnTo>
                    <a:lnTo>
                      <a:pt x="28" y="0"/>
                    </a:lnTo>
                    <a:lnTo>
                      <a:pt x="0" y="56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8" name="Freeform 195"/>
              <p:cNvSpPr>
                <a:spLocks/>
              </p:cNvSpPr>
              <p:nvPr/>
            </p:nvSpPr>
            <p:spPr bwMode="auto">
              <a:xfrm>
                <a:off x="4060825" y="5700713"/>
                <a:ext cx="90488" cy="134937"/>
              </a:xfrm>
              <a:custGeom>
                <a:avLst/>
                <a:gdLst>
                  <a:gd name="T0" fmla="*/ 0 w 57"/>
                  <a:gd name="T1" fmla="*/ 90487 h 85"/>
                  <a:gd name="T2" fmla="*/ 90488 w 57"/>
                  <a:gd name="T3" fmla="*/ 134937 h 85"/>
                  <a:gd name="T4" fmla="*/ 90488 w 57"/>
                  <a:gd name="T5" fmla="*/ 44450 h 85"/>
                  <a:gd name="T6" fmla="*/ 44450 w 57"/>
                  <a:gd name="T7" fmla="*/ 0 h 85"/>
                  <a:gd name="T8" fmla="*/ 0 w 57"/>
                  <a:gd name="T9" fmla="*/ 0 h 85"/>
                  <a:gd name="T10" fmla="*/ 0 w 57"/>
                  <a:gd name="T11" fmla="*/ 90487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85">
                    <a:moveTo>
                      <a:pt x="0" y="57"/>
                    </a:moveTo>
                    <a:lnTo>
                      <a:pt x="57" y="85"/>
                    </a:lnTo>
                    <a:lnTo>
                      <a:pt x="57" y="28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9" name="Freeform 196"/>
              <p:cNvSpPr>
                <a:spLocks/>
              </p:cNvSpPr>
              <p:nvPr/>
            </p:nvSpPr>
            <p:spPr bwMode="auto">
              <a:xfrm>
                <a:off x="3879850" y="5745163"/>
                <a:ext cx="180975" cy="269875"/>
              </a:xfrm>
              <a:custGeom>
                <a:avLst/>
                <a:gdLst>
                  <a:gd name="T0" fmla="*/ 180975 w 114"/>
                  <a:gd name="T1" fmla="*/ 46038 h 170"/>
                  <a:gd name="T2" fmla="*/ 90488 w 114"/>
                  <a:gd name="T3" fmla="*/ 269875 h 170"/>
                  <a:gd name="T4" fmla="*/ 46038 w 114"/>
                  <a:gd name="T5" fmla="*/ 225425 h 170"/>
                  <a:gd name="T6" fmla="*/ 46038 w 114"/>
                  <a:gd name="T7" fmla="*/ 90488 h 170"/>
                  <a:gd name="T8" fmla="*/ 0 w 114"/>
                  <a:gd name="T9" fmla="*/ 46038 h 170"/>
                  <a:gd name="T10" fmla="*/ 90488 w 114"/>
                  <a:gd name="T11" fmla="*/ 0 h 170"/>
                  <a:gd name="T12" fmla="*/ 180975 w 114"/>
                  <a:gd name="T13" fmla="*/ 460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114" y="29"/>
                    </a:moveTo>
                    <a:lnTo>
                      <a:pt x="57" y="170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4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0" name="Freeform 197"/>
              <p:cNvSpPr>
                <a:spLocks/>
              </p:cNvSpPr>
              <p:nvPr/>
            </p:nvSpPr>
            <p:spPr bwMode="auto">
              <a:xfrm>
                <a:off x="3970338" y="5791200"/>
                <a:ext cx="180975" cy="314325"/>
              </a:xfrm>
              <a:custGeom>
                <a:avLst/>
                <a:gdLst>
                  <a:gd name="T0" fmla="*/ 90488 w 114"/>
                  <a:gd name="T1" fmla="*/ 0 h 198"/>
                  <a:gd name="T2" fmla="*/ 0 w 114"/>
                  <a:gd name="T3" fmla="*/ 223838 h 198"/>
                  <a:gd name="T4" fmla="*/ 0 w 114"/>
                  <a:gd name="T5" fmla="*/ 314325 h 198"/>
                  <a:gd name="T6" fmla="*/ 44450 w 114"/>
                  <a:gd name="T7" fmla="*/ 314325 h 198"/>
                  <a:gd name="T8" fmla="*/ 44450 w 114"/>
                  <a:gd name="T9" fmla="*/ 269875 h 198"/>
                  <a:gd name="T10" fmla="*/ 90488 w 114"/>
                  <a:gd name="T11" fmla="*/ 223838 h 198"/>
                  <a:gd name="T12" fmla="*/ 180975 w 114"/>
                  <a:gd name="T13" fmla="*/ 44450 h 198"/>
                  <a:gd name="T14" fmla="*/ 90488 w 114"/>
                  <a:gd name="T15" fmla="*/ 0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98">
                    <a:moveTo>
                      <a:pt x="57" y="0"/>
                    </a:moveTo>
                    <a:lnTo>
                      <a:pt x="0" y="141"/>
                    </a:lnTo>
                    <a:lnTo>
                      <a:pt x="0" y="198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57" y="141"/>
                    </a:lnTo>
                    <a:lnTo>
                      <a:pt x="114" y="28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81" name="グループ化 2"/>
            <p:cNvGrpSpPr>
              <a:grpSpLocks/>
            </p:cNvGrpSpPr>
            <p:nvPr/>
          </p:nvGrpSpPr>
          <p:grpSpPr bwMode="auto">
            <a:xfrm>
              <a:off x="730250" y="254000"/>
              <a:ext cx="12061825" cy="9091613"/>
              <a:chOff x="730250" y="254000"/>
              <a:chExt cx="12061825" cy="9091613"/>
            </a:xfrm>
          </p:grpSpPr>
          <p:sp>
            <p:nvSpPr>
              <p:cNvPr id="3275" name="Freeform 8"/>
              <p:cNvSpPr>
                <a:spLocks/>
              </p:cNvSpPr>
              <p:nvPr/>
            </p:nvSpPr>
            <p:spPr bwMode="auto">
              <a:xfrm>
                <a:off x="1720850" y="8850313"/>
                <a:ext cx="269875" cy="495300"/>
              </a:xfrm>
              <a:custGeom>
                <a:avLst/>
                <a:gdLst>
                  <a:gd name="T0" fmla="*/ 269875 w 170"/>
                  <a:gd name="T1" fmla="*/ 495300 h 312"/>
                  <a:gd name="T2" fmla="*/ 0 w 170"/>
                  <a:gd name="T3" fmla="*/ 315913 h 312"/>
                  <a:gd name="T4" fmla="*/ 0 w 170"/>
                  <a:gd name="T5" fmla="*/ 0 h 312"/>
                  <a:gd name="T6" fmla="*/ 88900 w 170"/>
                  <a:gd name="T7" fmla="*/ 90488 h 312"/>
                  <a:gd name="T8" fmla="*/ 223838 w 170"/>
                  <a:gd name="T9" fmla="*/ 90488 h 312"/>
                  <a:gd name="T10" fmla="*/ 223838 w 170"/>
                  <a:gd name="T11" fmla="*/ 315913 h 312"/>
                  <a:gd name="T12" fmla="*/ 269875 w 170"/>
                  <a:gd name="T13" fmla="*/ 495300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312">
                    <a:moveTo>
                      <a:pt x="170" y="312"/>
                    </a:moveTo>
                    <a:lnTo>
                      <a:pt x="0" y="199"/>
                    </a:lnTo>
                    <a:lnTo>
                      <a:pt x="0" y="0"/>
                    </a:lnTo>
                    <a:lnTo>
                      <a:pt x="56" y="57"/>
                    </a:lnTo>
                    <a:lnTo>
                      <a:pt x="141" y="57"/>
                    </a:lnTo>
                    <a:lnTo>
                      <a:pt x="141" y="199"/>
                    </a:lnTo>
                    <a:lnTo>
                      <a:pt x="170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76" name="Freeform 9"/>
              <p:cNvSpPr>
                <a:spLocks/>
              </p:cNvSpPr>
              <p:nvPr/>
            </p:nvSpPr>
            <p:spPr bwMode="auto">
              <a:xfrm>
                <a:off x="1944688" y="8850313"/>
                <a:ext cx="269875" cy="495300"/>
              </a:xfrm>
              <a:custGeom>
                <a:avLst/>
                <a:gdLst>
                  <a:gd name="T0" fmla="*/ 46038 w 170"/>
                  <a:gd name="T1" fmla="*/ 495300 h 312"/>
                  <a:gd name="T2" fmla="*/ 0 w 170"/>
                  <a:gd name="T3" fmla="*/ 315913 h 312"/>
                  <a:gd name="T4" fmla="*/ 0 w 170"/>
                  <a:gd name="T5" fmla="*/ 90488 h 312"/>
                  <a:gd name="T6" fmla="*/ 46038 w 170"/>
                  <a:gd name="T7" fmla="*/ 0 h 312"/>
                  <a:gd name="T8" fmla="*/ 90488 w 170"/>
                  <a:gd name="T9" fmla="*/ 136525 h 312"/>
                  <a:gd name="T10" fmla="*/ 180975 w 170"/>
                  <a:gd name="T11" fmla="*/ 180975 h 312"/>
                  <a:gd name="T12" fmla="*/ 225425 w 170"/>
                  <a:gd name="T13" fmla="*/ 90488 h 312"/>
                  <a:gd name="T14" fmla="*/ 269875 w 170"/>
                  <a:gd name="T15" fmla="*/ 315913 h 312"/>
                  <a:gd name="T16" fmla="*/ 134938 w 170"/>
                  <a:gd name="T17" fmla="*/ 315913 h 312"/>
                  <a:gd name="T18" fmla="*/ 46038 w 170"/>
                  <a:gd name="T19" fmla="*/ 495300 h 3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312">
                    <a:moveTo>
                      <a:pt x="29" y="312"/>
                    </a:moveTo>
                    <a:lnTo>
                      <a:pt x="0" y="199"/>
                    </a:lnTo>
                    <a:lnTo>
                      <a:pt x="0" y="57"/>
                    </a:lnTo>
                    <a:lnTo>
                      <a:pt x="29" y="0"/>
                    </a:lnTo>
                    <a:lnTo>
                      <a:pt x="57" y="86"/>
                    </a:lnTo>
                    <a:lnTo>
                      <a:pt x="114" y="114"/>
                    </a:lnTo>
                    <a:lnTo>
                      <a:pt x="142" y="57"/>
                    </a:lnTo>
                    <a:lnTo>
                      <a:pt x="170" y="199"/>
                    </a:lnTo>
                    <a:lnTo>
                      <a:pt x="85" y="199"/>
                    </a:lnTo>
                    <a:lnTo>
                      <a:pt x="29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77" name="Freeform 10"/>
              <p:cNvSpPr>
                <a:spLocks/>
              </p:cNvSpPr>
              <p:nvPr/>
            </p:nvSpPr>
            <p:spPr bwMode="auto">
              <a:xfrm>
                <a:off x="5995988" y="7050088"/>
                <a:ext cx="765175" cy="676275"/>
              </a:xfrm>
              <a:custGeom>
                <a:avLst/>
                <a:gdLst>
                  <a:gd name="T0" fmla="*/ 404813 w 482"/>
                  <a:gd name="T1" fmla="*/ 0 h 426"/>
                  <a:gd name="T2" fmla="*/ 179388 w 482"/>
                  <a:gd name="T3" fmla="*/ 90488 h 426"/>
                  <a:gd name="T4" fmla="*/ 225425 w 482"/>
                  <a:gd name="T5" fmla="*/ 225425 h 426"/>
                  <a:gd name="T6" fmla="*/ 90488 w 482"/>
                  <a:gd name="T7" fmla="*/ 495300 h 426"/>
                  <a:gd name="T8" fmla="*/ 0 w 482"/>
                  <a:gd name="T9" fmla="*/ 541338 h 426"/>
                  <a:gd name="T10" fmla="*/ 314325 w 482"/>
                  <a:gd name="T11" fmla="*/ 676275 h 426"/>
                  <a:gd name="T12" fmla="*/ 539750 w 482"/>
                  <a:gd name="T13" fmla="*/ 541338 h 426"/>
                  <a:gd name="T14" fmla="*/ 630238 w 482"/>
                  <a:gd name="T15" fmla="*/ 541338 h 426"/>
                  <a:gd name="T16" fmla="*/ 765175 w 482"/>
                  <a:gd name="T17" fmla="*/ 450850 h 426"/>
                  <a:gd name="T18" fmla="*/ 539750 w 482"/>
                  <a:gd name="T19" fmla="*/ 180975 h 426"/>
                  <a:gd name="T20" fmla="*/ 404813 w 482"/>
                  <a:gd name="T21" fmla="*/ 46038 h 426"/>
                  <a:gd name="T22" fmla="*/ 404813 w 482"/>
                  <a:gd name="T23" fmla="*/ 0 h 42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82" h="426">
                    <a:moveTo>
                      <a:pt x="255" y="0"/>
                    </a:moveTo>
                    <a:lnTo>
                      <a:pt x="113" y="57"/>
                    </a:lnTo>
                    <a:lnTo>
                      <a:pt x="142" y="142"/>
                    </a:lnTo>
                    <a:lnTo>
                      <a:pt x="57" y="312"/>
                    </a:lnTo>
                    <a:lnTo>
                      <a:pt x="0" y="341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97" y="341"/>
                    </a:lnTo>
                    <a:lnTo>
                      <a:pt x="482" y="284"/>
                    </a:lnTo>
                    <a:lnTo>
                      <a:pt x="340" y="114"/>
                    </a:lnTo>
                    <a:lnTo>
                      <a:pt x="255" y="29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78" name="Freeform 11"/>
              <p:cNvSpPr>
                <a:spLocks/>
              </p:cNvSpPr>
              <p:nvPr/>
            </p:nvSpPr>
            <p:spPr bwMode="auto">
              <a:xfrm>
                <a:off x="6310313" y="7500938"/>
                <a:ext cx="585787" cy="449262"/>
              </a:xfrm>
              <a:custGeom>
                <a:avLst/>
                <a:gdLst>
                  <a:gd name="T0" fmla="*/ 450850 w 369"/>
                  <a:gd name="T1" fmla="*/ 0 h 283"/>
                  <a:gd name="T2" fmla="*/ 315912 w 369"/>
                  <a:gd name="T3" fmla="*/ 90487 h 283"/>
                  <a:gd name="T4" fmla="*/ 225425 w 369"/>
                  <a:gd name="T5" fmla="*/ 90487 h 283"/>
                  <a:gd name="T6" fmla="*/ 0 w 369"/>
                  <a:gd name="T7" fmla="*/ 225425 h 283"/>
                  <a:gd name="T8" fmla="*/ 180975 w 369"/>
                  <a:gd name="T9" fmla="*/ 269875 h 283"/>
                  <a:gd name="T10" fmla="*/ 315912 w 369"/>
                  <a:gd name="T11" fmla="*/ 449262 h 283"/>
                  <a:gd name="T12" fmla="*/ 360362 w 369"/>
                  <a:gd name="T13" fmla="*/ 404812 h 283"/>
                  <a:gd name="T14" fmla="*/ 450850 w 369"/>
                  <a:gd name="T15" fmla="*/ 404812 h 283"/>
                  <a:gd name="T16" fmla="*/ 539750 w 369"/>
                  <a:gd name="T17" fmla="*/ 360362 h 283"/>
                  <a:gd name="T18" fmla="*/ 495300 w 369"/>
                  <a:gd name="T19" fmla="*/ 314325 h 283"/>
                  <a:gd name="T20" fmla="*/ 539750 w 369"/>
                  <a:gd name="T21" fmla="*/ 269875 h 283"/>
                  <a:gd name="T22" fmla="*/ 539750 w 369"/>
                  <a:gd name="T23" fmla="*/ 179387 h 283"/>
                  <a:gd name="T24" fmla="*/ 585787 w 369"/>
                  <a:gd name="T25" fmla="*/ 134937 h 283"/>
                  <a:gd name="T26" fmla="*/ 450850 w 369"/>
                  <a:gd name="T27" fmla="*/ 0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69" h="283">
                    <a:moveTo>
                      <a:pt x="284" y="0"/>
                    </a:moveTo>
                    <a:lnTo>
                      <a:pt x="199" y="57"/>
                    </a:lnTo>
                    <a:lnTo>
                      <a:pt x="142" y="57"/>
                    </a:lnTo>
                    <a:lnTo>
                      <a:pt x="0" y="142"/>
                    </a:lnTo>
                    <a:lnTo>
                      <a:pt x="114" y="170"/>
                    </a:lnTo>
                    <a:lnTo>
                      <a:pt x="199" y="283"/>
                    </a:lnTo>
                    <a:lnTo>
                      <a:pt x="227" y="255"/>
                    </a:lnTo>
                    <a:lnTo>
                      <a:pt x="284" y="255"/>
                    </a:lnTo>
                    <a:lnTo>
                      <a:pt x="340" y="227"/>
                    </a:lnTo>
                    <a:lnTo>
                      <a:pt x="312" y="198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69" y="85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79" name="Freeform 12"/>
              <p:cNvSpPr>
                <a:spLocks/>
              </p:cNvSpPr>
              <p:nvPr/>
            </p:nvSpPr>
            <p:spPr bwMode="auto">
              <a:xfrm>
                <a:off x="730250" y="7545388"/>
                <a:ext cx="314325" cy="360362"/>
              </a:xfrm>
              <a:custGeom>
                <a:avLst/>
                <a:gdLst>
                  <a:gd name="T0" fmla="*/ 314325 w 198"/>
                  <a:gd name="T1" fmla="*/ 46037 h 227"/>
                  <a:gd name="T2" fmla="*/ 134938 w 198"/>
                  <a:gd name="T3" fmla="*/ 360362 h 227"/>
                  <a:gd name="T4" fmla="*/ 44450 w 198"/>
                  <a:gd name="T5" fmla="*/ 360362 h 227"/>
                  <a:gd name="T6" fmla="*/ 0 w 198"/>
                  <a:gd name="T7" fmla="*/ 46037 h 227"/>
                  <a:gd name="T8" fmla="*/ 269875 w 198"/>
                  <a:gd name="T9" fmla="*/ 0 h 227"/>
                  <a:gd name="T10" fmla="*/ 314325 w 198"/>
                  <a:gd name="T11" fmla="*/ 46037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8" h="227">
                    <a:moveTo>
                      <a:pt x="198" y="29"/>
                    </a:moveTo>
                    <a:lnTo>
                      <a:pt x="85" y="227"/>
                    </a:lnTo>
                    <a:lnTo>
                      <a:pt x="28" y="227"/>
                    </a:lnTo>
                    <a:lnTo>
                      <a:pt x="0" y="29"/>
                    </a:lnTo>
                    <a:lnTo>
                      <a:pt x="170" y="0"/>
                    </a:lnTo>
                    <a:lnTo>
                      <a:pt x="198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0" name="Freeform 13"/>
              <p:cNvSpPr>
                <a:spLocks/>
              </p:cNvSpPr>
              <p:nvPr/>
            </p:nvSpPr>
            <p:spPr bwMode="auto">
              <a:xfrm>
                <a:off x="2755900" y="7996238"/>
                <a:ext cx="854075" cy="719137"/>
              </a:xfrm>
              <a:custGeom>
                <a:avLst/>
                <a:gdLst>
                  <a:gd name="T0" fmla="*/ 88900 w 538"/>
                  <a:gd name="T1" fmla="*/ 449262 h 453"/>
                  <a:gd name="T2" fmla="*/ 88900 w 538"/>
                  <a:gd name="T3" fmla="*/ 360362 h 453"/>
                  <a:gd name="T4" fmla="*/ 179388 w 538"/>
                  <a:gd name="T5" fmla="*/ 314325 h 453"/>
                  <a:gd name="T6" fmla="*/ 223838 w 538"/>
                  <a:gd name="T7" fmla="*/ 179387 h 453"/>
                  <a:gd name="T8" fmla="*/ 314325 w 538"/>
                  <a:gd name="T9" fmla="*/ 134937 h 453"/>
                  <a:gd name="T10" fmla="*/ 358775 w 538"/>
                  <a:gd name="T11" fmla="*/ 0 h 453"/>
                  <a:gd name="T12" fmla="*/ 539750 w 538"/>
                  <a:gd name="T13" fmla="*/ 269875 h 453"/>
                  <a:gd name="T14" fmla="*/ 809625 w 538"/>
                  <a:gd name="T15" fmla="*/ 360362 h 453"/>
                  <a:gd name="T16" fmla="*/ 854075 w 538"/>
                  <a:gd name="T17" fmla="*/ 539750 h 453"/>
                  <a:gd name="T18" fmla="*/ 719138 w 538"/>
                  <a:gd name="T19" fmla="*/ 539750 h 453"/>
                  <a:gd name="T20" fmla="*/ 674688 w 538"/>
                  <a:gd name="T21" fmla="*/ 674687 h 453"/>
                  <a:gd name="T22" fmla="*/ 449263 w 538"/>
                  <a:gd name="T23" fmla="*/ 719137 h 453"/>
                  <a:gd name="T24" fmla="*/ 449263 w 538"/>
                  <a:gd name="T25" fmla="*/ 674687 h 453"/>
                  <a:gd name="T26" fmla="*/ 223838 w 538"/>
                  <a:gd name="T27" fmla="*/ 584200 h 453"/>
                  <a:gd name="T28" fmla="*/ 223838 w 538"/>
                  <a:gd name="T29" fmla="*/ 674687 h 453"/>
                  <a:gd name="T30" fmla="*/ 88900 w 538"/>
                  <a:gd name="T31" fmla="*/ 674687 h 453"/>
                  <a:gd name="T32" fmla="*/ 0 w 538"/>
                  <a:gd name="T33" fmla="*/ 630237 h 453"/>
                  <a:gd name="T34" fmla="*/ 88900 w 538"/>
                  <a:gd name="T35" fmla="*/ 495300 h 453"/>
                  <a:gd name="T36" fmla="*/ 88900 w 538"/>
                  <a:gd name="T37" fmla="*/ 449262 h 45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38" h="453">
                    <a:moveTo>
                      <a:pt x="56" y="283"/>
                    </a:moveTo>
                    <a:lnTo>
                      <a:pt x="56" y="227"/>
                    </a:lnTo>
                    <a:lnTo>
                      <a:pt x="113" y="198"/>
                    </a:lnTo>
                    <a:lnTo>
                      <a:pt x="141" y="113"/>
                    </a:lnTo>
                    <a:lnTo>
                      <a:pt x="198" y="85"/>
                    </a:lnTo>
                    <a:lnTo>
                      <a:pt x="226" y="0"/>
                    </a:lnTo>
                    <a:lnTo>
                      <a:pt x="340" y="170"/>
                    </a:lnTo>
                    <a:lnTo>
                      <a:pt x="510" y="227"/>
                    </a:lnTo>
                    <a:lnTo>
                      <a:pt x="538" y="340"/>
                    </a:lnTo>
                    <a:lnTo>
                      <a:pt x="453" y="340"/>
                    </a:lnTo>
                    <a:lnTo>
                      <a:pt x="425" y="425"/>
                    </a:lnTo>
                    <a:lnTo>
                      <a:pt x="283" y="453"/>
                    </a:lnTo>
                    <a:lnTo>
                      <a:pt x="283" y="425"/>
                    </a:lnTo>
                    <a:lnTo>
                      <a:pt x="141" y="368"/>
                    </a:lnTo>
                    <a:lnTo>
                      <a:pt x="141" y="425"/>
                    </a:lnTo>
                    <a:lnTo>
                      <a:pt x="56" y="425"/>
                    </a:lnTo>
                    <a:lnTo>
                      <a:pt x="0" y="397"/>
                    </a:lnTo>
                    <a:lnTo>
                      <a:pt x="56" y="312"/>
                    </a:lnTo>
                    <a:lnTo>
                      <a:pt x="56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1" name="Freeform 14"/>
              <p:cNvSpPr>
                <a:spLocks/>
              </p:cNvSpPr>
              <p:nvPr/>
            </p:nvSpPr>
            <p:spPr bwMode="auto">
              <a:xfrm>
                <a:off x="2351088" y="8040688"/>
                <a:ext cx="493712" cy="585787"/>
              </a:xfrm>
              <a:custGeom>
                <a:avLst/>
                <a:gdLst>
                  <a:gd name="T0" fmla="*/ 493712 w 311"/>
                  <a:gd name="T1" fmla="*/ 315912 h 369"/>
                  <a:gd name="T2" fmla="*/ 493712 w 311"/>
                  <a:gd name="T3" fmla="*/ 450850 h 369"/>
                  <a:gd name="T4" fmla="*/ 404812 w 311"/>
                  <a:gd name="T5" fmla="*/ 404812 h 369"/>
                  <a:gd name="T6" fmla="*/ 269875 w 311"/>
                  <a:gd name="T7" fmla="*/ 585787 h 369"/>
                  <a:gd name="T8" fmla="*/ 88900 w 311"/>
                  <a:gd name="T9" fmla="*/ 539750 h 369"/>
                  <a:gd name="T10" fmla="*/ 0 w 311"/>
                  <a:gd name="T11" fmla="*/ 404812 h 369"/>
                  <a:gd name="T12" fmla="*/ 88900 w 311"/>
                  <a:gd name="T13" fmla="*/ 315912 h 369"/>
                  <a:gd name="T14" fmla="*/ 88900 w 311"/>
                  <a:gd name="T15" fmla="*/ 134937 h 369"/>
                  <a:gd name="T16" fmla="*/ 134937 w 311"/>
                  <a:gd name="T17" fmla="*/ 0 h 369"/>
                  <a:gd name="T18" fmla="*/ 223837 w 311"/>
                  <a:gd name="T19" fmla="*/ 0 h 369"/>
                  <a:gd name="T20" fmla="*/ 269875 w 311"/>
                  <a:gd name="T21" fmla="*/ 90487 h 369"/>
                  <a:gd name="T22" fmla="*/ 358775 w 311"/>
                  <a:gd name="T23" fmla="*/ 90487 h 369"/>
                  <a:gd name="T24" fmla="*/ 404812 w 311"/>
                  <a:gd name="T25" fmla="*/ 225425 h 369"/>
                  <a:gd name="T26" fmla="*/ 449262 w 311"/>
                  <a:gd name="T27" fmla="*/ 225425 h 369"/>
                  <a:gd name="T28" fmla="*/ 493712 w 311"/>
                  <a:gd name="T29" fmla="*/ 315912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1" h="369">
                    <a:moveTo>
                      <a:pt x="311" y="199"/>
                    </a:moveTo>
                    <a:lnTo>
                      <a:pt x="311" y="284"/>
                    </a:lnTo>
                    <a:lnTo>
                      <a:pt x="255" y="255"/>
                    </a:lnTo>
                    <a:lnTo>
                      <a:pt x="170" y="369"/>
                    </a:lnTo>
                    <a:lnTo>
                      <a:pt x="56" y="340"/>
                    </a:lnTo>
                    <a:lnTo>
                      <a:pt x="0" y="255"/>
                    </a:lnTo>
                    <a:lnTo>
                      <a:pt x="56" y="199"/>
                    </a:lnTo>
                    <a:lnTo>
                      <a:pt x="56" y="85"/>
                    </a:lnTo>
                    <a:lnTo>
                      <a:pt x="85" y="0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311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2" name="Freeform 15"/>
              <p:cNvSpPr>
                <a:spLocks/>
              </p:cNvSpPr>
              <p:nvPr/>
            </p:nvSpPr>
            <p:spPr bwMode="auto">
              <a:xfrm>
                <a:off x="2620963" y="7950200"/>
                <a:ext cx="358775" cy="406400"/>
              </a:xfrm>
              <a:custGeom>
                <a:avLst/>
                <a:gdLst>
                  <a:gd name="T0" fmla="*/ 358775 w 226"/>
                  <a:gd name="T1" fmla="*/ 225425 h 256"/>
                  <a:gd name="T2" fmla="*/ 314325 w 226"/>
                  <a:gd name="T3" fmla="*/ 360363 h 256"/>
                  <a:gd name="T4" fmla="*/ 223838 w 226"/>
                  <a:gd name="T5" fmla="*/ 406400 h 256"/>
                  <a:gd name="T6" fmla="*/ 179388 w 226"/>
                  <a:gd name="T7" fmla="*/ 315913 h 256"/>
                  <a:gd name="T8" fmla="*/ 134938 w 226"/>
                  <a:gd name="T9" fmla="*/ 315913 h 256"/>
                  <a:gd name="T10" fmla="*/ 88900 w 226"/>
                  <a:gd name="T11" fmla="*/ 180975 h 256"/>
                  <a:gd name="T12" fmla="*/ 0 w 226"/>
                  <a:gd name="T13" fmla="*/ 180975 h 256"/>
                  <a:gd name="T14" fmla="*/ 88900 w 226"/>
                  <a:gd name="T15" fmla="*/ 90488 h 256"/>
                  <a:gd name="T16" fmla="*/ 179388 w 226"/>
                  <a:gd name="T17" fmla="*/ 90488 h 256"/>
                  <a:gd name="T18" fmla="*/ 179388 w 226"/>
                  <a:gd name="T19" fmla="*/ 0 h 256"/>
                  <a:gd name="T20" fmla="*/ 314325 w 226"/>
                  <a:gd name="T21" fmla="*/ 136525 h 256"/>
                  <a:gd name="T22" fmla="*/ 358775 w 226"/>
                  <a:gd name="T23" fmla="*/ 225425 h 2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6" h="256">
                    <a:moveTo>
                      <a:pt x="226" y="142"/>
                    </a:moveTo>
                    <a:lnTo>
                      <a:pt x="198" y="227"/>
                    </a:lnTo>
                    <a:lnTo>
                      <a:pt x="141" y="256"/>
                    </a:lnTo>
                    <a:lnTo>
                      <a:pt x="113" y="199"/>
                    </a:lnTo>
                    <a:lnTo>
                      <a:pt x="85" y="199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98" y="86"/>
                    </a:lnTo>
                    <a:lnTo>
                      <a:pt x="226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3" name="Freeform 16"/>
              <p:cNvSpPr>
                <a:spLocks/>
              </p:cNvSpPr>
              <p:nvPr/>
            </p:nvSpPr>
            <p:spPr bwMode="auto">
              <a:xfrm>
                <a:off x="2800350" y="7815263"/>
                <a:ext cx="314325" cy="360362"/>
              </a:xfrm>
              <a:custGeom>
                <a:avLst/>
                <a:gdLst>
                  <a:gd name="T0" fmla="*/ 0 w 198"/>
                  <a:gd name="T1" fmla="*/ 134937 h 227"/>
                  <a:gd name="T2" fmla="*/ 134938 w 198"/>
                  <a:gd name="T3" fmla="*/ 271462 h 227"/>
                  <a:gd name="T4" fmla="*/ 179388 w 198"/>
                  <a:gd name="T5" fmla="*/ 360362 h 227"/>
                  <a:gd name="T6" fmla="*/ 269875 w 198"/>
                  <a:gd name="T7" fmla="*/ 315912 h 227"/>
                  <a:gd name="T8" fmla="*/ 314325 w 198"/>
                  <a:gd name="T9" fmla="*/ 180975 h 227"/>
                  <a:gd name="T10" fmla="*/ 134938 w 198"/>
                  <a:gd name="T11" fmla="*/ 0 h 227"/>
                  <a:gd name="T12" fmla="*/ 134938 w 198"/>
                  <a:gd name="T13" fmla="*/ 46037 h 227"/>
                  <a:gd name="T14" fmla="*/ 0 w 198"/>
                  <a:gd name="T15" fmla="*/ 90487 h 227"/>
                  <a:gd name="T16" fmla="*/ 0 w 198"/>
                  <a:gd name="T17" fmla="*/ 134937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" h="227">
                    <a:moveTo>
                      <a:pt x="0" y="85"/>
                    </a:moveTo>
                    <a:lnTo>
                      <a:pt x="85" y="171"/>
                    </a:lnTo>
                    <a:lnTo>
                      <a:pt x="113" y="227"/>
                    </a:lnTo>
                    <a:lnTo>
                      <a:pt x="170" y="199"/>
                    </a:lnTo>
                    <a:lnTo>
                      <a:pt x="198" y="114"/>
                    </a:lnTo>
                    <a:lnTo>
                      <a:pt x="85" y="0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4" name="Freeform 17"/>
              <p:cNvSpPr>
                <a:spLocks/>
              </p:cNvSpPr>
              <p:nvPr/>
            </p:nvSpPr>
            <p:spPr bwMode="auto">
              <a:xfrm>
                <a:off x="2351088" y="7680325"/>
                <a:ext cx="584200" cy="450850"/>
              </a:xfrm>
              <a:custGeom>
                <a:avLst/>
                <a:gdLst>
                  <a:gd name="T0" fmla="*/ 584200 w 368"/>
                  <a:gd name="T1" fmla="*/ 134938 h 284"/>
                  <a:gd name="T2" fmla="*/ 584200 w 368"/>
                  <a:gd name="T3" fmla="*/ 180975 h 284"/>
                  <a:gd name="T4" fmla="*/ 449263 w 368"/>
                  <a:gd name="T5" fmla="*/ 225425 h 284"/>
                  <a:gd name="T6" fmla="*/ 449263 w 368"/>
                  <a:gd name="T7" fmla="*/ 360363 h 284"/>
                  <a:gd name="T8" fmla="*/ 358775 w 368"/>
                  <a:gd name="T9" fmla="*/ 360363 h 284"/>
                  <a:gd name="T10" fmla="*/ 269875 w 368"/>
                  <a:gd name="T11" fmla="*/ 450850 h 284"/>
                  <a:gd name="T12" fmla="*/ 223838 w 368"/>
                  <a:gd name="T13" fmla="*/ 360363 h 284"/>
                  <a:gd name="T14" fmla="*/ 134938 w 368"/>
                  <a:gd name="T15" fmla="*/ 360363 h 284"/>
                  <a:gd name="T16" fmla="*/ 44450 w 368"/>
                  <a:gd name="T17" fmla="*/ 269875 h 284"/>
                  <a:gd name="T18" fmla="*/ 0 w 368"/>
                  <a:gd name="T19" fmla="*/ 46038 h 284"/>
                  <a:gd name="T20" fmla="*/ 134938 w 368"/>
                  <a:gd name="T21" fmla="*/ 0 h 284"/>
                  <a:gd name="T22" fmla="*/ 269875 w 368"/>
                  <a:gd name="T23" fmla="*/ 134938 h 284"/>
                  <a:gd name="T24" fmla="*/ 584200 w 368"/>
                  <a:gd name="T25" fmla="*/ 134938 h 2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68" h="284">
                    <a:moveTo>
                      <a:pt x="368" y="85"/>
                    </a:moveTo>
                    <a:lnTo>
                      <a:pt x="368" y="114"/>
                    </a:lnTo>
                    <a:lnTo>
                      <a:pt x="283" y="142"/>
                    </a:lnTo>
                    <a:lnTo>
                      <a:pt x="283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141" y="227"/>
                    </a:lnTo>
                    <a:lnTo>
                      <a:pt x="85" y="227"/>
                    </a:lnTo>
                    <a:lnTo>
                      <a:pt x="28" y="170"/>
                    </a:lnTo>
                    <a:lnTo>
                      <a:pt x="0" y="29"/>
                    </a:lnTo>
                    <a:lnTo>
                      <a:pt x="85" y="0"/>
                    </a:lnTo>
                    <a:lnTo>
                      <a:pt x="170" y="85"/>
                    </a:lnTo>
                    <a:lnTo>
                      <a:pt x="368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5" name="Freeform 18"/>
              <p:cNvSpPr>
                <a:spLocks/>
              </p:cNvSpPr>
              <p:nvPr/>
            </p:nvSpPr>
            <p:spPr bwMode="auto">
              <a:xfrm>
                <a:off x="1990725" y="8761413"/>
                <a:ext cx="449263" cy="404812"/>
              </a:xfrm>
              <a:custGeom>
                <a:avLst/>
                <a:gdLst>
                  <a:gd name="T0" fmla="*/ 223838 w 283"/>
                  <a:gd name="T1" fmla="*/ 404812 h 255"/>
                  <a:gd name="T2" fmla="*/ 449263 w 283"/>
                  <a:gd name="T3" fmla="*/ 314325 h 255"/>
                  <a:gd name="T4" fmla="*/ 449263 w 283"/>
                  <a:gd name="T5" fmla="*/ 88900 h 255"/>
                  <a:gd name="T6" fmla="*/ 314325 w 283"/>
                  <a:gd name="T7" fmla="*/ 0 h 255"/>
                  <a:gd name="T8" fmla="*/ 134938 w 283"/>
                  <a:gd name="T9" fmla="*/ 0 h 255"/>
                  <a:gd name="T10" fmla="*/ 134938 w 283"/>
                  <a:gd name="T11" fmla="*/ 44450 h 255"/>
                  <a:gd name="T12" fmla="*/ 0 w 283"/>
                  <a:gd name="T13" fmla="*/ 88900 h 255"/>
                  <a:gd name="T14" fmla="*/ 44450 w 283"/>
                  <a:gd name="T15" fmla="*/ 225425 h 255"/>
                  <a:gd name="T16" fmla="*/ 134938 w 283"/>
                  <a:gd name="T17" fmla="*/ 269875 h 255"/>
                  <a:gd name="T18" fmla="*/ 179388 w 283"/>
                  <a:gd name="T19" fmla="*/ 179387 h 255"/>
                  <a:gd name="T20" fmla="*/ 223838 w 283"/>
                  <a:gd name="T21" fmla="*/ 404812 h 2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255">
                    <a:moveTo>
                      <a:pt x="141" y="255"/>
                    </a:moveTo>
                    <a:lnTo>
                      <a:pt x="283" y="198"/>
                    </a:lnTo>
                    <a:lnTo>
                      <a:pt x="283" y="56"/>
                    </a:lnTo>
                    <a:lnTo>
                      <a:pt x="198" y="0"/>
                    </a:lnTo>
                    <a:lnTo>
                      <a:pt x="85" y="0"/>
                    </a:lnTo>
                    <a:lnTo>
                      <a:pt x="85" y="28"/>
                    </a:lnTo>
                    <a:lnTo>
                      <a:pt x="0" y="56"/>
                    </a:lnTo>
                    <a:lnTo>
                      <a:pt x="28" y="142"/>
                    </a:lnTo>
                    <a:lnTo>
                      <a:pt x="85" y="170"/>
                    </a:lnTo>
                    <a:lnTo>
                      <a:pt x="113" y="113"/>
                    </a:lnTo>
                    <a:lnTo>
                      <a:pt x="141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6" name="Freeform 19"/>
              <p:cNvSpPr>
                <a:spLocks/>
              </p:cNvSpPr>
              <p:nvPr/>
            </p:nvSpPr>
            <p:spPr bwMode="auto">
              <a:xfrm>
                <a:off x="2125663" y="8445500"/>
                <a:ext cx="495300" cy="404813"/>
              </a:xfrm>
              <a:custGeom>
                <a:avLst/>
                <a:gdLst>
                  <a:gd name="T0" fmla="*/ 495300 w 312"/>
                  <a:gd name="T1" fmla="*/ 180975 h 255"/>
                  <a:gd name="T2" fmla="*/ 314325 w 312"/>
                  <a:gd name="T3" fmla="*/ 269875 h 255"/>
                  <a:gd name="T4" fmla="*/ 314325 w 312"/>
                  <a:gd name="T5" fmla="*/ 404813 h 255"/>
                  <a:gd name="T6" fmla="*/ 179388 w 312"/>
                  <a:gd name="T7" fmla="*/ 315913 h 255"/>
                  <a:gd name="T8" fmla="*/ 0 w 312"/>
                  <a:gd name="T9" fmla="*/ 315913 h 255"/>
                  <a:gd name="T10" fmla="*/ 134938 w 312"/>
                  <a:gd name="T11" fmla="*/ 180975 h 255"/>
                  <a:gd name="T12" fmla="*/ 134938 w 312"/>
                  <a:gd name="T13" fmla="*/ 46038 h 255"/>
                  <a:gd name="T14" fmla="*/ 225425 w 312"/>
                  <a:gd name="T15" fmla="*/ 0 h 255"/>
                  <a:gd name="T16" fmla="*/ 314325 w 312"/>
                  <a:gd name="T17" fmla="*/ 134938 h 255"/>
                  <a:gd name="T18" fmla="*/ 495300 w 312"/>
                  <a:gd name="T19" fmla="*/ 180975 h 2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12" h="255">
                    <a:moveTo>
                      <a:pt x="312" y="114"/>
                    </a:moveTo>
                    <a:lnTo>
                      <a:pt x="198" y="170"/>
                    </a:lnTo>
                    <a:lnTo>
                      <a:pt x="198" y="255"/>
                    </a:lnTo>
                    <a:lnTo>
                      <a:pt x="113" y="199"/>
                    </a:lnTo>
                    <a:lnTo>
                      <a:pt x="0" y="199"/>
                    </a:lnTo>
                    <a:lnTo>
                      <a:pt x="85" y="114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312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7" name="Freeform 20"/>
              <p:cNvSpPr>
                <a:spLocks/>
              </p:cNvSpPr>
              <p:nvPr/>
            </p:nvSpPr>
            <p:spPr bwMode="auto">
              <a:xfrm>
                <a:off x="1720850" y="8356600"/>
                <a:ext cx="539750" cy="584200"/>
              </a:xfrm>
              <a:custGeom>
                <a:avLst/>
                <a:gdLst>
                  <a:gd name="T0" fmla="*/ 539750 w 340"/>
                  <a:gd name="T1" fmla="*/ 134938 h 368"/>
                  <a:gd name="T2" fmla="*/ 314325 w 340"/>
                  <a:gd name="T3" fmla="*/ 0 h 368"/>
                  <a:gd name="T4" fmla="*/ 358775 w 340"/>
                  <a:gd name="T5" fmla="*/ 88900 h 368"/>
                  <a:gd name="T6" fmla="*/ 223838 w 340"/>
                  <a:gd name="T7" fmla="*/ 88900 h 368"/>
                  <a:gd name="T8" fmla="*/ 179388 w 340"/>
                  <a:gd name="T9" fmla="*/ 44450 h 368"/>
                  <a:gd name="T10" fmla="*/ 134938 w 340"/>
                  <a:gd name="T11" fmla="*/ 223838 h 368"/>
                  <a:gd name="T12" fmla="*/ 0 w 340"/>
                  <a:gd name="T13" fmla="*/ 493713 h 368"/>
                  <a:gd name="T14" fmla="*/ 88900 w 340"/>
                  <a:gd name="T15" fmla="*/ 584200 h 368"/>
                  <a:gd name="T16" fmla="*/ 223838 w 340"/>
                  <a:gd name="T17" fmla="*/ 584200 h 368"/>
                  <a:gd name="T18" fmla="*/ 269875 w 340"/>
                  <a:gd name="T19" fmla="*/ 493713 h 368"/>
                  <a:gd name="T20" fmla="*/ 404813 w 340"/>
                  <a:gd name="T21" fmla="*/ 449263 h 368"/>
                  <a:gd name="T22" fmla="*/ 404813 w 340"/>
                  <a:gd name="T23" fmla="*/ 404813 h 368"/>
                  <a:gd name="T24" fmla="*/ 539750 w 340"/>
                  <a:gd name="T25" fmla="*/ 269875 h 368"/>
                  <a:gd name="T26" fmla="*/ 539750 w 340"/>
                  <a:gd name="T27" fmla="*/ 134938 h 36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40" h="368">
                    <a:moveTo>
                      <a:pt x="340" y="85"/>
                    </a:moveTo>
                    <a:lnTo>
                      <a:pt x="198" y="0"/>
                    </a:lnTo>
                    <a:lnTo>
                      <a:pt x="226" y="56"/>
                    </a:lnTo>
                    <a:lnTo>
                      <a:pt x="141" y="56"/>
                    </a:lnTo>
                    <a:lnTo>
                      <a:pt x="113" y="28"/>
                    </a:lnTo>
                    <a:lnTo>
                      <a:pt x="85" y="141"/>
                    </a:lnTo>
                    <a:lnTo>
                      <a:pt x="0" y="311"/>
                    </a:lnTo>
                    <a:lnTo>
                      <a:pt x="56" y="368"/>
                    </a:lnTo>
                    <a:lnTo>
                      <a:pt x="141" y="368"/>
                    </a:lnTo>
                    <a:lnTo>
                      <a:pt x="170" y="311"/>
                    </a:lnTo>
                    <a:lnTo>
                      <a:pt x="255" y="283"/>
                    </a:lnTo>
                    <a:lnTo>
                      <a:pt x="255" y="255"/>
                    </a:lnTo>
                    <a:lnTo>
                      <a:pt x="340" y="170"/>
                    </a:lnTo>
                    <a:lnTo>
                      <a:pt x="34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8" name="Freeform 21"/>
              <p:cNvSpPr>
                <a:spLocks/>
              </p:cNvSpPr>
              <p:nvPr/>
            </p:nvSpPr>
            <p:spPr bwMode="auto">
              <a:xfrm>
                <a:off x="1855788" y="8086725"/>
                <a:ext cx="269875" cy="358775"/>
              </a:xfrm>
              <a:custGeom>
                <a:avLst/>
                <a:gdLst>
                  <a:gd name="T0" fmla="*/ 44450 w 170"/>
                  <a:gd name="T1" fmla="*/ 314325 h 226"/>
                  <a:gd name="T2" fmla="*/ 88900 w 170"/>
                  <a:gd name="T3" fmla="*/ 358775 h 226"/>
                  <a:gd name="T4" fmla="*/ 223838 w 170"/>
                  <a:gd name="T5" fmla="*/ 358775 h 226"/>
                  <a:gd name="T6" fmla="*/ 179388 w 170"/>
                  <a:gd name="T7" fmla="*/ 269875 h 226"/>
                  <a:gd name="T8" fmla="*/ 223838 w 170"/>
                  <a:gd name="T9" fmla="*/ 179388 h 226"/>
                  <a:gd name="T10" fmla="*/ 179388 w 170"/>
                  <a:gd name="T11" fmla="*/ 134938 h 226"/>
                  <a:gd name="T12" fmla="*/ 269875 w 170"/>
                  <a:gd name="T13" fmla="*/ 0 h 226"/>
                  <a:gd name="T14" fmla="*/ 134938 w 170"/>
                  <a:gd name="T15" fmla="*/ 44450 h 226"/>
                  <a:gd name="T16" fmla="*/ 0 w 170"/>
                  <a:gd name="T17" fmla="*/ 0 h 226"/>
                  <a:gd name="T18" fmla="*/ 88900 w 170"/>
                  <a:gd name="T19" fmla="*/ 179388 h 226"/>
                  <a:gd name="T20" fmla="*/ 44450 w 170"/>
                  <a:gd name="T21" fmla="*/ 314325 h 2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226">
                    <a:moveTo>
                      <a:pt x="28" y="198"/>
                    </a:moveTo>
                    <a:lnTo>
                      <a:pt x="56" y="226"/>
                    </a:lnTo>
                    <a:lnTo>
                      <a:pt x="141" y="226"/>
                    </a:lnTo>
                    <a:lnTo>
                      <a:pt x="113" y="170"/>
                    </a:lnTo>
                    <a:lnTo>
                      <a:pt x="141" y="113"/>
                    </a:lnTo>
                    <a:lnTo>
                      <a:pt x="113" y="85"/>
                    </a:lnTo>
                    <a:lnTo>
                      <a:pt x="170" y="0"/>
                    </a:lnTo>
                    <a:lnTo>
                      <a:pt x="85" y="28"/>
                    </a:lnTo>
                    <a:lnTo>
                      <a:pt x="0" y="0"/>
                    </a:lnTo>
                    <a:lnTo>
                      <a:pt x="56" y="113"/>
                    </a:lnTo>
                    <a:lnTo>
                      <a:pt x="28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9" name="Freeform 22"/>
              <p:cNvSpPr>
                <a:spLocks/>
              </p:cNvSpPr>
              <p:nvPr/>
            </p:nvSpPr>
            <p:spPr bwMode="auto">
              <a:xfrm>
                <a:off x="2035175" y="7905750"/>
                <a:ext cx="450850" cy="585788"/>
              </a:xfrm>
              <a:custGeom>
                <a:avLst/>
                <a:gdLst>
                  <a:gd name="T0" fmla="*/ 90488 w 284"/>
                  <a:gd name="T1" fmla="*/ 44450 h 369"/>
                  <a:gd name="T2" fmla="*/ 134938 w 284"/>
                  <a:gd name="T3" fmla="*/ 90488 h 369"/>
                  <a:gd name="T4" fmla="*/ 90488 w 284"/>
                  <a:gd name="T5" fmla="*/ 180975 h 369"/>
                  <a:gd name="T6" fmla="*/ 0 w 284"/>
                  <a:gd name="T7" fmla="*/ 315913 h 369"/>
                  <a:gd name="T8" fmla="*/ 44450 w 284"/>
                  <a:gd name="T9" fmla="*/ 360363 h 369"/>
                  <a:gd name="T10" fmla="*/ 0 w 284"/>
                  <a:gd name="T11" fmla="*/ 450850 h 369"/>
                  <a:gd name="T12" fmla="*/ 225425 w 284"/>
                  <a:gd name="T13" fmla="*/ 585788 h 369"/>
                  <a:gd name="T14" fmla="*/ 315913 w 284"/>
                  <a:gd name="T15" fmla="*/ 539750 h 369"/>
                  <a:gd name="T16" fmla="*/ 404813 w 284"/>
                  <a:gd name="T17" fmla="*/ 450850 h 369"/>
                  <a:gd name="T18" fmla="*/ 404813 w 284"/>
                  <a:gd name="T19" fmla="*/ 269875 h 369"/>
                  <a:gd name="T20" fmla="*/ 450850 w 284"/>
                  <a:gd name="T21" fmla="*/ 134938 h 369"/>
                  <a:gd name="T22" fmla="*/ 360363 w 284"/>
                  <a:gd name="T23" fmla="*/ 44450 h 369"/>
                  <a:gd name="T24" fmla="*/ 225425 w 284"/>
                  <a:gd name="T25" fmla="*/ 44450 h 369"/>
                  <a:gd name="T26" fmla="*/ 179388 w 284"/>
                  <a:gd name="T27" fmla="*/ 0 h 369"/>
                  <a:gd name="T28" fmla="*/ 90488 w 284"/>
                  <a:gd name="T29" fmla="*/ 44450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4" h="369">
                    <a:moveTo>
                      <a:pt x="57" y="28"/>
                    </a:moveTo>
                    <a:lnTo>
                      <a:pt x="85" y="57"/>
                    </a:lnTo>
                    <a:lnTo>
                      <a:pt x="57" y="114"/>
                    </a:lnTo>
                    <a:lnTo>
                      <a:pt x="0" y="199"/>
                    </a:lnTo>
                    <a:lnTo>
                      <a:pt x="28" y="227"/>
                    </a:lnTo>
                    <a:lnTo>
                      <a:pt x="0" y="284"/>
                    </a:lnTo>
                    <a:lnTo>
                      <a:pt x="142" y="369"/>
                    </a:lnTo>
                    <a:lnTo>
                      <a:pt x="199" y="340"/>
                    </a:lnTo>
                    <a:lnTo>
                      <a:pt x="255" y="284"/>
                    </a:lnTo>
                    <a:lnTo>
                      <a:pt x="255" y="170"/>
                    </a:lnTo>
                    <a:lnTo>
                      <a:pt x="284" y="85"/>
                    </a:lnTo>
                    <a:lnTo>
                      <a:pt x="227" y="28"/>
                    </a:lnTo>
                    <a:lnTo>
                      <a:pt x="142" y="28"/>
                    </a:lnTo>
                    <a:lnTo>
                      <a:pt x="113" y="0"/>
                    </a:lnTo>
                    <a:lnTo>
                      <a:pt x="57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0" name="Freeform 23"/>
              <p:cNvSpPr>
                <a:spLocks/>
              </p:cNvSpPr>
              <p:nvPr/>
            </p:nvSpPr>
            <p:spPr bwMode="auto">
              <a:xfrm>
                <a:off x="1809750" y="7815263"/>
                <a:ext cx="360363" cy="315912"/>
              </a:xfrm>
              <a:custGeom>
                <a:avLst/>
                <a:gdLst>
                  <a:gd name="T0" fmla="*/ 46038 w 227"/>
                  <a:gd name="T1" fmla="*/ 271462 h 199"/>
                  <a:gd name="T2" fmla="*/ 46038 w 227"/>
                  <a:gd name="T3" fmla="*/ 134937 h 199"/>
                  <a:gd name="T4" fmla="*/ 0 w 227"/>
                  <a:gd name="T5" fmla="*/ 90487 h 199"/>
                  <a:gd name="T6" fmla="*/ 180975 w 227"/>
                  <a:gd name="T7" fmla="*/ 90487 h 199"/>
                  <a:gd name="T8" fmla="*/ 225425 w 227"/>
                  <a:gd name="T9" fmla="*/ 0 h 199"/>
                  <a:gd name="T10" fmla="*/ 269875 w 227"/>
                  <a:gd name="T11" fmla="*/ 0 h 199"/>
                  <a:gd name="T12" fmla="*/ 315913 w 227"/>
                  <a:gd name="T13" fmla="*/ 134937 h 199"/>
                  <a:gd name="T14" fmla="*/ 360363 w 227"/>
                  <a:gd name="T15" fmla="*/ 180975 h 199"/>
                  <a:gd name="T16" fmla="*/ 315913 w 227"/>
                  <a:gd name="T17" fmla="*/ 271462 h 199"/>
                  <a:gd name="T18" fmla="*/ 180975 w 227"/>
                  <a:gd name="T19" fmla="*/ 315912 h 199"/>
                  <a:gd name="T20" fmla="*/ 46038 w 227"/>
                  <a:gd name="T21" fmla="*/ 271462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99">
                    <a:moveTo>
                      <a:pt x="29" y="171"/>
                    </a:moveTo>
                    <a:lnTo>
                      <a:pt x="29" y="85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85"/>
                    </a:lnTo>
                    <a:lnTo>
                      <a:pt x="227" y="114"/>
                    </a:lnTo>
                    <a:lnTo>
                      <a:pt x="199" y="171"/>
                    </a:lnTo>
                    <a:lnTo>
                      <a:pt x="114" y="199"/>
                    </a:lnTo>
                    <a:lnTo>
                      <a:pt x="29" y="17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1" name="Freeform 24"/>
              <p:cNvSpPr>
                <a:spLocks/>
              </p:cNvSpPr>
              <p:nvPr/>
            </p:nvSpPr>
            <p:spPr bwMode="auto">
              <a:xfrm>
                <a:off x="1585913" y="7186613"/>
                <a:ext cx="900112" cy="763587"/>
              </a:xfrm>
              <a:custGeom>
                <a:avLst/>
                <a:gdLst>
                  <a:gd name="T0" fmla="*/ 223837 w 567"/>
                  <a:gd name="T1" fmla="*/ 719137 h 481"/>
                  <a:gd name="T2" fmla="*/ 0 w 567"/>
                  <a:gd name="T3" fmla="*/ 493712 h 481"/>
                  <a:gd name="T4" fmla="*/ 44450 w 567"/>
                  <a:gd name="T5" fmla="*/ 404812 h 481"/>
                  <a:gd name="T6" fmla="*/ 134937 w 567"/>
                  <a:gd name="T7" fmla="*/ 404812 h 481"/>
                  <a:gd name="T8" fmla="*/ 223837 w 567"/>
                  <a:gd name="T9" fmla="*/ 314325 h 481"/>
                  <a:gd name="T10" fmla="*/ 134937 w 567"/>
                  <a:gd name="T11" fmla="*/ 223837 h 481"/>
                  <a:gd name="T12" fmla="*/ 179387 w 567"/>
                  <a:gd name="T13" fmla="*/ 179387 h 481"/>
                  <a:gd name="T14" fmla="*/ 223837 w 567"/>
                  <a:gd name="T15" fmla="*/ 223837 h 481"/>
                  <a:gd name="T16" fmla="*/ 269875 w 567"/>
                  <a:gd name="T17" fmla="*/ 179387 h 481"/>
                  <a:gd name="T18" fmla="*/ 269875 w 567"/>
                  <a:gd name="T19" fmla="*/ 88900 h 481"/>
                  <a:gd name="T20" fmla="*/ 493712 w 567"/>
                  <a:gd name="T21" fmla="*/ 0 h 481"/>
                  <a:gd name="T22" fmla="*/ 628650 w 567"/>
                  <a:gd name="T23" fmla="*/ 44450 h 481"/>
                  <a:gd name="T24" fmla="*/ 584200 w 567"/>
                  <a:gd name="T25" fmla="*/ 314325 h 481"/>
                  <a:gd name="T26" fmla="*/ 854075 w 567"/>
                  <a:gd name="T27" fmla="*/ 404812 h 481"/>
                  <a:gd name="T28" fmla="*/ 900112 w 567"/>
                  <a:gd name="T29" fmla="*/ 493712 h 481"/>
                  <a:gd name="T30" fmla="*/ 765175 w 567"/>
                  <a:gd name="T31" fmla="*/ 539750 h 481"/>
                  <a:gd name="T32" fmla="*/ 809625 w 567"/>
                  <a:gd name="T33" fmla="*/ 763587 h 481"/>
                  <a:gd name="T34" fmla="*/ 674687 w 567"/>
                  <a:gd name="T35" fmla="*/ 763587 h 481"/>
                  <a:gd name="T36" fmla="*/ 628650 w 567"/>
                  <a:gd name="T37" fmla="*/ 719137 h 481"/>
                  <a:gd name="T38" fmla="*/ 539750 w 567"/>
                  <a:gd name="T39" fmla="*/ 763587 h 481"/>
                  <a:gd name="T40" fmla="*/ 493712 w 567"/>
                  <a:gd name="T41" fmla="*/ 628650 h 481"/>
                  <a:gd name="T42" fmla="*/ 449262 w 567"/>
                  <a:gd name="T43" fmla="*/ 628650 h 481"/>
                  <a:gd name="T44" fmla="*/ 404812 w 567"/>
                  <a:gd name="T45" fmla="*/ 719137 h 481"/>
                  <a:gd name="T46" fmla="*/ 223837 w 567"/>
                  <a:gd name="T47" fmla="*/ 719137 h 4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67" h="481">
                    <a:moveTo>
                      <a:pt x="141" y="453"/>
                    </a:moveTo>
                    <a:lnTo>
                      <a:pt x="0" y="311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141" y="198"/>
                    </a:lnTo>
                    <a:lnTo>
                      <a:pt x="85" y="141"/>
                    </a:lnTo>
                    <a:lnTo>
                      <a:pt x="113" y="113"/>
                    </a:lnTo>
                    <a:lnTo>
                      <a:pt x="141" y="141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311" y="0"/>
                    </a:lnTo>
                    <a:lnTo>
                      <a:pt x="396" y="28"/>
                    </a:lnTo>
                    <a:lnTo>
                      <a:pt x="368" y="198"/>
                    </a:lnTo>
                    <a:lnTo>
                      <a:pt x="538" y="255"/>
                    </a:lnTo>
                    <a:lnTo>
                      <a:pt x="567" y="311"/>
                    </a:lnTo>
                    <a:lnTo>
                      <a:pt x="482" y="340"/>
                    </a:lnTo>
                    <a:lnTo>
                      <a:pt x="510" y="481"/>
                    </a:lnTo>
                    <a:lnTo>
                      <a:pt x="425" y="481"/>
                    </a:lnTo>
                    <a:lnTo>
                      <a:pt x="396" y="453"/>
                    </a:lnTo>
                    <a:lnTo>
                      <a:pt x="340" y="481"/>
                    </a:lnTo>
                    <a:lnTo>
                      <a:pt x="311" y="396"/>
                    </a:lnTo>
                    <a:lnTo>
                      <a:pt x="283" y="396"/>
                    </a:lnTo>
                    <a:lnTo>
                      <a:pt x="255" y="453"/>
                    </a:lnTo>
                    <a:lnTo>
                      <a:pt x="141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2" name="Freeform 25"/>
              <p:cNvSpPr>
                <a:spLocks/>
              </p:cNvSpPr>
              <p:nvPr/>
            </p:nvSpPr>
            <p:spPr bwMode="auto">
              <a:xfrm>
                <a:off x="2979738" y="6826250"/>
                <a:ext cx="360362" cy="404813"/>
              </a:xfrm>
              <a:custGeom>
                <a:avLst/>
                <a:gdLst>
                  <a:gd name="T0" fmla="*/ 360362 w 227"/>
                  <a:gd name="T1" fmla="*/ 269875 h 255"/>
                  <a:gd name="T2" fmla="*/ 315912 w 227"/>
                  <a:gd name="T3" fmla="*/ 134938 h 255"/>
                  <a:gd name="T4" fmla="*/ 315912 w 227"/>
                  <a:gd name="T5" fmla="*/ 44450 h 255"/>
                  <a:gd name="T6" fmla="*/ 134937 w 227"/>
                  <a:gd name="T7" fmla="*/ 0 h 255"/>
                  <a:gd name="T8" fmla="*/ 0 w 227"/>
                  <a:gd name="T9" fmla="*/ 88900 h 255"/>
                  <a:gd name="T10" fmla="*/ 90487 w 227"/>
                  <a:gd name="T11" fmla="*/ 179388 h 255"/>
                  <a:gd name="T12" fmla="*/ 180975 w 227"/>
                  <a:gd name="T13" fmla="*/ 404813 h 255"/>
                  <a:gd name="T14" fmla="*/ 360362 w 227"/>
                  <a:gd name="T15" fmla="*/ 269875 h 2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7" h="255">
                    <a:moveTo>
                      <a:pt x="227" y="170"/>
                    </a:moveTo>
                    <a:lnTo>
                      <a:pt x="199" y="85"/>
                    </a:lnTo>
                    <a:lnTo>
                      <a:pt x="199" y="28"/>
                    </a:lnTo>
                    <a:lnTo>
                      <a:pt x="85" y="0"/>
                    </a:lnTo>
                    <a:lnTo>
                      <a:pt x="0" y="56"/>
                    </a:lnTo>
                    <a:lnTo>
                      <a:pt x="57" y="113"/>
                    </a:lnTo>
                    <a:lnTo>
                      <a:pt x="114" y="255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3" name="Freeform 26"/>
              <p:cNvSpPr>
                <a:spLocks/>
              </p:cNvSpPr>
              <p:nvPr/>
            </p:nvSpPr>
            <p:spPr bwMode="auto">
              <a:xfrm>
                <a:off x="3160713" y="7096125"/>
                <a:ext cx="269875" cy="360363"/>
              </a:xfrm>
              <a:custGeom>
                <a:avLst/>
                <a:gdLst>
                  <a:gd name="T0" fmla="*/ 179388 w 170"/>
                  <a:gd name="T1" fmla="*/ 0 h 227"/>
                  <a:gd name="T2" fmla="*/ 0 w 170"/>
                  <a:gd name="T3" fmla="*/ 134938 h 227"/>
                  <a:gd name="T4" fmla="*/ 90488 w 170"/>
                  <a:gd name="T5" fmla="*/ 360363 h 227"/>
                  <a:gd name="T6" fmla="*/ 269875 w 170"/>
                  <a:gd name="T7" fmla="*/ 179388 h 227"/>
                  <a:gd name="T8" fmla="*/ 179388 w 170"/>
                  <a:gd name="T9" fmla="*/ 0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113" y="0"/>
                    </a:moveTo>
                    <a:lnTo>
                      <a:pt x="0" y="85"/>
                    </a:lnTo>
                    <a:lnTo>
                      <a:pt x="57" y="227"/>
                    </a:lnTo>
                    <a:lnTo>
                      <a:pt x="170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4" name="Freeform 27"/>
              <p:cNvSpPr>
                <a:spLocks/>
              </p:cNvSpPr>
              <p:nvPr/>
            </p:nvSpPr>
            <p:spPr bwMode="auto">
              <a:xfrm>
                <a:off x="2890838" y="6510338"/>
                <a:ext cx="449262" cy="404812"/>
              </a:xfrm>
              <a:custGeom>
                <a:avLst/>
                <a:gdLst>
                  <a:gd name="T0" fmla="*/ 88900 w 283"/>
                  <a:gd name="T1" fmla="*/ 404812 h 255"/>
                  <a:gd name="T2" fmla="*/ 0 w 283"/>
                  <a:gd name="T3" fmla="*/ 315912 h 255"/>
                  <a:gd name="T4" fmla="*/ 88900 w 283"/>
                  <a:gd name="T5" fmla="*/ 180975 h 255"/>
                  <a:gd name="T6" fmla="*/ 88900 w 283"/>
                  <a:gd name="T7" fmla="*/ 90487 h 255"/>
                  <a:gd name="T8" fmla="*/ 179387 w 283"/>
                  <a:gd name="T9" fmla="*/ 46037 h 255"/>
                  <a:gd name="T10" fmla="*/ 223837 w 283"/>
                  <a:gd name="T11" fmla="*/ 0 h 255"/>
                  <a:gd name="T12" fmla="*/ 314325 w 283"/>
                  <a:gd name="T13" fmla="*/ 46037 h 255"/>
                  <a:gd name="T14" fmla="*/ 360362 w 283"/>
                  <a:gd name="T15" fmla="*/ 0 h 255"/>
                  <a:gd name="T16" fmla="*/ 404812 w 283"/>
                  <a:gd name="T17" fmla="*/ 46037 h 255"/>
                  <a:gd name="T18" fmla="*/ 449262 w 283"/>
                  <a:gd name="T19" fmla="*/ 134937 h 255"/>
                  <a:gd name="T20" fmla="*/ 269875 w 283"/>
                  <a:gd name="T21" fmla="*/ 134937 h 255"/>
                  <a:gd name="T22" fmla="*/ 179387 w 283"/>
                  <a:gd name="T23" fmla="*/ 225425 h 255"/>
                  <a:gd name="T24" fmla="*/ 223837 w 283"/>
                  <a:gd name="T25" fmla="*/ 315912 h 255"/>
                  <a:gd name="T26" fmla="*/ 88900 w 283"/>
                  <a:gd name="T27" fmla="*/ 404812 h 2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255">
                    <a:moveTo>
                      <a:pt x="56" y="255"/>
                    </a:moveTo>
                    <a:lnTo>
                      <a:pt x="0" y="199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113" y="29"/>
                    </a:lnTo>
                    <a:lnTo>
                      <a:pt x="141" y="0"/>
                    </a:lnTo>
                    <a:lnTo>
                      <a:pt x="198" y="29"/>
                    </a:lnTo>
                    <a:lnTo>
                      <a:pt x="227" y="0"/>
                    </a:lnTo>
                    <a:lnTo>
                      <a:pt x="255" y="29"/>
                    </a:lnTo>
                    <a:lnTo>
                      <a:pt x="283" y="85"/>
                    </a:lnTo>
                    <a:lnTo>
                      <a:pt x="170" y="85"/>
                    </a:lnTo>
                    <a:lnTo>
                      <a:pt x="113" y="142"/>
                    </a:lnTo>
                    <a:lnTo>
                      <a:pt x="141" y="199"/>
                    </a:lnTo>
                    <a:lnTo>
                      <a:pt x="56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5" name="Freeform 28"/>
              <p:cNvSpPr>
                <a:spLocks/>
              </p:cNvSpPr>
              <p:nvPr/>
            </p:nvSpPr>
            <p:spPr bwMode="auto">
              <a:xfrm>
                <a:off x="3070225" y="6645275"/>
                <a:ext cx="404813" cy="315913"/>
              </a:xfrm>
              <a:custGeom>
                <a:avLst/>
                <a:gdLst>
                  <a:gd name="T0" fmla="*/ 269875 w 255"/>
                  <a:gd name="T1" fmla="*/ 0 h 199"/>
                  <a:gd name="T2" fmla="*/ 90488 w 255"/>
                  <a:gd name="T3" fmla="*/ 0 h 199"/>
                  <a:gd name="T4" fmla="*/ 0 w 255"/>
                  <a:gd name="T5" fmla="*/ 90488 h 199"/>
                  <a:gd name="T6" fmla="*/ 44450 w 255"/>
                  <a:gd name="T7" fmla="*/ 180975 h 199"/>
                  <a:gd name="T8" fmla="*/ 225425 w 255"/>
                  <a:gd name="T9" fmla="*/ 225425 h 199"/>
                  <a:gd name="T10" fmla="*/ 225425 w 255"/>
                  <a:gd name="T11" fmla="*/ 315913 h 199"/>
                  <a:gd name="T12" fmla="*/ 315913 w 255"/>
                  <a:gd name="T13" fmla="*/ 269875 h 199"/>
                  <a:gd name="T14" fmla="*/ 404813 w 255"/>
                  <a:gd name="T15" fmla="*/ 180975 h 199"/>
                  <a:gd name="T16" fmla="*/ 404813 w 255"/>
                  <a:gd name="T17" fmla="*/ 90488 h 199"/>
                  <a:gd name="T18" fmla="*/ 315913 w 255"/>
                  <a:gd name="T19" fmla="*/ 90488 h 199"/>
                  <a:gd name="T20" fmla="*/ 269875 w 255"/>
                  <a:gd name="T21" fmla="*/ 0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199">
                    <a:moveTo>
                      <a:pt x="170" y="0"/>
                    </a:moveTo>
                    <a:lnTo>
                      <a:pt x="57" y="0"/>
                    </a:lnTo>
                    <a:lnTo>
                      <a:pt x="0" y="57"/>
                    </a:lnTo>
                    <a:lnTo>
                      <a:pt x="28" y="114"/>
                    </a:lnTo>
                    <a:lnTo>
                      <a:pt x="142" y="142"/>
                    </a:lnTo>
                    <a:lnTo>
                      <a:pt x="142" y="199"/>
                    </a:lnTo>
                    <a:lnTo>
                      <a:pt x="199" y="170"/>
                    </a:lnTo>
                    <a:lnTo>
                      <a:pt x="255" y="114"/>
                    </a:lnTo>
                    <a:lnTo>
                      <a:pt x="255" y="57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6" name="Freeform 29"/>
              <p:cNvSpPr>
                <a:spLocks/>
              </p:cNvSpPr>
              <p:nvPr/>
            </p:nvSpPr>
            <p:spPr bwMode="auto">
              <a:xfrm>
                <a:off x="2574925" y="6465888"/>
                <a:ext cx="404813" cy="360362"/>
              </a:xfrm>
              <a:custGeom>
                <a:avLst/>
                <a:gdLst>
                  <a:gd name="T0" fmla="*/ 315913 w 255"/>
                  <a:gd name="T1" fmla="*/ 360362 h 227"/>
                  <a:gd name="T2" fmla="*/ 404813 w 255"/>
                  <a:gd name="T3" fmla="*/ 225425 h 227"/>
                  <a:gd name="T4" fmla="*/ 404813 w 255"/>
                  <a:gd name="T5" fmla="*/ 134937 h 227"/>
                  <a:gd name="T6" fmla="*/ 360363 w 255"/>
                  <a:gd name="T7" fmla="*/ 0 h 227"/>
                  <a:gd name="T8" fmla="*/ 269875 w 255"/>
                  <a:gd name="T9" fmla="*/ 0 h 227"/>
                  <a:gd name="T10" fmla="*/ 225425 w 255"/>
                  <a:gd name="T11" fmla="*/ 44450 h 227"/>
                  <a:gd name="T12" fmla="*/ 90488 w 255"/>
                  <a:gd name="T13" fmla="*/ 0 h 227"/>
                  <a:gd name="T14" fmla="*/ 90488 w 255"/>
                  <a:gd name="T15" fmla="*/ 90487 h 227"/>
                  <a:gd name="T16" fmla="*/ 46038 w 255"/>
                  <a:gd name="T17" fmla="*/ 179387 h 227"/>
                  <a:gd name="T18" fmla="*/ 0 w 255"/>
                  <a:gd name="T19" fmla="*/ 360362 h 227"/>
                  <a:gd name="T20" fmla="*/ 180975 w 255"/>
                  <a:gd name="T21" fmla="*/ 314325 h 227"/>
                  <a:gd name="T22" fmla="*/ 315913 w 255"/>
                  <a:gd name="T23" fmla="*/ 360362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55" h="227">
                    <a:moveTo>
                      <a:pt x="199" y="227"/>
                    </a:moveTo>
                    <a:lnTo>
                      <a:pt x="255" y="142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29" y="113"/>
                    </a:lnTo>
                    <a:lnTo>
                      <a:pt x="0" y="227"/>
                    </a:lnTo>
                    <a:lnTo>
                      <a:pt x="114" y="198"/>
                    </a:lnTo>
                    <a:lnTo>
                      <a:pt x="199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7" name="Freeform 30"/>
              <p:cNvSpPr>
                <a:spLocks/>
              </p:cNvSpPr>
              <p:nvPr/>
            </p:nvSpPr>
            <p:spPr bwMode="auto">
              <a:xfrm>
                <a:off x="2079625" y="6330950"/>
                <a:ext cx="541338" cy="495300"/>
              </a:xfrm>
              <a:custGeom>
                <a:avLst/>
                <a:gdLst>
                  <a:gd name="T0" fmla="*/ 495300 w 341"/>
                  <a:gd name="T1" fmla="*/ 495300 h 312"/>
                  <a:gd name="T2" fmla="*/ 406400 w 341"/>
                  <a:gd name="T3" fmla="*/ 449263 h 312"/>
                  <a:gd name="T4" fmla="*/ 406400 w 341"/>
                  <a:gd name="T5" fmla="*/ 360363 h 312"/>
                  <a:gd name="T6" fmla="*/ 360363 w 341"/>
                  <a:gd name="T7" fmla="*/ 314325 h 312"/>
                  <a:gd name="T8" fmla="*/ 315913 w 341"/>
                  <a:gd name="T9" fmla="*/ 404813 h 312"/>
                  <a:gd name="T10" fmla="*/ 271463 w 341"/>
                  <a:gd name="T11" fmla="*/ 404813 h 312"/>
                  <a:gd name="T12" fmla="*/ 225425 w 341"/>
                  <a:gd name="T13" fmla="*/ 314325 h 312"/>
                  <a:gd name="T14" fmla="*/ 134938 w 341"/>
                  <a:gd name="T15" fmla="*/ 314325 h 312"/>
                  <a:gd name="T16" fmla="*/ 90488 w 341"/>
                  <a:gd name="T17" fmla="*/ 404813 h 312"/>
                  <a:gd name="T18" fmla="*/ 46038 w 341"/>
                  <a:gd name="T19" fmla="*/ 360363 h 312"/>
                  <a:gd name="T20" fmla="*/ 0 w 341"/>
                  <a:gd name="T21" fmla="*/ 134938 h 312"/>
                  <a:gd name="T22" fmla="*/ 46038 w 341"/>
                  <a:gd name="T23" fmla="*/ 44450 h 312"/>
                  <a:gd name="T24" fmla="*/ 90488 w 341"/>
                  <a:gd name="T25" fmla="*/ 90488 h 312"/>
                  <a:gd name="T26" fmla="*/ 134938 w 341"/>
                  <a:gd name="T27" fmla="*/ 0 h 312"/>
                  <a:gd name="T28" fmla="*/ 271463 w 341"/>
                  <a:gd name="T29" fmla="*/ 44450 h 312"/>
                  <a:gd name="T30" fmla="*/ 271463 w 341"/>
                  <a:gd name="T31" fmla="*/ 134938 h 312"/>
                  <a:gd name="T32" fmla="*/ 406400 w 341"/>
                  <a:gd name="T33" fmla="*/ 179388 h 312"/>
                  <a:gd name="T34" fmla="*/ 495300 w 341"/>
                  <a:gd name="T35" fmla="*/ 134938 h 312"/>
                  <a:gd name="T36" fmla="*/ 541338 w 341"/>
                  <a:gd name="T37" fmla="*/ 314325 h 312"/>
                  <a:gd name="T38" fmla="*/ 495300 w 341"/>
                  <a:gd name="T39" fmla="*/ 495300 h 31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1" h="312">
                    <a:moveTo>
                      <a:pt x="312" y="312"/>
                    </a:moveTo>
                    <a:lnTo>
                      <a:pt x="256" y="283"/>
                    </a:lnTo>
                    <a:lnTo>
                      <a:pt x="256" y="227"/>
                    </a:lnTo>
                    <a:lnTo>
                      <a:pt x="227" y="198"/>
                    </a:lnTo>
                    <a:lnTo>
                      <a:pt x="199" y="255"/>
                    </a:lnTo>
                    <a:lnTo>
                      <a:pt x="171" y="255"/>
                    </a:lnTo>
                    <a:lnTo>
                      <a:pt x="142" y="198"/>
                    </a:lnTo>
                    <a:lnTo>
                      <a:pt x="85" y="198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0" y="85"/>
                    </a:lnTo>
                    <a:lnTo>
                      <a:pt x="29" y="28"/>
                    </a:lnTo>
                    <a:lnTo>
                      <a:pt x="57" y="57"/>
                    </a:lnTo>
                    <a:lnTo>
                      <a:pt x="85" y="0"/>
                    </a:lnTo>
                    <a:lnTo>
                      <a:pt x="171" y="28"/>
                    </a:lnTo>
                    <a:lnTo>
                      <a:pt x="171" y="85"/>
                    </a:lnTo>
                    <a:lnTo>
                      <a:pt x="256" y="113"/>
                    </a:lnTo>
                    <a:lnTo>
                      <a:pt x="312" y="85"/>
                    </a:lnTo>
                    <a:lnTo>
                      <a:pt x="341" y="198"/>
                    </a:lnTo>
                    <a:lnTo>
                      <a:pt x="312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8" name="Freeform 31"/>
              <p:cNvSpPr>
                <a:spLocks/>
              </p:cNvSpPr>
              <p:nvPr/>
            </p:nvSpPr>
            <p:spPr bwMode="auto">
              <a:xfrm>
                <a:off x="2035175" y="6645275"/>
                <a:ext cx="450850" cy="585788"/>
              </a:xfrm>
              <a:custGeom>
                <a:avLst/>
                <a:gdLst>
                  <a:gd name="T0" fmla="*/ 450850 w 284"/>
                  <a:gd name="T1" fmla="*/ 134938 h 369"/>
                  <a:gd name="T2" fmla="*/ 450850 w 284"/>
                  <a:gd name="T3" fmla="*/ 46038 h 369"/>
                  <a:gd name="T4" fmla="*/ 404813 w 284"/>
                  <a:gd name="T5" fmla="*/ 0 h 369"/>
                  <a:gd name="T6" fmla="*/ 360363 w 284"/>
                  <a:gd name="T7" fmla="*/ 90488 h 369"/>
                  <a:gd name="T8" fmla="*/ 315913 w 284"/>
                  <a:gd name="T9" fmla="*/ 90488 h 369"/>
                  <a:gd name="T10" fmla="*/ 269875 w 284"/>
                  <a:gd name="T11" fmla="*/ 0 h 369"/>
                  <a:gd name="T12" fmla="*/ 179388 w 284"/>
                  <a:gd name="T13" fmla="*/ 0 h 369"/>
                  <a:gd name="T14" fmla="*/ 134938 w 284"/>
                  <a:gd name="T15" fmla="*/ 90488 h 369"/>
                  <a:gd name="T16" fmla="*/ 90488 w 284"/>
                  <a:gd name="T17" fmla="*/ 46038 h 369"/>
                  <a:gd name="T18" fmla="*/ 0 w 284"/>
                  <a:gd name="T19" fmla="*/ 0 h 369"/>
                  <a:gd name="T20" fmla="*/ 0 w 284"/>
                  <a:gd name="T21" fmla="*/ 90488 h 369"/>
                  <a:gd name="T22" fmla="*/ 90488 w 284"/>
                  <a:gd name="T23" fmla="*/ 134938 h 369"/>
                  <a:gd name="T24" fmla="*/ 134938 w 284"/>
                  <a:gd name="T25" fmla="*/ 180975 h 369"/>
                  <a:gd name="T26" fmla="*/ 44450 w 284"/>
                  <a:gd name="T27" fmla="*/ 360363 h 369"/>
                  <a:gd name="T28" fmla="*/ 44450 w 284"/>
                  <a:gd name="T29" fmla="*/ 541338 h 369"/>
                  <a:gd name="T30" fmla="*/ 179388 w 284"/>
                  <a:gd name="T31" fmla="*/ 585788 h 369"/>
                  <a:gd name="T32" fmla="*/ 179388 w 284"/>
                  <a:gd name="T33" fmla="*/ 450850 h 369"/>
                  <a:gd name="T34" fmla="*/ 450850 w 284"/>
                  <a:gd name="T35" fmla="*/ 134938 h 36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4" h="369">
                    <a:moveTo>
                      <a:pt x="284" y="85"/>
                    </a:moveTo>
                    <a:lnTo>
                      <a:pt x="284" y="29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57" y="29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85"/>
                    </a:lnTo>
                    <a:lnTo>
                      <a:pt x="85" y="114"/>
                    </a:lnTo>
                    <a:lnTo>
                      <a:pt x="28" y="227"/>
                    </a:lnTo>
                    <a:lnTo>
                      <a:pt x="28" y="341"/>
                    </a:lnTo>
                    <a:lnTo>
                      <a:pt x="113" y="369"/>
                    </a:lnTo>
                    <a:lnTo>
                      <a:pt x="113" y="284"/>
                    </a:lnTo>
                    <a:lnTo>
                      <a:pt x="284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9" name="Freeform 32"/>
              <p:cNvSpPr>
                <a:spLocks/>
              </p:cNvSpPr>
              <p:nvPr/>
            </p:nvSpPr>
            <p:spPr bwMode="auto">
              <a:xfrm>
                <a:off x="1360488" y="6645275"/>
                <a:ext cx="449262" cy="1035050"/>
              </a:xfrm>
              <a:custGeom>
                <a:avLst/>
                <a:gdLst>
                  <a:gd name="T0" fmla="*/ 225425 w 283"/>
                  <a:gd name="T1" fmla="*/ 1035050 h 652"/>
                  <a:gd name="T2" fmla="*/ 269875 w 283"/>
                  <a:gd name="T3" fmla="*/ 946150 h 652"/>
                  <a:gd name="T4" fmla="*/ 360362 w 283"/>
                  <a:gd name="T5" fmla="*/ 946150 h 652"/>
                  <a:gd name="T6" fmla="*/ 449262 w 283"/>
                  <a:gd name="T7" fmla="*/ 855663 h 652"/>
                  <a:gd name="T8" fmla="*/ 360362 w 283"/>
                  <a:gd name="T9" fmla="*/ 765175 h 652"/>
                  <a:gd name="T10" fmla="*/ 314325 w 283"/>
                  <a:gd name="T11" fmla="*/ 541338 h 652"/>
                  <a:gd name="T12" fmla="*/ 225425 w 283"/>
                  <a:gd name="T13" fmla="*/ 450850 h 652"/>
                  <a:gd name="T14" fmla="*/ 314325 w 283"/>
                  <a:gd name="T15" fmla="*/ 450850 h 652"/>
                  <a:gd name="T16" fmla="*/ 360362 w 283"/>
                  <a:gd name="T17" fmla="*/ 315913 h 652"/>
                  <a:gd name="T18" fmla="*/ 314325 w 283"/>
                  <a:gd name="T19" fmla="*/ 225425 h 652"/>
                  <a:gd name="T20" fmla="*/ 449262 w 283"/>
                  <a:gd name="T21" fmla="*/ 134938 h 652"/>
                  <a:gd name="T22" fmla="*/ 404812 w 283"/>
                  <a:gd name="T23" fmla="*/ 90488 h 652"/>
                  <a:gd name="T24" fmla="*/ 269875 w 283"/>
                  <a:gd name="T25" fmla="*/ 90488 h 652"/>
                  <a:gd name="T26" fmla="*/ 314325 w 283"/>
                  <a:gd name="T27" fmla="*/ 46038 h 652"/>
                  <a:gd name="T28" fmla="*/ 134937 w 283"/>
                  <a:gd name="T29" fmla="*/ 0 h 652"/>
                  <a:gd name="T30" fmla="*/ 90487 w 283"/>
                  <a:gd name="T31" fmla="*/ 360363 h 652"/>
                  <a:gd name="T32" fmla="*/ 90487 w 283"/>
                  <a:gd name="T33" fmla="*/ 541338 h 652"/>
                  <a:gd name="T34" fmla="*/ 0 w 283"/>
                  <a:gd name="T35" fmla="*/ 720725 h 652"/>
                  <a:gd name="T36" fmla="*/ 90487 w 283"/>
                  <a:gd name="T37" fmla="*/ 946150 h 652"/>
                  <a:gd name="T38" fmla="*/ 134937 w 283"/>
                  <a:gd name="T39" fmla="*/ 946150 h 652"/>
                  <a:gd name="T40" fmla="*/ 225425 w 283"/>
                  <a:gd name="T41" fmla="*/ 1035050 h 6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3" h="652">
                    <a:moveTo>
                      <a:pt x="142" y="652"/>
                    </a:moveTo>
                    <a:lnTo>
                      <a:pt x="170" y="596"/>
                    </a:lnTo>
                    <a:lnTo>
                      <a:pt x="227" y="596"/>
                    </a:lnTo>
                    <a:lnTo>
                      <a:pt x="283" y="539"/>
                    </a:lnTo>
                    <a:lnTo>
                      <a:pt x="227" y="482"/>
                    </a:lnTo>
                    <a:lnTo>
                      <a:pt x="198" y="341"/>
                    </a:lnTo>
                    <a:lnTo>
                      <a:pt x="142" y="284"/>
                    </a:lnTo>
                    <a:lnTo>
                      <a:pt x="198" y="284"/>
                    </a:lnTo>
                    <a:lnTo>
                      <a:pt x="227" y="199"/>
                    </a:lnTo>
                    <a:lnTo>
                      <a:pt x="198" y="142"/>
                    </a:lnTo>
                    <a:lnTo>
                      <a:pt x="283" y="85"/>
                    </a:lnTo>
                    <a:lnTo>
                      <a:pt x="255" y="57"/>
                    </a:lnTo>
                    <a:lnTo>
                      <a:pt x="170" y="57"/>
                    </a:lnTo>
                    <a:lnTo>
                      <a:pt x="198" y="29"/>
                    </a:lnTo>
                    <a:lnTo>
                      <a:pt x="85" y="0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0" y="454"/>
                    </a:lnTo>
                    <a:lnTo>
                      <a:pt x="57" y="596"/>
                    </a:lnTo>
                    <a:lnTo>
                      <a:pt x="85" y="596"/>
                    </a:lnTo>
                    <a:lnTo>
                      <a:pt x="142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0" name="Freeform 33"/>
              <p:cNvSpPr>
                <a:spLocks/>
              </p:cNvSpPr>
              <p:nvPr/>
            </p:nvSpPr>
            <p:spPr bwMode="auto">
              <a:xfrm>
                <a:off x="1585913" y="6645275"/>
                <a:ext cx="584200" cy="765175"/>
              </a:xfrm>
              <a:custGeom>
                <a:avLst/>
                <a:gdLst>
                  <a:gd name="T0" fmla="*/ 449263 w 368"/>
                  <a:gd name="T1" fmla="*/ 0 h 482"/>
                  <a:gd name="T2" fmla="*/ 358775 w 368"/>
                  <a:gd name="T3" fmla="*/ 46038 h 482"/>
                  <a:gd name="T4" fmla="*/ 404813 w 368"/>
                  <a:gd name="T5" fmla="*/ 134938 h 482"/>
                  <a:gd name="T6" fmla="*/ 314325 w 368"/>
                  <a:gd name="T7" fmla="*/ 180975 h 482"/>
                  <a:gd name="T8" fmla="*/ 223838 w 368"/>
                  <a:gd name="T9" fmla="*/ 134938 h 482"/>
                  <a:gd name="T10" fmla="*/ 88900 w 368"/>
                  <a:gd name="T11" fmla="*/ 225425 h 482"/>
                  <a:gd name="T12" fmla="*/ 134938 w 368"/>
                  <a:gd name="T13" fmla="*/ 315913 h 482"/>
                  <a:gd name="T14" fmla="*/ 88900 w 368"/>
                  <a:gd name="T15" fmla="*/ 450850 h 482"/>
                  <a:gd name="T16" fmla="*/ 0 w 368"/>
                  <a:gd name="T17" fmla="*/ 450850 h 482"/>
                  <a:gd name="T18" fmla="*/ 88900 w 368"/>
                  <a:gd name="T19" fmla="*/ 541338 h 482"/>
                  <a:gd name="T20" fmla="*/ 134938 w 368"/>
                  <a:gd name="T21" fmla="*/ 765175 h 482"/>
                  <a:gd name="T22" fmla="*/ 179388 w 368"/>
                  <a:gd name="T23" fmla="*/ 720725 h 482"/>
                  <a:gd name="T24" fmla="*/ 223838 w 368"/>
                  <a:gd name="T25" fmla="*/ 765175 h 482"/>
                  <a:gd name="T26" fmla="*/ 269875 w 368"/>
                  <a:gd name="T27" fmla="*/ 720725 h 482"/>
                  <a:gd name="T28" fmla="*/ 269875 w 368"/>
                  <a:gd name="T29" fmla="*/ 630238 h 482"/>
                  <a:gd name="T30" fmla="*/ 493713 w 368"/>
                  <a:gd name="T31" fmla="*/ 541338 h 482"/>
                  <a:gd name="T32" fmla="*/ 493713 w 368"/>
                  <a:gd name="T33" fmla="*/ 360363 h 482"/>
                  <a:gd name="T34" fmla="*/ 584200 w 368"/>
                  <a:gd name="T35" fmla="*/ 180975 h 482"/>
                  <a:gd name="T36" fmla="*/ 539750 w 368"/>
                  <a:gd name="T37" fmla="*/ 134938 h 482"/>
                  <a:gd name="T38" fmla="*/ 449263 w 368"/>
                  <a:gd name="T39" fmla="*/ 90488 h 482"/>
                  <a:gd name="T40" fmla="*/ 449263 w 368"/>
                  <a:gd name="T41" fmla="*/ 0 h 48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68" h="482">
                    <a:moveTo>
                      <a:pt x="283" y="0"/>
                    </a:moveTo>
                    <a:lnTo>
                      <a:pt x="226" y="29"/>
                    </a:lnTo>
                    <a:lnTo>
                      <a:pt x="255" y="85"/>
                    </a:lnTo>
                    <a:lnTo>
                      <a:pt x="198" y="114"/>
                    </a:lnTo>
                    <a:lnTo>
                      <a:pt x="141" y="85"/>
                    </a:lnTo>
                    <a:lnTo>
                      <a:pt x="56" y="142"/>
                    </a:lnTo>
                    <a:lnTo>
                      <a:pt x="85" y="199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56" y="341"/>
                    </a:lnTo>
                    <a:lnTo>
                      <a:pt x="85" y="482"/>
                    </a:lnTo>
                    <a:lnTo>
                      <a:pt x="113" y="454"/>
                    </a:lnTo>
                    <a:lnTo>
                      <a:pt x="141" y="482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311" y="341"/>
                    </a:lnTo>
                    <a:lnTo>
                      <a:pt x="311" y="227"/>
                    </a:lnTo>
                    <a:lnTo>
                      <a:pt x="368" y="114"/>
                    </a:lnTo>
                    <a:lnTo>
                      <a:pt x="340" y="85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1" name="Freeform 34"/>
              <p:cNvSpPr>
                <a:spLocks/>
              </p:cNvSpPr>
              <p:nvPr/>
            </p:nvSpPr>
            <p:spPr bwMode="auto">
              <a:xfrm>
                <a:off x="1495425" y="6286500"/>
                <a:ext cx="630238" cy="539750"/>
              </a:xfrm>
              <a:custGeom>
                <a:avLst/>
                <a:gdLst>
                  <a:gd name="T0" fmla="*/ 630238 w 397"/>
                  <a:gd name="T1" fmla="*/ 88900 h 340"/>
                  <a:gd name="T2" fmla="*/ 539750 w 397"/>
                  <a:gd name="T3" fmla="*/ 0 h 340"/>
                  <a:gd name="T4" fmla="*/ 314325 w 397"/>
                  <a:gd name="T5" fmla="*/ 223838 h 340"/>
                  <a:gd name="T6" fmla="*/ 0 w 397"/>
                  <a:gd name="T7" fmla="*/ 314325 h 340"/>
                  <a:gd name="T8" fmla="*/ 0 w 397"/>
                  <a:gd name="T9" fmla="*/ 358775 h 340"/>
                  <a:gd name="T10" fmla="*/ 179388 w 397"/>
                  <a:gd name="T11" fmla="*/ 404813 h 340"/>
                  <a:gd name="T12" fmla="*/ 134938 w 397"/>
                  <a:gd name="T13" fmla="*/ 449263 h 340"/>
                  <a:gd name="T14" fmla="*/ 269875 w 397"/>
                  <a:gd name="T15" fmla="*/ 449263 h 340"/>
                  <a:gd name="T16" fmla="*/ 314325 w 397"/>
                  <a:gd name="T17" fmla="*/ 493713 h 340"/>
                  <a:gd name="T18" fmla="*/ 404813 w 397"/>
                  <a:gd name="T19" fmla="*/ 539750 h 340"/>
                  <a:gd name="T20" fmla="*/ 495300 w 397"/>
                  <a:gd name="T21" fmla="*/ 493713 h 340"/>
                  <a:gd name="T22" fmla="*/ 449263 w 397"/>
                  <a:gd name="T23" fmla="*/ 404813 h 340"/>
                  <a:gd name="T24" fmla="*/ 539750 w 397"/>
                  <a:gd name="T25" fmla="*/ 358775 h 340"/>
                  <a:gd name="T26" fmla="*/ 630238 w 397"/>
                  <a:gd name="T27" fmla="*/ 404813 h 340"/>
                  <a:gd name="T28" fmla="*/ 584200 w 397"/>
                  <a:gd name="T29" fmla="*/ 179388 h 340"/>
                  <a:gd name="T30" fmla="*/ 630238 w 397"/>
                  <a:gd name="T31" fmla="*/ 88900 h 3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397" y="56"/>
                    </a:moveTo>
                    <a:lnTo>
                      <a:pt x="340" y="0"/>
                    </a:lnTo>
                    <a:lnTo>
                      <a:pt x="198" y="141"/>
                    </a:lnTo>
                    <a:lnTo>
                      <a:pt x="0" y="198"/>
                    </a:lnTo>
                    <a:lnTo>
                      <a:pt x="0" y="226"/>
                    </a:lnTo>
                    <a:lnTo>
                      <a:pt x="113" y="255"/>
                    </a:lnTo>
                    <a:lnTo>
                      <a:pt x="85" y="283"/>
                    </a:lnTo>
                    <a:lnTo>
                      <a:pt x="170" y="283"/>
                    </a:lnTo>
                    <a:lnTo>
                      <a:pt x="198" y="311"/>
                    </a:lnTo>
                    <a:lnTo>
                      <a:pt x="255" y="340"/>
                    </a:lnTo>
                    <a:lnTo>
                      <a:pt x="312" y="311"/>
                    </a:lnTo>
                    <a:lnTo>
                      <a:pt x="283" y="255"/>
                    </a:lnTo>
                    <a:lnTo>
                      <a:pt x="340" y="226"/>
                    </a:lnTo>
                    <a:lnTo>
                      <a:pt x="397" y="255"/>
                    </a:lnTo>
                    <a:lnTo>
                      <a:pt x="368" y="113"/>
                    </a:lnTo>
                    <a:lnTo>
                      <a:pt x="39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2" name="Freeform 35"/>
              <p:cNvSpPr>
                <a:spLocks/>
              </p:cNvSpPr>
              <p:nvPr/>
            </p:nvSpPr>
            <p:spPr bwMode="auto">
              <a:xfrm>
                <a:off x="2214563" y="6061075"/>
                <a:ext cx="180975" cy="314325"/>
              </a:xfrm>
              <a:custGeom>
                <a:avLst/>
                <a:gdLst>
                  <a:gd name="T0" fmla="*/ 0 w 114"/>
                  <a:gd name="T1" fmla="*/ 269875 h 198"/>
                  <a:gd name="T2" fmla="*/ 136525 w 114"/>
                  <a:gd name="T3" fmla="*/ 314325 h 198"/>
                  <a:gd name="T4" fmla="*/ 180975 w 114"/>
                  <a:gd name="T5" fmla="*/ 269875 h 198"/>
                  <a:gd name="T6" fmla="*/ 90488 w 114"/>
                  <a:gd name="T7" fmla="*/ 0 h 198"/>
                  <a:gd name="T8" fmla="*/ 46038 w 114"/>
                  <a:gd name="T9" fmla="*/ 44450 h 198"/>
                  <a:gd name="T10" fmla="*/ 0 w 114"/>
                  <a:gd name="T11" fmla="*/ 269875 h 1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4" h="198">
                    <a:moveTo>
                      <a:pt x="0" y="170"/>
                    </a:moveTo>
                    <a:lnTo>
                      <a:pt x="86" y="198"/>
                    </a:lnTo>
                    <a:lnTo>
                      <a:pt x="114" y="170"/>
                    </a:lnTo>
                    <a:lnTo>
                      <a:pt x="57" y="0"/>
                    </a:lnTo>
                    <a:lnTo>
                      <a:pt x="29" y="28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3" name="Freeform 36"/>
              <p:cNvSpPr>
                <a:spLocks/>
              </p:cNvSpPr>
              <p:nvPr/>
            </p:nvSpPr>
            <p:spPr bwMode="auto">
              <a:xfrm>
                <a:off x="4330700" y="5700713"/>
                <a:ext cx="225425" cy="404812"/>
              </a:xfrm>
              <a:custGeom>
                <a:avLst/>
                <a:gdLst>
                  <a:gd name="T0" fmla="*/ 134938 w 142"/>
                  <a:gd name="T1" fmla="*/ 0 h 255"/>
                  <a:gd name="T2" fmla="*/ 90488 w 142"/>
                  <a:gd name="T3" fmla="*/ 134937 h 255"/>
                  <a:gd name="T4" fmla="*/ 0 w 142"/>
                  <a:gd name="T5" fmla="*/ 179387 h 255"/>
                  <a:gd name="T6" fmla="*/ 90488 w 142"/>
                  <a:gd name="T7" fmla="*/ 269875 h 255"/>
                  <a:gd name="T8" fmla="*/ 44450 w 142"/>
                  <a:gd name="T9" fmla="*/ 360362 h 255"/>
                  <a:gd name="T10" fmla="*/ 44450 w 142"/>
                  <a:gd name="T11" fmla="*/ 404812 h 255"/>
                  <a:gd name="T12" fmla="*/ 134938 w 142"/>
                  <a:gd name="T13" fmla="*/ 360362 h 255"/>
                  <a:gd name="T14" fmla="*/ 225425 w 142"/>
                  <a:gd name="T15" fmla="*/ 314325 h 255"/>
                  <a:gd name="T16" fmla="*/ 179388 w 142"/>
                  <a:gd name="T17" fmla="*/ 179387 h 255"/>
                  <a:gd name="T18" fmla="*/ 225425 w 142"/>
                  <a:gd name="T19" fmla="*/ 90487 h 255"/>
                  <a:gd name="T20" fmla="*/ 225425 w 142"/>
                  <a:gd name="T21" fmla="*/ 0 h 255"/>
                  <a:gd name="T22" fmla="*/ 134938 w 142"/>
                  <a:gd name="T23" fmla="*/ 0 h 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2" h="255">
                    <a:moveTo>
                      <a:pt x="85" y="0"/>
                    </a:moveTo>
                    <a:lnTo>
                      <a:pt x="57" y="85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28" y="255"/>
                    </a:lnTo>
                    <a:lnTo>
                      <a:pt x="85" y="227"/>
                    </a:lnTo>
                    <a:lnTo>
                      <a:pt x="142" y="198"/>
                    </a:lnTo>
                    <a:lnTo>
                      <a:pt x="113" y="113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4" name="Freeform 37"/>
              <p:cNvSpPr>
                <a:spLocks/>
              </p:cNvSpPr>
              <p:nvPr/>
            </p:nvSpPr>
            <p:spPr bwMode="auto">
              <a:xfrm>
                <a:off x="4240213" y="5610225"/>
                <a:ext cx="225425" cy="269875"/>
              </a:xfrm>
              <a:custGeom>
                <a:avLst/>
                <a:gdLst>
                  <a:gd name="T0" fmla="*/ 225425 w 142"/>
                  <a:gd name="T1" fmla="*/ 90488 h 170"/>
                  <a:gd name="T2" fmla="*/ 180975 w 142"/>
                  <a:gd name="T3" fmla="*/ 0 h 170"/>
                  <a:gd name="T4" fmla="*/ 0 w 142"/>
                  <a:gd name="T5" fmla="*/ 134938 h 170"/>
                  <a:gd name="T6" fmla="*/ 46038 w 142"/>
                  <a:gd name="T7" fmla="*/ 269875 h 170"/>
                  <a:gd name="T8" fmla="*/ 90488 w 142"/>
                  <a:gd name="T9" fmla="*/ 269875 h 170"/>
                  <a:gd name="T10" fmla="*/ 180975 w 142"/>
                  <a:gd name="T11" fmla="*/ 225425 h 170"/>
                  <a:gd name="T12" fmla="*/ 225425 w 142"/>
                  <a:gd name="T13" fmla="*/ 9048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142" y="57"/>
                    </a:moveTo>
                    <a:lnTo>
                      <a:pt x="114" y="0"/>
                    </a:lnTo>
                    <a:lnTo>
                      <a:pt x="0" y="85"/>
                    </a:lnTo>
                    <a:lnTo>
                      <a:pt x="29" y="170"/>
                    </a:lnTo>
                    <a:lnTo>
                      <a:pt x="57" y="170"/>
                    </a:lnTo>
                    <a:lnTo>
                      <a:pt x="114" y="142"/>
                    </a:lnTo>
                    <a:lnTo>
                      <a:pt x="142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5" name="Freeform 38"/>
              <p:cNvSpPr>
                <a:spLocks/>
              </p:cNvSpPr>
              <p:nvPr/>
            </p:nvSpPr>
            <p:spPr bwMode="auto">
              <a:xfrm>
                <a:off x="4556125" y="6061075"/>
                <a:ext cx="358775" cy="495300"/>
              </a:xfrm>
              <a:custGeom>
                <a:avLst/>
                <a:gdLst>
                  <a:gd name="T0" fmla="*/ 179388 w 226"/>
                  <a:gd name="T1" fmla="*/ 0 h 312"/>
                  <a:gd name="T2" fmla="*/ 44450 w 226"/>
                  <a:gd name="T3" fmla="*/ 88900 h 312"/>
                  <a:gd name="T4" fmla="*/ 0 w 226"/>
                  <a:gd name="T5" fmla="*/ 314325 h 312"/>
                  <a:gd name="T6" fmla="*/ 0 w 226"/>
                  <a:gd name="T7" fmla="*/ 404813 h 312"/>
                  <a:gd name="T8" fmla="*/ 88900 w 226"/>
                  <a:gd name="T9" fmla="*/ 495300 h 312"/>
                  <a:gd name="T10" fmla="*/ 358775 w 226"/>
                  <a:gd name="T11" fmla="*/ 134938 h 312"/>
                  <a:gd name="T12" fmla="*/ 269875 w 226"/>
                  <a:gd name="T13" fmla="*/ 44450 h 312"/>
                  <a:gd name="T14" fmla="*/ 179388 w 226"/>
                  <a:gd name="T15" fmla="*/ 0 h 3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6" h="312">
                    <a:moveTo>
                      <a:pt x="113" y="0"/>
                    </a:moveTo>
                    <a:lnTo>
                      <a:pt x="28" y="56"/>
                    </a:lnTo>
                    <a:lnTo>
                      <a:pt x="0" y="198"/>
                    </a:lnTo>
                    <a:lnTo>
                      <a:pt x="0" y="255"/>
                    </a:lnTo>
                    <a:lnTo>
                      <a:pt x="56" y="312"/>
                    </a:lnTo>
                    <a:lnTo>
                      <a:pt x="226" y="85"/>
                    </a:lnTo>
                    <a:lnTo>
                      <a:pt x="170" y="28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6" name="Freeform 39"/>
              <p:cNvSpPr>
                <a:spLocks/>
              </p:cNvSpPr>
              <p:nvPr/>
            </p:nvSpPr>
            <p:spPr bwMode="auto">
              <a:xfrm>
                <a:off x="4600575" y="6149975"/>
                <a:ext cx="539750" cy="676275"/>
              </a:xfrm>
              <a:custGeom>
                <a:avLst/>
                <a:gdLst>
                  <a:gd name="T0" fmla="*/ 314325 w 340"/>
                  <a:gd name="T1" fmla="*/ 46038 h 426"/>
                  <a:gd name="T2" fmla="*/ 44450 w 340"/>
                  <a:gd name="T3" fmla="*/ 406400 h 426"/>
                  <a:gd name="T4" fmla="*/ 90488 w 340"/>
                  <a:gd name="T5" fmla="*/ 450850 h 426"/>
                  <a:gd name="T6" fmla="*/ 0 w 340"/>
                  <a:gd name="T7" fmla="*/ 630238 h 426"/>
                  <a:gd name="T8" fmla="*/ 134938 w 340"/>
                  <a:gd name="T9" fmla="*/ 676275 h 426"/>
                  <a:gd name="T10" fmla="*/ 179388 w 340"/>
                  <a:gd name="T11" fmla="*/ 585788 h 426"/>
                  <a:gd name="T12" fmla="*/ 314325 w 340"/>
                  <a:gd name="T13" fmla="*/ 495300 h 426"/>
                  <a:gd name="T14" fmla="*/ 360363 w 340"/>
                  <a:gd name="T15" fmla="*/ 541338 h 426"/>
                  <a:gd name="T16" fmla="*/ 360363 w 340"/>
                  <a:gd name="T17" fmla="*/ 360363 h 426"/>
                  <a:gd name="T18" fmla="*/ 450850 w 340"/>
                  <a:gd name="T19" fmla="*/ 315913 h 426"/>
                  <a:gd name="T20" fmla="*/ 539750 w 340"/>
                  <a:gd name="T21" fmla="*/ 136525 h 426"/>
                  <a:gd name="T22" fmla="*/ 495300 w 340"/>
                  <a:gd name="T23" fmla="*/ 0 h 426"/>
                  <a:gd name="T24" fmla="*/ 404813 w 340"/>
                  <a:gd name="T25" fmla="*/ 46038 h 426"/>
                  <a:gd name="T26" fmla="*/ 314325 w 340"/>
                  <a:gd name="T27" fmla="*/ 46038 h 42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40" h="426">
                    <a:moveTo>
                      <a:pt x="198" y="29"/>
                    </a:moveTo>
                    <a:lnTo>
                      <a:pt x="28" y="256"/>
                    </a:lnTo>
                    <a:lnTo>
                      <a:pt x="57" y="284"/>
                    </a:lnTo>
                    <a:lnTo>
                      <a:pt x="0" y="397"/>
                    </a:lnTo>
                    <a:lnTo>
                      <a:pt x="85" y="426"/>
                    </a:lnTo>
                    <a:lnTo>
                      <a:pt x="113" y="369"/>
                    </a:lnTo>
                    <a:lnTo>
                      <a:pt x="198" y="312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284" y="199"/>
                    </a:lnTo>
                    <a:lnTo>
                      <a:pt x="340" y="86"/>
                    </a:lnTo>
                    <a:lnTo>
                      <a:pt x="312" y="0"/>
                    </a:lnTo>
                    <a:lnTo>
                      <a:pt x="255" y="29"/>
                    </a:lnTo>
                    <a:lnTo>
                      <a:pt x="198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7" name="Freeform 40"/>
              <p:cNvSpPr>
                <a:spLocks/>
              </p:cNvSpPr>
              <p:nvPr/>
            </p:nvSpPr>
            <p:spPr bwMode="auto">
              <a:xfrm>
                <a:off x="3879850" y="6330950"/>
                <a:ext cx="811213" cy="449263"/>
              </a:xfrm>
              <a:custGeom>
                <a:avLst/>
                <a:gdLst>
                  <a:gd name="T0" fmla="*/ 720725 w 511"/>
                  <a:gd name="T1" fmla="*/ 449263 h 283"/>
                  <a:gd name="T2" fmla="*/ 495300 w 511"/>
                  <a:gd name="T3" fmla="*/ 314325 h 283"/>
                  <a:gd name="T4" fmla="*/ 134938 w 511"/>
                  <a:gd name="T5" fmla="*/ 449263 h 283"/>
                  <a:gd name="T6" fmla="*/ 46038 w 511"/>
                  <a:gd name="T7" fmla="*/ 404813 h 283"/>
                  <a:gd name="T8" fmla="*/ 0 w 511"/>
                  <a:gd name="T9" fmla="*/ 225425 h 283"/>
                  <a:gd name="T10" fmla="*/ 134938 w 511"/>
                  <a:gd name="T11" fmla="*/ 179388 h 283"/>
                  <a:gd name="T12" fmla="*/ 134938 w 511"/>
                  <a:gd name="T13" fmla="*/ 44450 h 283"/>
                  <a:gd name="T14" fmla="*/ 360363 w 511"/>
                  <a:gd name="T15" fmla="*/ 90488 h 283"/>
                  <a:gd name="T16" fmla="*/ 450850 w 511"/>
                  <a:gd name="T17" fmla="*/ 0 h 283"/>
                  <a:gd name="T18" fmla="*/ 585788 w 511"/>
                  <a:gd name="T19" fmla="*/ 44450 h 283"/>
                  <a:gd name="T20" fmla="*/ 676275 w 511"/>
                  <a:gd name="T21" fmla="*/ 44450 h 283"/>
                  <a:gd name="T22" fmla="*/ 676275 w 511"/>
                  <a:gd name="T23" fmla="*/ 134938 h 283"/>
                  <a:gd name="T24" fmla="*/ 811213 w 511"/>
                  <a:gd name="T25" fmla="*/ 269875 h 283"/>
                  <a:gd name="T26" fmla="*/ 720725 w 511"/>
                  <a:gd name="T27" fmla="*/ 449263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11" h="283">
                    <a:moveTo>
                      <a:pt x="454" y="283"/>
                    </a:moveTo>
                    <a:lnTo>
                      <a:pt x="312" y="198"/>
                    </a:lnTo>
                    <a:lnTo>
                      <a:pt x="85" y="283"/>
                    </a:lnTo>
                    <a:lnTo>
                      <a:pt x="29" y="255"/>
                    </a:lnTo>
                    <a:lnTo>
                      <a:pt x="0" y="142"/>
                    </a:lnTo>
                    <a:lnTo>
                      <a:pt x="85" y="113"/>
                    </a:lnTo>
                    <a:lnTo>
                      <a:pt x="85" y="28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369" y="28"/>
                    </a:lnTo>
                    <a:lnTo>
                      <a:pt x="426" y="28"/>
                    </a:lnTo>
                    <a:lnTo>
                      <a:pt x="426" y="85"/>
                    </a:lnTo>
                    <a:lnTo>
                      <a:pt x="511" y="170"/>
                    </a:lnTo>
                    <a:lnTo>
                      <a:pt x="454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8" name="Freeform 41"/>
              <p:cNvSpPr>
                <a:spLocks/>
              </p:cNvSpPr>
              <p:nvPr/>
            </p:nvSpPr>
            <p:spPr bwMode="auto">
              <a:xfrm>
                <a:off x="3609975" y="6015038"/>
                <a:ext cx="1125538" cy="541337"/>
              </a:xfrm>
              <a:custGeom>
                <a:avLst/>
                <a:gdLst>
                  <a:gd name="T0" fmla="*/ 269875 w 709"/>
                  <a:gd name="T1" fmla="*/ 541337 h 341"/>
                  <a:gd name="T2" fmla="*/ 404813 w 709"/>
                  <a:gd name="T3" fmla="*/ 495300 h 341"/>
                  <a:gd name="T4" fmla="*/ 404813 w 709"/>
                  <a:gd name="T5" fmla="*/ 360362 h 341"/>
                  <a:gd name="T6" fmla="*/ 630238 w 709"/>
                  <a:gd name="T7" fmla="*/ 406400 h 341"/>
                  <a:gd name="T8" fmla="*/ 720725 w 709"/>
                  <a:gd name="T9" fmla="*/ 315912 h 341"/>
                  <a:gd name="T10" fmla="*/ 855663 w 709"/>
                  <a:gd name="T11" fmla="*/ 360362 h 341"/>
                  <a:gd name="T12" fmla="*/ 946150 w 709"/>
                  <a:gd name="T13" fmla="*/ 360362 h 341"/>
                  <a:gd name="T14" fmla="*/ 990600 w 709"/>
                  <a:gd name="T15" fmla="*/ 134937 h 341"/>
                  <a:gd name="T16" fmla="*/ 1125538 w 709"/>
                  <a:gd name="T17" fmla="*/ 46037 h 341"/>
                  <a:gd name="T18" fmla="*/ 946150 w 709"/>
                  <a:gd name="T19" fmla="*/ 0 h 341"/>
                  <a:gd name="T20" fmla="*/ 765175 w 709"/>
                  <a:gd name="T21" fmla="*/ 90487 h 341"/>
                  <a:gd name="T22" fmla="*/ 765175 w 709"/>
                  <a:gd name="T23" fmla="*/ 46037 h 341"/>
                  <a:gd name="T24" fmla="*/ 630238 w 709"/>
                  <a:gd name="T25" fmla="*/ 225425 h 341"/>
                  <a:gd name="T26" fmla="*/ 315913 w 709"/>
                  <a:gd name="T27" fmla="*/ 271462 h 341"/>
                  <a:gd name="T28" fmla="*/ 225425 w 709"/>
                  <a:gd name="T29" fmla="*/ 225425 h 341"/>
                  <a:gd name="T30" fmla="*/ 90488 w 709"/>
                  <a:gd name="T31" fmla="*/ 225425 h 341"/>
                  <a:gd name="T32" fmla="*/ 90488 w 709"/>
                  <a:gd name="T33" fmla="*/ 315912 h 341"/>
                  <a:gd name="T34" fmla="*/ 46038 w 709"/>
                  <a:gd name="T35" fmla="*/ 315912 h 341"/>
                  <a:gd name="T36" fmla="*/ 0 w 709"/>
                  <a:gd name="T37" fmla="*/ 406400 h 341"/>
                  <a:gd name="T38" fmla="*/ 46038 w 709"/>
                  <a:gd name="T39" fmla="*/ 541337 h 341"/>
                  <a:gd name="T40" fmla="*/ 134938 w 709"/>
                  <a:gd name="T41" fmla="*/ 495300 h 341"/>
                  <a:gd name="T42" fmla="*/ 269875 w 709"/>
                  <a:gd name="T43" fmla="*/ 541337 h 3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709" h="341">
                    <a:moveTo>
                      <a:pt x="170" y="341"/>
                    </a:moveTo>
                    <a:lnTo>
                      <a:pt x="255" y="312"/>
                    </a:lnTo>
                    <a:lnTo>
                      <a:pt x="255" y="227"/>
                    </a:lnTo>
                    <a:lnTo>
                      <a:pt x="397" y="256"/>
                    </a:lnTo>
                    <a:lnTo>
                      <a:pt x="454" y="199"/>
                    </a:lnTo>
                    <a:lnTo>
                      <a:pt x="539" y="227"/>
                    </a:lnTo>
                    <a:lnTo>
                      <a:pt x="596" y="227"/>
                    </a:lnTo>
                    <a:lnTo>
                      <a:pt x="624" y="85"/>
                    </a:lnTo>
                    <a:lnTo>
                      <a:pt x="709" y="29"/>
                    </a:lnTo>
                    <a:lnTo>
                      <a:pt x="596" y="0"/>
                    </a:lnTo>
                    <a:lnTo>
                      <a:pt x="482" y="57"/>
                    </a:lnTo>
                    <a:lnTo>
                      <a:pt x="482" y="29"/>
                    </a:lnTo>
                    <a:lnTo>
                      <a:pt x="397" y="142"/>
                    </a:lnTo>
                    <a:lnTo>
                      <a:pt x="199" y="171"/>
                    </a:lnTo>
                    <a:lnTo>
                      <a:pt x="142" y="142"/>
                    </a:lnTo>
                    <a:lnTo>
                      <a:pt x="57" y="142"/>
                    </a:lnTo>
                    <a:lnTo>
                      <a:pt x="57" y="199"/>
                    </a:lnTo>
                    <a:lnTo>
                      <a:pt x="29" y="199"/>
                    </a:lnTo>
                    <a:lnTo>
                      <a:pt x="0" y="256"/>
                    </a:lnTo>
                    <a:lnTo>
                      <a:pt x="29" y="341"/>
                    </a:lnTo>
                    <a:lnTo>
                      <a:pt x="85" y="312"/>
                    </a:lnTo>
                    <a:lnTo>
                      <a:pt x="170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9" name="Freeform 42"/>
              <p:cNvSpPr>
                <a:spLocks/>
              </p:cNvSpPr>
              <p:nvPr/>
            </p:nvSpPr>
            <p:spPr bwMode="auto">
              <a:xfrm>
                <a:off x="3475038" y="6510338"/>
                <a:ext cx="539750" cy="585787"/>
              </a:xfrm>
              <a:custGeom>
                <a:avLst/>
                <a:gdLst>
                  <a:gd name="T0" fmla="*/ 180975 w 340"/>
                  <a:gd name="T1" fmla="*/ 46037 h 369"/>
                  <a:gd name="T2" fmla="*/ 90488 w 340"/>
                  <a:gd name="T3" fmla="*/ 180975 h 369"/>
                  <a:gd name="T4" fmla="*/ 0 w 340"/>
                  <a:gd name="T5" fmla="*/ 225425 h 369"/>
                  <a:gd name="T6" fmla="*/ 0 w 340"/>
                  <a:gd name="T7" fmla="*/ 315912 h 369"/>
                  <a:gd name="T8" fmla="*/ 134938 w 340"/>
                  <a:gd name="T9" fmla="*/ 404812 h 369"/>
                  <a:gd name="T10" fmla="*/ 134938 w 340"/>
                  <a:gd name="T11" fmla="*/ 495300 h 369"/>
                  <a:gd name="T12" fmla="*/ 225425 w 340"/>
                  <a:gd name="T13" fmla="*/ 585787 h 369"/>
                  <a:gd name="T14" fmla="*/ 539750 w 340"/>
                  <a:gd name="T15" fmla="*/ 269875 h 369"/>
                  <a:gd name="T16" fmla="*/ 450850 w 340"/>
                  <a:gd name="T17" fmla="*/ 225425 h 369"/>
                  <a:gd name="T18" fmla="*/ 404813 w 340"/>
                  <a:gd name="T19" fmla="*/ 46037 h 369"/>
                  <a:gd name="T20" fmla="*/ 269875 w 340"/>
                  <a:gd name="T21" fmla="*/ 0 h 369"/>
                  <a:gd name="T22" fmla="*/ 180975 w 340"/>
                  <a:gd name="T23" fmla="*/ 46037 h 36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0" h="369">
                    <a:moveTo>
                      <a:pt x="114" y="29"/>
                    </a:moveTo>
                    <a:lnTo>
                      <a:pt x="57" y="114"/>
                    </a:lnTo>
                    <a:lnTo>
                      <a:pt x="0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42" y="369"/>
                    </a:lnTo>
                    <a:lnTo>
                      <a:pt x="340" y="170"/>
                    </a:lnTo>
                    <a:lnTo>
                      <a:pt x="284" y="142"/>
                    </a:lnTo>
                    <a:lnTo>
                      <a:pt x="255" y="29"/>
                    </a:lnTo>
                    <a:lnTo>
                      <a:pt x="170" y="0"/>
                    </a:lnTo>
                    <a:lnTo>
                      <a:pt x="114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0" name="Freeform 43"/>
              <p:cNvSpPr>
                <a:spLocks/>
              </p:cNvSpPr>
              <p:nvPr/>
            </p:nvSpPr>
            <p:spPr bwMode="auto">
              <a:xfrm>
                <a:off x="3295650" y="6240463"/>
                <a:ext cx="360363" cy="495300"/>
              </a:xfrm>
              <a:custGeom>
                <a:avLst/>
                <a:gdLst>
                  <a:gd name="T0" fmla="*/ 0 w 227"/>
                  <a:gd name="T1" fmla="*/ 315913 h 312"/>
                  <a:gd name="T2" fmla="*/ 90488 w 227"/>
                  <a:gd name="T3" fmla="*/ 495300 h 312"/>
                  <a:gd name="T4" fmla="*/ 179388 w 227"/>
                  <a:gd name="T5" fmla="*/ 495300 h 312"/>
                  <a:gd name="T6" fmla="*/ 269875 w 227"/>
                  <a:gd name="T7" fmla="*/ 450850 h 312"/>
                  <a:gd name="T8" fmla="*/ 360363 w 227"/>
                  <a:gd name="T9" fmla="*/ 315913 h 312"/>
                  <a:gd name="T10" fmla="*/ 314325 w 227"/>
                  <a:gd name="T11" fmla="*/ 180975 h 312"/>
                  <a:gd name="T12" fmla="*/ 360363 w 227"/>
                  <a:gd name="T13" fmla="*/ 90488 h 312"/>
                  <a:gd name="T14" fmla="*/ 269875 w 227"/>
                  <a:gd name="T15" fmla="*/ 90488 h 312"/>
                  <a:gd name="T16" fmla="*/ 179388 w 227"/>
                  <a:gd name="T17" fmla="*/ 0 h 312"/>
                  <a:gd name="T18" fmla="*/ 179388 w 227"/>
                  <a:gd name="T19" fmla="*/ 180975 h 312"/>
                  <a:gd name="T20" fmla="*/ 134938 w 227"/>
                  <a:gd name="T21" fmla="*/ 225425 h 312"/>
                  <a:gd name="T22" fmla="*/ 44450 w 227"/>
                  <a:gd name="T23" fmla="*/ 225425 h 312"/>
                  <a:gd name="T24" fmla="*/ 0 w 227"/>
                  <a:gd name="T25" fmla="*/ 315913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12">
                    <a:moveTo>
                      <a:pt x="0" y="199"/>
                    </a:moveTo>
                    <a:lnTo>
                      <a:pt x="57" y="312"/>
                    </a:lnTo>
                    <a:lnTo>
                      <a:pt x="113" y="312"/>
                    </a:lnTo>
                    <a:lnTo>
                      <a:pt x="170" y="284"/>
                    </a:lnTo>
                    <a:lnTo>
                      <a:pt x="227" y="199"/>
                    </a:lnTo>
                    <a:lnTo>
                      <a:pt x="198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1" name="Freeform 44"/>
              <p:cNvSpPr>
                <a:spLocks/>
              </p:cNvSpPr>
              <p:nvPr/>
            </p:nvSpPr>
            <p:spPr bwMode="auto">
              <a:xfrm>
                <a:off x="3700463" y="5880100"/>
                <a:ext cx="720725" cy="406400"/>
              </a:xfrm>
              <a:custGeom>
                <a:avLst/>
                <a:gdLst>
                  <a:gd name="T0" fmla="*/ 630238 w 454"/>
                  <a:gd name="T1" fmla="*/ 0 h 256"/>
                  <a:gd name="T2" fmla="*/ 539750 w 454"/>
                  <a:gd name="T3" fmla="*/ 134938 h 256"/>
                  <a:gd name="T4" fmla="*/ 404813 w 454"/>
                  <a:gd name="T5" fmla="*/ 180975 h 256"/>
                  <a:gd name="T6" fmla="*/ 404813 w 454"/>
                  <a:gd name="T7" fmla="*/ 225425 h 256"/>
                  <a:gd name="T8" fmla="*/ 314325 w 454"/>
                  <a:gd name="T9" fmla="*/ 180975 h 256"/>
                  <a:gd name="T10" fmla="*/ 314325 w 454"/>
                  <a:gd name="T11" fmla="*/ 225425 h 256"/>
                  <a:gd name="T12" fmla="*/ 225425 w 454"/>
                  <a:gd name="T13" fmla="*/ 225425 h 256"/>
                  <a:gd name="T14" fmla="*/ 134938 w 454"/>
                  <a:gd name="T15" fmla="*/ 269875 h 256"/>
                  <a:gd name="T16" fmla="*/ 90488 w 454"/>
                  <a:gd name="T17" fmla="*/ 225425 h 256"/>
                  <a:gd name="T18" fmla="*/ 44450 w 454"/>
                  <a:gd name="T19" fmla="*/ 269875 h 256"/>
                  <a:gd name="T20" fmla="*/ 44450 w 454"/>
                  <a:gd name="T21" fmla="*/ 315913 h 256"/>
                  <a:gd name="T22" fmla="*/ 0 w 454"/>
                  <a:gd name="T23" fmla="*/ 360363 h 256"/>
                  <a:gd name="T24" fmla="*/ 134938 w 454"/>
                  <a:gd name="T25" fmla="*/ 360363 h 256"/>
                  <a:gd name="T26" fmla="*/ 225425 w 454"/>
                  <a:gd name="T27" fmla="*/ 406400 h 256"/>
                  <a:gd name="T28" fmla="*/ 539750 w 454"/>
                  <a:gd name="T29" fmla="*/ 360363 h 256"/>
                  <a:gd name="T30" fmla="*/ 674688 w 454"/>
                  <a:gd name="T31" fmla="*/ 180975 h 256"/>
                  <a:gd name="T32" fmla="*/ 720725 w 454"/>
                  <a:gd name="T33" fmla="*/ 90488 h 256"/>
                  <a:gd name="T34" fmla="*/ 630238 w 454"/>
                  <a:gd name="T35" fmla="*/ 0 h 2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256">
                    <a:moveTo>
                      <a:pt x="397" y="0"/>
                    </a:moveTo>
                    <a:lnTo>
                      <a:pt x="340" y="85"/>
                    </a:lnTo>
                    <a:lnTo>
                      <a:pt x="255" y="114"/>
                    </a:lnTo>
                    <a:lnTo>
                      <a:pt x="255" y="142"/>
                    </a:lnTo>
                    <a:lnTo>
                      <a:pt x="198" y="114"/>
                    </a:lnTo>
                    <a:lnTo>
                      <a:pt x="198" y="142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57" y="142"/>
                    </a:lnTo>
                    <a:lnTo>
                      <a:pt x="28" y="170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85" y="227"/>
                    </a:lnTo>
                    <a:lnTo>
                      <a:pt x="142" y="256"/>
                    </a:lnTo>
                    <a:lnTo>
                      <a:pt x="340" y="227"/>
                    </a:lnTo>
                    <a:lnTo>
                      <a:pt x="425" y="114"/>
                    </a:lnTo>
                    <a:lnTo>
                      <a:pt x="454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2" name="Freeform 45"/>
              <p:cNvSpPr>
                <a:spLocks/>
              </p:cNvSpPr>
              <p:nvPr/>
            </p:nvSpPr>
            <p:spPr bwMode="auto">
              <a:xfrm>
                <a:off x="4014788" y="5745163"/>
                <a:ext cx="315912" cy="360362"/>
              </a:xfrm>
              <a:custGeom>
                <a:avLst/>
                <a:gdLst>
                  <a:gd name="T0" fmla="*/ 225425 w 199"/>
                  <a:gd name="T1" fmla="*/ 0 h 227"/>
                  <a:gd name="T2" fmla="*/ 136525 w 199"/>
                  <a:gd name="T3" fmla="*/ 90487 h 227"/>
                  <a:gd name="T4" fmla="*/ 46037 w 199"/>
                  <a:gd name="T5" fmla="*/ 269875 h 227"/>
                  <a:gd name="T6" fmla="*/ 0 w 199"/>
                  <a:gd name="T7" fmla="*/ 315912 h 227"/>
                  <a:gd name="T8" fmla="*/ 90487 w 199"/>
                  <a:gd name="T9" fmla="*/ 360362 h 227"/>
                  <a:gd name="T10" fmla="*/ 90487 w 199"/>
                  <a:gd name="T11" fmla="*/ 315912 h 227"/>
                  <a:gd name="T12" fmla="*/ 225425 w 199"/>
                  <a:gd name="T13" fmla="*/ 269875 h 227"/>
                  <a:gd name="T14" fmla="*/ 315912 w 199"/>
                  <a:gd name="T15" fmla="*/ 134937 h 227"/>
                  <a:gd name="T16" fmla="*/ 271462 w 199"/>
                  <a:gd name="T17" fmla="*/ 134937 h 227"/>
                  <a:gd name="T18" fmla="*/ 225425 w 199"/>
                  <a:gd name="T19" fmla="*/ 0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9" h="227">
                    <a:moveTo>
                      <a:pt x="142" y="0"/>
                    </a:moveTo>
                    <a:lnTo>
                      <a:pt x="86" y="57"/>
                    </a:lnTo>
                    <a:lnTo>
                      <a:pt x="29" y="170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57" y="199"/>
                    </a:lnTo>
                    <a:lnTo>
                      <a:pt x="142" y="170"/>
                    </a:lnTo>
                    <a:lnTo>
                      <a:pt x="199" y="85"/>
                    </a:lnTo>
                    <a:lnTo>
                      <a:pt x="171" y="85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3" name="Freeform 46"/>
              <p:cNvSpPr>
                <a:spLocks/>
              </p:cNvSpPr>
              <p:nvPr/>
            </p:nvSpPr>
            <p:spPr bwMode="auto">
              <a:xfrm>
                <a:off x="4510088" y="5791200"/>
                <a:ext cx="225425" cy="269875"/>
              </a:xfrm>
              <a:custGeom>
                <a:avLst/>
                <a:gdLst>
                  <a:gd name="T0" fmla="*/ 46038 w 142"/>
                  <a:gd name="T1" fmla="*/ 0 h 170"/>
                  <a:gd name="T2" fmla="*/ 180975 w 142"/>
                  <a:gd name="T3" fmla="*/ 44450 h 170"/>
                  <a:gd name="T4" fmla="*/ 225425 w 142"/>
                  <a:gd name="T5" fmla="*/ 269875 h 170"/>
                  <a:gd name="T6" fmla="*/ 46038 w 142"/>
                  <a:gd name="T7" fmla="*/ 223838 h 170"/>
                  <a:gd name="T8" fmla="*/ 0 w 142"/>
                  <a:gd name="T9" fmla="*/ 88900 h 170"/>
                  <a:gd name="T10" fmla="*/ 46038 w 142"/>
                  <a:gd name="T11" fmla="*/ 0 h 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2" h="170">
                    <a:moveTo>
                      <a:pt x="29" y="0"/>
                    </a:moveTo>
                    <a:lnTo>
                      <a:pt x="114" y="28"/>
                    </a:lnTo>
                    <a:lnTo>
                      <a:pt x="142" y="170"/>
                    </a:lnTo>
                    <a:lnTo>
                      <a:pt x="29" y="141"/>
                    </a:lnTo>
                    <a:lnTo>
                      <a:pt x="0" y="56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4" name="Freeform 47"/>
              <p:cNvSpPr>
                <a:spLocks/>
              </p:cNvSpPr>
              <p:nvPr/>
            </p:nvSpPr>
            <p:spPr bwMode="auto">
              <a:xfrm>
                <a:off x="6130925" y="5610225"/>
                <a:ext cx="449263" cy="630238"/>
              </a:xfrm>
              <a:custGeom>
                <a:avLst/>
                <a:gdLst>
                  <a:gd name="T0" fmla="*/ 314325 w 283"/>
                  <a:gd name="T1" fmla="*/ 0 h 397"/>
                  <a:gd name="T2" fmla="*/ 179388 w 283"/>
                  <a:gd name="T3" fmla="*/ 180975 h 397"/>
                  <a:gd name="T4" fmla="*/ 0 w 283"/>
                  <a:gd name="T5" fmla="*/ 225425 h 397"/>
                  <a:gd name="T6" fmla="*/ 44450 w 283"/>
                  <a:gd name="T7" fmla="*/ 269875 h 397"/>
                  <a:gd name="T8" fmla="*/ 0 w 283"/>
                  <a:gd name="T9" fmla="*/ 360363 h 397"/>
                  <a:gd name="T10" fmla="*/ 44450 w 283"/>
                  <a:gd name="T11" fmla="*/ 404813 h 397"/>
                  <a:gd name="T12" fmla="*/ 90488 w 283"/>
                  <a:gd name="T13" fmla="*/ 404813 h 397"/>
                  <a:gd name="T14" fmla="*/ 44450 w 283"/>
                  <a:gd name="T15" fmla="*/ 495300 h 397"/>
                  <a:gd name="T16" fmla="*/ 44450 w 283"/>
                  <a:gd name="T17" fmla="*/ 539750 h 397"/>
                  <a:gd name="T18" fmla="*/ 90488 w 283"/>
                  <a:gd name="T19" fmla="*/ 539750 h 397"/>
                  <a:gd name="T20" fmla="*/ 314325 w 283"/>
                  <a:gd name="T21" fmla="*/ 630238 h 397"/>
                  <a:gd name="T22" fmla="*/ 360363 w 283"/>
                  <a:gd name="T23" fmla="*/ 585788 h 397"/>
                  <a:gd name="T24" fmla="*/ 314325 w 283"/>
                  <a:gd name="T25" fmla="*/ 539750 h 397"/>
                  <a:gd name="T26" fmla="*/ 360363 w 283"/>
                  <a:gd name="T27" fmla="*/ 495300 h 397"/>
                  <a:gd name="T28" fmla="*/ 360363 w 283"/>
                  <a:gd name="T29" fmla="*/ 404813 h 397"/>
                  <a:gd name="T30" fmla="*/ 404813 w 283"/>
                  <a:gd name="T31" fmla="*/ 404813 h 397"/>
                  <a:gd name="T32" fmla="*/ 360363 w 283"/>
                  <a:gd name="T33" fmla="*/ 315913 h 397"/>
                  <a:gd name="T34" fmla="*/ 404813 w 283"/>
                  <a:gd name="T35" fmla="*/ 315913 h 397"/>
                  <a:gd name="T36" fmla="*/ 404813 w 283"/>
                  <a:gd name="T37" fmla="*/ 225425 h 397"/>
                  <a:gd name="T38" fmla="*/ 449263 w 283"/>
                  <a:gd name="T39" fmla="*/ 225425 h 397"/>
                  <a:gd name="T40" fmla="*/ 449263 w 283"/>
                  <a:gd name="T41" fmla="*/ 180975 h 397"/>
                  <a:gd name="T42" fmla="*/ 404813 w 283"/>
                  <a:gd name="T43" fmla="*/ 134938 h 397"/>
                  <a:gd name="T44" fmla="*/ 314325 w 283"/>
                  <a:gd name="T45" fmla="*/ 0 h 3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83" h="397">
                    <a:moveTo>
                      <a:pt x="198" y="0"/>
                    </a:moveTo>
                    <a:lnTo>
                      <a:pt x="113" y="114"/>
                    </a:lnTo>
                    <a:lnTo>
                      <a:pt x="0" y="142"/>
                    </a:lnTo>
                    <a:lnTo>
                      <a:pt x="28" y="170"/>
                    </a:lnTo>
                    <a:lnTo>
                      <a:pt x="0" y="227"/>
                    </a:lnTo>
                    <a:lnTo>
                      <a:pt x="28" y="255"/>
                    </a:lnTo>
                    <a:lnTo>
                      <a:pt x="57" y="255"/>
                    </a:lnTo>
                    <a:lnTo>
                      <a:pt x="28" y="312"/>
                    </a:lnTo>
                    <a:lnTo>
                      <a:pt x="28" y="340"/>
                    </a:lnTo>
                    <a:lnTo>
                      <a:pt x="57" y="340"/>
                    </a:lnTo>
                    <a:lnTo>
                      <a:pt x="198" y="397"/>
                    </a:lnTo>
                    <a:lnTo>
                      <a:pt x="227" y="369"/>
                    </a:lnTo>
                    <a:lnTo>
                      <a:pt x="198" y="340"/>
                    </a:lnTo>
                    <a:lnTo>
                      <a:pt x="227" y="312"/>
                    </a:lnTo>
                    <a:lnTo>
                      <a:pt x="227" y="255"/>
                    </a:lnTo>
                    <a:lnTo>
                      <a:pt x="255" y="255"/>
                    </a:lnTo>
                    <a:lnTo>
                      <a:pt x="227" y="199"/>
                    </a:lnTo>
                    <a:lnTo>
                      <a:pt x="255" y="199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283" y="114"/>
                    </a:lnTo>
                    <a:lnTo>
                      <a:pt x="255" y="85"/>
                    </a:lnTo>
                    <a:lnTo>
                      <a:pt x="19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5" name="Freeform 48"/>
              <p:cNvSpPr>
                <a:spLocks/>
              </p:cNvSpPr>
              <p:nvPr/>
            </p:nvSpPr>
            <p:spPr bwMode="auto">
              <a:xfrm>
                <a:off x="6400800" y="5026025"/>
                <a:ext cx="404813" cy="809625"/>
              </a:xfrm>
              <a:custGeom>
                <a:avLst/>
                <a:gdLst>
                  <a:gd name="T0" fmla="*/ 44450 w 255"/>
                  <a:gd name="T1" fmla="*/ 584200 h 510"/>
                  <a:gd name="T2" fmla="*/ 134938 w 255"/>
                  <a:gd name="T3" fmla="*/ 719138 h 510"/>
                  <a:gd name="T4" fmla="*/ 179388 w 255"/>
                  <a:gd name="T5" fmla="*/ 765175 h 510"/>
                  <a:gd name="T6" fmla="*/ 269875 w 255"/>
                  <a:gd name="T7" fmla="*/ 809625 h 510"/>
                  <a:gd name="T8" fmla="*/ 269875 w 255"/>
                  <a:gd name="T9" fmla="*/ 719138 h 510"/>
                  <a:gd name="T10" fmla="*/ 225425 w 255"/>
                  <a:gd name="T11" fmla="*/ 630238 h 510"/>
                  <a:gd name="T12" fmla="*/ 269875 w 255"/>
                  <a:gd name="T13" fmla="*/ 495300 h 510"/>
                  <a:gd name="T14" fmla="*/ 404813 w 255"/>
                  <a:gd name="T15" fmla="*/ 495300 h 510"/>
                  <a:gd name="T16" fmla="*/ 314325 w 255"/>
                  <a:gd name="T17" fmla="*/ 404813 h 510"/>
                  <a:gd name="T18" fmla="*/ 314325 w 255"/>
                  <a:gd name="T19" fmla="*/ 269875 h 510"/>
                  <a:gd name="T20" fmla="*/ 269875 w 255"/>
                  <a:gd name="T21" fmla="*/ 223838 h 510"/>
                  <a:gd name="T22" fmla="*/ 404813 w 255"/>
                  <a:gd name="T23" fmla="*/ 134938 h 510"/>
                  <a:gd name="T24" fmla="*/ 269875 w 255"/>
                  <a:gd name="T25" fmla="*/ 0 h 510"/>
                  <a:gd name="T26" fmla="*/ 179388 w 255"/>
                  <a:gd name="T27" fmla="*/ 0 h 510"/>
                  <a:gd name="T28" fmla="*/ 134938 w 255"/>
                  <a:gd name="T29" fmla="*/ 88900 h 510"/>
                  <a:gd name="T30" fmla="*/ 179388 w 255"/>
                  <a:gd name="T31" fmla="*/ 134938 h 510"/>
                  <a:gd name="T32" fmla="*/ 134938 w 255"/>
                  <a:gd name="T33" fmla="*/ 179388 h 510"/>
                  <a:gd name="T34" fmla="*/ 179388 w 255"/>
                  <a:gd name="T35" fmla="*/ 269875 h 510"/>
                  <a:gd name="T36" fmla="*/ 0 w 255"/>
                  <a:gd name="T37" fmla="*/ 495300 h 510"/>
                  <a:gd name="T38" fmla="*/ 44450 w 255"/>
                  <a:gd name="T39" fmla="*/ 584200 h 51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5" h="510">
                    <a:moveTo>
                      <a:pt x="28" y="368"/>
                    </a:moveTo>
                    <a:lnTo>
                      <a:pt x="85" y="453"/>
                    </a:lnTo>
                    <a:lnTo>
                      <a:pt x="113" y="482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42" y="397"/>
                    </a:lnTo>
                    <a:lnTo>
                      <a:pt x="170" y="312"/>
                    </a:lnTo>
                    <a:lnTo>
                      <a:pt x="255" y="312"/>
                    </a:lnTo>
                    <a:lnTo>
                      <a:pt x="198" y="255"/>
                    </a:lnTo>
                    <a:lnTo>
                      <a:pt x="198" y="170"/>
                    </a:lnTo>
                    <a:lnTo>
                      <a:pt x="170" y="141"/>
                    </a:lnTo>
                    <a:lnTo>
                      <a:pt x="255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56"/>
                    </a:lnTo>
                    <a:lnTo>
                      <a:pt x="113" y="85"/>
                    </a:lnTo>
                    <a:lnTo>
                      <a:pt x="85" y="113"/>
                    </a:lnTo>
                    <a:lnTo>
                      <a:pt x="113" y="170"/>
                    </a:lnTo>
                    <a:lnTo>
                      <a:pt x="0" y="312"/>
                    </a:lnTo>
                    <a:lnTo>
                      <a:pt x="28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6" name="Freeform 49"/>
              <p:cNvSpPr>
                <a:spLocks/>
              </p:cNvSpPr>
              <p:nvPr/>
            </p:nvSpPr>
            <p:spPr bwMode="auto">
              <a:xfrm>
                <a:off x="6626225" y="5521325"/>
                <a:ext cx="539750" cy="539750"/>
              </a:xfrm>
              <a:custGeom>
                <a:avLst/>
                <a:gdLst>
                  <a:gd name="T0" fmla="*/ 179388 w 340"/>
                  <a:gd name="T1" fmla="*/ 0 h 340"/>
                  <a:gd name="T2" fmla="*/ 269875 w 340"/>
                  <a:gd name="T3" fmla="*/ 44450 h 340"/>
                  <a:gd name="T4" fmla="*/ 223838 w 340"/>
                  <a:gd name="T5" fmla="*/ 134938 h 340"/>
                  <a:gd name="T6" fmla="*/ 314325 w 340"/>
                  <a:gd name="T7" fmla="*/ 134938 h 340"/>
                  <a:gd name="T8" fmla="*/ 314325 w 340"/>
                  <a:gd name="T9" fmla="*/ 44450 h 340"/>
                  <a:gd name="T10" fmla="*/ 449263 w 340"/>
                  <a:gd name="T11" fmla="*/ 88900 h 340"/>
                  <a:gd name="T12" fmla="*/ 449263 w 340"/>
                  <a:gd name="T13" fmla="*/ 179388 h 340"/>
                  <a:gd name="T14" fmla="*/ 539750 w 340"/>
                  <a:gd name="T15" fmla="*/ 358775 h 340"/>
                  <a:gd name="T16" fmla="*/ 449263 w 340"/>
                  <a:gd name="T17" fmla="*/ 449263 h 340"/>
                  <a:gd name="T18" fmla="*/ 404813 w 340"/>
                  <a:gd name="T19" fmla="*/ 539750 h 340"/>
                  <a:gd name="T20" fmla="*/ 360363 w 340"/>
                  <a:gd name="T21" fmla="*/ 493713 h 340"/>
                  <a:gd name="T22" fmla="*/ 314325 w 340"/>
                  <a:gd name="T23" fmla="*/ 493713 h 340"/>
                  <a:gd name="T24" fmla="*/ 314325 w 340"/>
                  <a:gd name="T25" fmla="*/ 449263 h 340"/>
                  <a:gd name="T26" fmla="*/ 134938 w 340"/>
                  <a:gd name="T27" fmla="*/ 449263 h 340"/>
                  <a:gd name="T28" fmla="*/ 134938 w 340"/>
                  <a:gd name="T29" fmla="*/ 358775 h 340"/>
                  <a:gd name="T30" fmla="*/ 44450 w 340"/>
                  <a:gd name="T31" fmla="*/ 314325 h 340"/>
                  <a:gd name="T32" fmla="*/ 44450 w 340"/>
                  <a:gd name="T33" fmla="*/ 223838 h 340"/>
                  <a:gd name="T34" fmla="*/ 0 w 340"/>
                  <a:gd name="T35" fmla="*/ 134938 h 340"/>
                  <a:gd name="T36" fmla="*/ 44450 w 340"/>
                  <a:gd name="T37" fmla="*/ 0 h 340"/>
                  <a:gd name="T38" fmla="*/ 179388 w 340"/>
                  <a:gd name="T39" fmla="*/ 0 h 3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0" h="340">
                    <a:moveTo>
                      <a:pt x="113" y="0"/>
                    </a:moveTo>
                    <a:lnTo>
                      <a:pt x="170" y="28"/>
                    </a:lnTo>
                    <a:lnTo>
                      <a:pt x="141" y="85"/>
                    </a:lnTo>
                    <a:lnTo>
                      <a:pt x="198" y="85"/>
                    </a:lnTo>
                    <a:lnTo>
                      <a:pt x="198" y="28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340" y="226"/>
                    </a:lnTo>
                    <a:lnTo>
                      <a:pt x="283" y="283"/>
                    </a:lnTo>
                    <a:lnTo>
                      <a:pt x="255" y="340"/>
                    </a:lnTo>
                    <a:lnTo>
                      <a:pt x="227" y="311"/>
                    </a:lnTo>
                    <a:lnTo>
                      <a:pt x="198" y="311"/>
                    </a:lnTo>
                    <a:lnTo>
                      <a:pt x="198" y="283"/>
                    </a:lnTo>
                    <a:lnTo>
                      <a:pt x="85" y="283"/>
                    </a:lnTo>
                    <a:lnTo>
                      <a:pt x="85" y="226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0" y="85"/>
                    </a:lnTo>
                    <a:lnTo>
                      <a:pt x="28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7" name="Freeform 50"/>
              <p:cNvSpPr>
                <a:spLocks/>
              </p:cNvSpPr>
              <p:nvPr/>
            </p:nvSpPr>
            <p:spPr bwMode="auto">
              <a:xfrm>
                <a:off x="8786813" y="5565775"/>
                <a:ext cx="539750" cy="449263"/>
              </a:xfrm>
              <a:custGeom>
                <a:avLst/>
                <a:gdLst>
                  <a:gd name="T0" fmla="*/ 539750 w 340"/>
                  <a:gd name="T1" fmla="*/ 449263 h 283"/>
                  <a:gd name="T2" fmla="*/ 134938 w 340"/>
                  <a:gd name="T3" fmla="*/ 404813 h 283"/>
                  <a:gd name="T4" fmla="*/ 0 w 340"/>
                  <a:gd name="T5" fmla="*/ 225425 h 283"/>
                  <a:gd name="T6" fmla="*/ 44450 w 340"/>
                  <a:gd name="T7" fmla="*/ 134938 h 283"/>
                  <a:gd name="T8" fmla="*/ 0 w 340"/>
                  <a:gd name="T9" fmla="*/ 134938 h 283"/>
                  <a:gd name="T10" fmla="*/ 0 w 340"/>
                  <a:gd name="T11" fmla="*/ 44450 h 283"/>
                  <a:gd name="T12" fmla="*/ 134938 w 340"/>
                  <a:gd name="T13" fmla="*/ 0 h 283"/>
                  <a:gd name="T14" fmla="*/ 223838 w 340"/>
                  <a:gd name="T15" fmla="*/ 44450 h 283"/>
                  <a:gd name="T16" fmla="*/ 269875 w 340"/>
                  <a:gd name="T17" fmla="*/ 225425 h 283"/>
                  <a:gd name="T18" fmla="*/ 314325 w 340"/>
                  <a:gd name="T19" fmla="*/ 314325 h 283"/>
                  <a:gd name="T20" fmla="*/ 493713 w 340"/>
                  <a:gd name="T21" fmla="*/ 360363 h 283"/>
                  <a:gd name="T22" fmla="*/ 539750 w 340"/>
                  <a:gd name="T23" fmla="*/ 449263 h 2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0" h="283">
                    <a:moveTo>
                      <a:pt x="340" y="283"/>
                    </a:moveTo>
                    <a:lnTo>
                      <a:pt x="85" y="255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1" y="28"/>
                    </a:lnTo>
                    <a:lnTo>
                      <a:pt x="170" y="142"/>
                    </a:lnTo>
                    <a:lnTo>
                      <a:pt x="198" y="198"/>
                    </a:lnTo>
                    <a:lnTo>
                      <a:pt x="311" y="227"/>
                    </a:lnTo>
                    <a:lnTo>
                      <a:pt x="34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8" name="Freeform 51"/>
              <p:cNvSpPr>
                <a:spLocks/>
              </p:cNvSpPr>
              <p:nvPr/>
            </p:nvSpPr>
            <p:spPr bwMode="auto">
              <a:xfrm>
                <a:off x="10045700" y="5026025"/>
                <a:ext cx="990600" cy="539750"/>
              </a:xfrm>
              <a:custGeom>
                <a:avLst/>
                <a:gdLst>
                  <a:gd name="T0" fmla="*/ 90488 w 624"/>
                  <a:gd name="T1" fmla="*/ 134938 h 340"/>
                  <a:gd name="T2" fmla="*/ 0 w 624"/>
                  <a:gd name="T3" fmla="*/ 179388 h 340"/>
                  <a:gd name="T4" fmla="*/ 0 w 624"/>
                  <a:gd name="T5" fmla="*/ 269875 h 340"/>
                  <a:gd name="T6" fmla="*/ 90488 w 624"/>
                  <a:gd name="T7" fmla="*/ 360363 h 340"/>
                  <a:gd name="T8" fmla="*/ 134938 w 624"/>
                  <a:gd name="T9" fmla="*/ 269875 h 340"/>
                  <a:gd name="T10" fmla="*/ 225425 w 624"/>
                  <a:gd name="T11" fmla="*/ 360363 h 340"/>
                  <a:gd name="T12" fmla="*/ 225425 w 624"/>
                  <a:gd name="T13" fmla="*/ 539750 h 340"/>
                  <a:gd name="T14" fmla="*/ 541338 w 624"/>
                  <a:gd name="T15" fmla="*/ 404813 h 340"/>
                  <a:gd name="T16" fmla="*/ 676275 w 624"/>
                  <a:gd name="T17" fmla="*/ 179388 h 340"/>
                  <a:gd name="T18" fmla="*/ 990600 w 624"/>
                  <a:gd name="T19" fmla="*/ 44450 h 340"/>
                  <a:gd name="T20" fmla="*/ 630238 w 624"/>
                  <a:gd name="T21" fmla="*/ 0 h 340"/>
                  <a:gd name="T22" fmla="*/ 404813 w 624"/>
                  <a:gd name="T23" fmla="*/ 223838 h 340"/>
                  <a:gd name="T24" fmla="*/ 90488 w 624"/>
                  <a:gd name="T25" fmla="*/ 134938 h 3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24" h="340">
                    <a:moveTo>
                      <a:pt x="57" y="85"/>
                    </a:moveTo>
                    <a:lnTo>
                      <a:pt x="0" y="113"/>
                    </a:lnTo>
                    <a:lnTo>
                      <a:pt x="0" y="170"/>
                    </a:lnTo>
                    <a:lnTo>
                      <a:pt x="57" y="227"/>
                    </a:lnTo>
                    <a:lnTo>
                      <a:pt x="85" y="170"/>
                    </a:lnTo>
                    <a:lnTo>
                      <a:pt x="142" y="227"/>
                    </a:lnTo>
                    <a:lnTo>
                      <a:pt x="142" y="340"/>
                    </a:lnTo>
                    <a:lnTo>
                      <a:pt x="341" y="255"/>
                    </a:lnTo>
                    <a:lnTo>
                      <a:pt x="426" y="113"/>
                    </a:lnTo>
                    <a:lnTo>
                      <a:pt x="624" y="28"/>
                    </a:lnTo>
                    <a:lnTo>
                      <a:pt x="397" y="0"/>
                    </a:lnTo>
                    <a:lnTo>
                      <a:pt x="255" y="141"/>
                    </a:lnTo>
                    <a:lnTo>
                      <a:pt x="57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9" name="Freeform 52"/>
              <p:cNvSpPr>
                <a:spLocks/>
              </p:cNvSpPr>
              <p:nvPr/>
            </p:nvSpPr>
            <p:spPr bwMode="auto">
              <a:xfrm>
                <a:off x="11396663" y="4710113"/>
                <a:ext cx="179387" cy="225425"/>
              </a:xfrm>
              <a:custGeom>
                <a:avLst/>
                <a:gdLst>
                  <a:gd name="T0" fmla="*/ 179387 w 113"/>
                  <a:gd name="T1" fmla="*/ 0 h 142"/>
                  <a:gd name="T2" fmla="*/ 0 w 113"/>
                  <a:gd name="T3" fmla="*/ 134938 h 142"/>
                  <a:gd name="T4" fmla="*/ 0 w 113"/>
                  <a:gd name="T5" fmla="*/ 225425 h 142"/>
                  <a:gd name="T6" fmla="*/ 179387 w 113"/>
                  <a:gd name="T7" fmla="*/ 134938 h 142"/>
                  <a:gd name="T8" fmla="*/ 179387 w 113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42">
                    <a:moveTo>
                      <a:pt x="113" y="0"/>
                    </a:moveTo>
                    <a:lnTo>
                      <a:pt x="0" y="85"/>
                    </a:lnTo>
                    <a:lnTo>
                      <a:pt x="0" y="142"/>
                    </a:lnTo>
                    <a:lnTo>
                      <a:pt x="113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0" name="Freeform 53"/>
              <p:cNvSpPr>
                <a:spLocks/>
              </p:cNvSpPr>
              <p:nvPr/>
            </p:nvSpPr>
            <p:spPr bwMode="auto">
              <a:xfrm>
                <a:off x="12250738" y="3990975"/>
                <a:ext cx="450850" cy="360363"/>
              </a:xfrm>
              <a:custGeom>
                <a:avLst/>
                <a:gdLst>
                  <a:gd name="T0" fmla="*/ 360363 w 284"/>
                  <a:gd name="T1" fmla="*/ 0 h 227"/>
                  <a:gd name="T2" fmla="*/ 0 w 284"/>
                  <a:gd name="T3" fmla="*/ 223838 h 227"/>
                  <a:gd name="T4" fmla="*/ 0 w 284"/>
                  <a:gd name="T5" fmla="*/ 360363 h 227"/>
                  <a:gd name="T6" fmla="*/ 360363 w 284"/>
                  <a:gd name="T7" fmla="*/ 223838 h 227"/>
                  <a:gd name="T8" fmla="*/ 450850 w 284"/>
                  <a:gd name="T9" fmla="*/ 134938 h 227"/>
                  <a:gd name="T10" fmla="*/ 360363 w 284"/>
                  <a:gd name="T11" fmla="*/ 0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84" h="227">
                    <a:moveTo>
                      <a:pt x="227" y="0"/>
                    </a:moveTo>
                    <a:lnTo>
                      <a:pt x="0" y="141"/>
                    </a:lnTo>
                    <a:lnTo>
                      <a:pt x="0" y="227"/>
                    </a:lnTo>
                    <a:lnTo>
                      <a:pt x="227" y="141"/>
                    </a:lnTo>
                    <a:lnTo>
                      <a:pt x="284" y="85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1" name="Freeform 54"/>
              <p:cNvSpPr>
                <a:spLocks/>
              </p:cNvSpPr>
              <p:nvPr/>
            </p:nvSpPr>
            <p:spPr bwMode="auto">
              <a:xfrm>
                <a:off x="12566650" y="2325688"/>
                <a:ext cx="225425" cy="449262"/>
              </a:xfrm>
              <a:custGeom>
                <a:avLst/>
                <a:gdLst>
                  <a:gd name="T0" fmla="*/ 179388 w 142"/>
                  <a:gd name="T1" fmla="*/ 0 h 283"/>
                  <a:gd name="T2" fmla="*/ 134938 w 142"/>
                  <a:gd name="T3" fmla="*/ 225425 h 283"/>
                  <a:gd name="T4" fmla="*/ 0 w 142"/>
                  <a:gd name="T5" fmla="*/ 449262 h 283"/>
                  <a:gd name="T6" fmla="*/ 225425 w 142"/>
                  <a:gd name="T7" fmla="*/ 449262 h 2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2" h="283">
                    <a:moveTo>
                      <a:pt x="113" y="0"/>
                    </a:moveTo>
                    <a:lnTo>
                      <a:pt x="85" y="142"/>
                    </a:lnTo>
                    <a:lnTo>
                      <a:pt x="0" y="283"/>
                    </a:lnTo>
                    <a:lnTo>
                      <a:pt x="142" y="283"/>
                    </a:lnTo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2" name="Freeform 55"/>
              <p:cNvSpPr>
                <a:spLocks/>
              </p:cNvSpPr>
              <p:nvPr/>
            </p:nvSpPr>
            <p:spPr bwMode="auto">
              <a:xfrm>
                <a:off x="10361613" y="2551113"/>
                <a:ext cx="1844675" cy="1844675"/>
              </a:xfrm>
              <a:custGeom>
                <a:avLst/>
                <a:gdLst>
                  <a:gd name="T0" fmla="*/ 44450 w 1162"/>
                  <a:gd name="T1" fmla="*/ 1484313 h 1162"/>
                  <a:gd name="T2" fmla="*/ 0 w 1162"/>
                  <a:gd name="T3" fmla="*/ 1844675 h 1162"/>
                  <a:gd name="T4" fmla="*/ 225425 w 1162"/>
                  <a:gd name="T5" fmla="*/ 1800225 h 1162"/>
                  <a:gd name="T6" fmla="*/ 360363 w 1162"/>
                  <a:gd name="T7" fmla="*/ 1439863 h 1162"/>
                  <a:gd name="T8" fmla="*/ 630238 w 1162"/>
                  <a:gd name="T9" fmla="*/ 1349375 h 1162"/>
                  <a:gd name="T10" fmla="*/ 854075 w 1162"/>
                  <a:gd name="T11" fmla="*/ 854075 h 1162"/>
                  <a:gd name="T12" fmla="*/ 1035050 w 1162"/>
                  <a:gd name="T13" fmla="*/ 763588 h 1162"/>
                  <a:gd name="T14" fmla="*/ 1035050 w 1162"/>
                  <a:gd name="T15" fmla="*/ 584200 h 1162"/>
                  <a:gd name="T16" fmla="*/ 1395413 w 1162"/>
                  <a:gd name="T17" fmla="*/ 628650 h 1162"/>
                  <a:gd name="T18" fmla="*/ 1530350 w 1162"/>
                  <a:gd name="T19" fmla="*/ 358775 h 1162"/>
                  <a:gd name="T20" fmla="*/ 1709738 w 1162"/>
                  <a:gd name="T21" fmla="*/ 358775 h 1162"/>
                  <a:gd name="T22" fmla="*/ 1844675 w 1162"/>
                  <a:gd name="T23" fmla="*/ 223838 h 1162"/>
                  <a:gd name="T24" fmla="*/ 1530350 w 1162"/>
                  <a:gd name="T25" fmla="*/ 223838 h 1162"/>
                  <a:gd name="T26" fmla="*/ 1169988 w 1162"/>
                  <a:gd name="T27" fmla="*/ 0 h 1162"/>
                  <a:gd name="T28" fmla="*/ 449263 w 1162"/>
                  <a:gd name="T29" fmla="*/ 1214438 h 1162"/>
                  <a:gd name="T30" fmla="*/ 44450 w 1162"/>
                  <a:gd name="T31" fmla="*/ 1484313 h 116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162" h="1162">
                    <a:moveTo>
                      <a:pt x="28" y="935"/>
                    </a:moveTo>
                    <a:lnTo>
                      <a:pt x="0" y="1162"/>
                    </a:lnTo>
                    <a:lnTo>
                      <a:pt x="142" y="1134"/>
                    </a:lnTo>
                    <a:lnTo>
                      <a:pt x="227" y="907"/>
                    </a:lnTo>
                    <a:lnTo>
                      <a:pt x="397" y="850"/>
                    </a:lnTo>
                    <a:lnTo>
                      <a:pt x="538" y="538"/>
                    </a:lnTo>
                    <a:lnTo>
                      <a:pt x="652" y="481"/>
                    </a:lnTo>
                    <a:lnTo>
                      <a:pt x="652" y="368"/>
                    </a:lnTo>
                    <a:lnTo>
                      <a:pt x="879" y="396"/>
                    </a:lnTo>
                    <a:lnTo>
                      <a:pt x="964" y="226"/>
                    </a:lnTo>
                    <a:lnTo>
                      <a:pt x="1077" y="226"/>
                    </a:lnTo>
                    <a:lnTo>
                      <a:pt x="1162" y="141"/>
                    </a:lnTo>
                    <a:lnTo>
                      <a:pt x="964" y="141"/>
                    </a:lnTo>
                    <a:lnTo>
                      <a:pt x="737" y="0"/>
                    </a:lnTo>
                    <a:lnTo>
                      <a:pt x="283" y="765"/>
                    </a:lnTo>
                    <a:lnTo>
                      <a:pt x="28" y="93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3" name="Freeform 56"/>
              <p:cNvSpPr>
                <a:spLocks/>
              </p:cNvSpPr>
              <p:nvPr/>
            </p:nvSpPr>
            <p:spPr bwMode="auto">
              <a:xfrm>
                <a:off x="9550400" y="3000375"/>
                <a:ext cx="765175" cy="900113"/>
              </a:xfrm>
              <a:custGeom>
                <a:avLst/>
                <a:gdLst>
                  <a:gd name="T0" fmla="*/ 720725 w 482"/>
                  <a:gd name="T1" fmla="*/ 0 h 567"/>
                  <a:gd name="T2" fmla="*/ 585788 w 482"/>
                  <a:gd name="T3" fmla="*/ 269875 h 567"/>
                  <a:gd name="T4" fmla="*/ 360363 w 482"/>
                  <a:gd name="T5" fmla="*/ 404813 h 567"/>
                  <a:gd name="T6" fmla="*/ 315913 w 482"/>
                  <a:gd name="T7" fmla="*/ 585788 h 567"/>
                  <a:gd name="T8" fmla="*/ 0 w 482"/>
                  <a:gd name="T9" fmla="*/ 809625 h 567"/>
                  <a:gd name="T10" fmla="*/ 136525 w 482"/>
                  <a:gd name="T11" fmla="*/ 809625 h 567"/>
                  <a:gd name="T12" fmla="*/ 271463 w 482"/>
                  <a:gd name="T13" fmla="*/ 900113 h 567"/>
                  <a:gd name="T14" fmla="*/ 360363 w 482"/>
                  <a:gd name="T15" fmla="*/ 900113 h 567"/>
                  <a:gd name="T16" fmla="*/ 765175 w 482"/>
                  <a:gd name="T17" fmla="*/ 90488 h 567"/>
                  <a:gd name="T18" fmla="*/ 720725 w 482"/>
                  <a:gd name="T19" fmla="*/ 0 h 5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82" h="567">
                    <a:moveTo>
                      <a:pt x="454" y="0"/>
                    </a:moveTo>
                    <a:lnTo>
                      <a:pt x="369" y="170"/>
                    </a:lnTo>
                    <a:lnTo>
                      <a:pt x="227" y="255"/>
                    </a:lnTo>
                    <a:lnTo>
                      <a:pt x="199" y="369"/>
                    </a:lnTo>
                    <a:lnTo>
                      <a:pt x="0" y="510"/>
                    </a:lnTo>
                    <a:lnTo>
                      <a:pt x="86" y="510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482" y="5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4" name="Freeform 57"/>
              <p:cNvSpPr>
                <a:spLocks/>
              </p:cNvSpPr>
              <p:nvPr/>
            </p:nvSpPr>
            <p:spPr bwMode="auto">
              <a:xfrm>
                <a:off x="7435850" y="3314700"/>
                <a:ext cx="630238" cy="585788"/>
              </a:xfrm>
              <a:custGeom>
                <a:avLst/>
                <a:gdLst>
                  <a:gd name="T0" fmla="*/ 314325 w 397"/>
                  <a:gd name="T1" fmla="*/ 0 h 369"/>
                  <a:gd name="T2" fmla="*/ 269875 w 397"/>
                  <a:gd name="T3" fmla="*/ 271463 h 369"/>
                  <a:gd name="T4" fmla="*/ 134938 w 397"/>
                  <a:gd name="T5" fmla="*/ 360363 h 369"/>
                  <a:gd name="T6" fmla="*/ 44450 w 397"/>
                  <a:gd name="T7" fmla="*/ 360363 h 369"/>
                  <a:gd name="T8" fmla="*/ 0 w 397"/>
                  <a:gd name="T9" fmla="*/ 450850 h 369"/>
                  <a:gd name="T10" fmla="*/ 179388 w 397"/>
                  <a:gd name="T11" fmla="*/ 450850 h 369"/>
                  <a:gd name="T12" fmla="*/ 179388 w 397"/>
                  <a:gd name="T13" fmla="*/ 541338 h 369"/>
                  <a:gd name="T14" fmla="*/ 225425 w 397"/>
                  <a:gd name="T15" fmla="*/ 585788 h 369"/>
                  <a:gd name="T16" fmla="*/ 314325 w 397"/>
                  <a:gd name="T17" fmla="*/ 495300 h 369"/>
                  <a:gd name="T18" fmla="*/ 269875 w 397"/>
                  <a:gd name="T19" fmla="*/ 406400 h 369"/>
                  <a:gd name="T20" fmla="*/ 360363 w 397"/>
                  <a:gd name="T21" fmla="*/ 315913 h 369"/>
                  <a:gd name="T22" fmla="*/ 495300 w 397"/>
                  <a:gd name="T23" fmla="*/ 360363 h 369"/>
                  <a:gd name="T24" fmla="*/ 585788 w 397"/>
                  <a:gd name="T25" fmla="*/ 271463 h 369"/>
                  <a:gd name="T26" fmla="*/ 630238 w 397"/>
                  <a:gd name="T27" fmla="*/ 90488 h 369"/>
                  <a:gd name="T28" fmla="*/ 314325 w 397"/>
                  <a:gd name="T29" fmla="*/ 0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369">
                    <a:moveTo>
                      <a:pt x="198" y="0"/>
                    </a:moveTo>
                    <a:lnTo>
                      <a:pt x="170" y="171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341"/>
                    </a:lnTo>
                    <a:lnTo>
                      <a:pt x="142" y="369"/>
                    </a:lnTo>
                    <a:lnTo>
                      <a:pt x="198" y="312"/>
                    </a:lnTo>
                    <a:lnTo>
                      <a:pt x="170" y="256"/>
                    </a:lnTo>
                    <a:lnTo>
                      <a:pt x="227" y="199"/>
                    </a:lnTo>
                    <a:lnTo>
                      <a:pt x="312" y="227"/>
                    </a:lnTo>
                    <a:lnTo>
                      <a:pt x="369" y="171"/>
                    </a:lnTo>
                    <a:lnTo>
                      <a:pt x="397" y="57"/>
                    </a:lnTo>
                    <a:lnTo>
                      <a:pt x="19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5" name="Freeform 58"/>
              <p:cNvSpPr>
                <a:spLocks/>
              </p:cNvSpPr>
              <p:nvPr/>
            </p:nvSpPr>
            <p:spPr bwMode="auto">
              <a:xfrm>
                <a:off x="6535738" y="3405188"/>
                <a:ext cx="944562" cy="946150"/>
              </a:xfrm>
              <a:custGeom>
                <a:avLst/>
                <a:gdLst>
                  <a:gd name="T0" fmla="*/ 900112 w 595"/>
                  <a:gd name="T1" fmla="*/ 360363 h 596"/>
                  <a:gd name="T2" fmla="*/ 944562 w 595"/>
                  <a:gd name="T3" fmla="*/ 269875 h 596"/>
                  <a:gd name="T4" fmla="*/ 900112 w 595"/>
                  <a:gd name="T5" fmla="*/ 269875 h 596"/>
                  <a:gd name="T6" fmla="*/ 900112 w 595"/>
                  <a:gd name="T7" fmla="*/ 46038 h 596"/>
                  <a:gd name="T8" fmla="*/ 674687 w 595"/>
                  <a:gd name="T9" fmla="*/ 90488 h 596"/>
                  <a:gd name="T10" fmla="*/ 674687 w 595"/>
                  <a:gd name="T11" fmla="*/ 0 h 596"/>
                  <a:gd name="T12" fmla="*/ 585787 w 595"/>
                  <a:gd name="T13" fmla="*/ 0 h 596"/>
                  <a:gd name="T14" fmla="*/ 450850 w 595"/>
                  <a:gd name="T15" fmla="*/ 180975 h 596"/>
                  <a:gd name="T16" fmla="*/ 269875 w 595"/>
                  <a:gd name="T17" fmla="*/ 225425 h 596"/>
                  <a:gd name="T18" fmla="*/ 225425 w 595"/>
                  <a:gd name="T19" fmla="*/ 269875 h 596"/>
                  <a:gd name="T20" fmla="*/ 179387 w 595"/>
                  <a:gd name="T21" fmla="*/ 225425 h 596"/>
                  <a:gd name="T22" fmla="*/ 90487 w 595"/>
                  <a:gd name="T23" fmla="*/ 360363 h 596"/>
                  <a:gd name="T24" fmla="*/ 179387 w 595"/>
                  <a:gd name="T25" fmla="*/ 360363 h 596"/>
                  <a:gd name="T26" fmla="*/ 90487 w 595"/>
                  <a:gd name="T27" fmla="*/ 404813 h 596"/>
                  <a:gd name="T28" fmla="*/ 0 w 595"/>
                  <a:gd name="T29" fmla="*/ 539750 h 596"/>
                  <a:gd name="T30" fmla="*/ 0 w 595"/>
                  <a:gd name="T31" fmla="*/ 630238 h 596"/>
                  <a:gd name="T32" fmla="*/ 90487 w 595"/>
                  <a:gd name="T33" fmla="*/ 674688 h 596"/>
                  <a:gd name="T34" fmla="*/ 0 w 595"/>
                  <a:gd name="T35" fmla="*/ 720725 h 596"/>
                  <a:gd name="T36" fmla="*/ 0 w 595"/>
                  <a:gd name="T37" fmla="*/ 765175 h 596"/>
                  <a:gd name="T38" fmla="*/ 134937 w 595"/>
                  <a:gd name="T39" fmla="*/ 809625 h 596"/>
                  <a:gd name="T40" fmla="*/ 269875 w 595"/>
                  <a:gd name="T41" fmla="*/ 765175 h 596"/>
                  <a:gd name="T42" fmla="*/ 314325 w 595"/>
                  <a:gd name="T43" fmla="*/ 855663 h 596"/>
                  <a:gd name="T44" fmla="*/ 225425 w 595"/>
                  <a:gd name="T45" fmla="*/ 900113 h 596"/>
                  <a:gd name="T46" fmla="*/ 360362 w 595"/>
                  <a:gd name="T47" fmla="*/ 946150 h 596"/>
                  <a:gd name="T48" fmla="*/ 404812 w 595"/>
                  <a:gd name="T49" fmla="*/ 900113 h 596"/>
                  <a:gd name="T50" fmla="*/ 404812 w 595"/>
                  <a:gd name="T51" fmla="*/ 855663 h 596"/>
                  <a:gd name="T52" fmla="*/ 450850 w 595"/>
                  <a:gd name="T53" fmla="*/ 765175 h 596"/>
                  <a:gd name="T54" fmla="*/ 585787 w 595"/>
                  <a:gd name="T55" fmla="*/ 765175 h 596"/>
                  <a:gd name="T56" fmla="*/ 630237 w 595"/>
                  <a:gd name="T57" fmla="*/ 720725 h 596"/>
                  <a:gd name="T58" fmla="*/ 674687 w 595"/>
                  <a:gd name="T59" fmla="*/ 720725 h 596"/>
                  <a:gd name="T60" fmla="*/ 720725 w 595"/>
                  <a:gd name="T61" fmla="*/ 630238 h 596"/>
                  <a:gd name="T62" fmla="*/ 765175 w 595"/>
                  <a:gd name="T63" fmla="*/ 674688 h 596"/>
                  <a:gd name="T64" fmla="*/ 809625 w 595"/>
                  <a:gd name="T65" fmla="*/ 630238 h 596"/>
                  <a:gd name="T66" fmla="*/ 855662 w 595"/>
                  <a:gd name="T67" fmla="*/ 585788 h 596"/>
                  <a:gd name="T68" fmla="*/ 944562 w 595"/>
                  <a:gd name="T69" fmla="*/ 585788 h 596"/>
                  <a:gd name="T70" fmla="*/ 900112 w 595"/>
                  <a:gd name="T71" fmla="*/ 495300 h 596"/>
                  <a:gd name="T72" fmla="*/ 944562 w 595"/>
                  <a:gd name="T73" fmla="*/ 450850 h 596"/>
                  <a:gd name="T74" fmla="*/ 900112 w 595"/>
                  <a:gd name="T75" fmla="*/ 360363 h 59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595" h="596">
                    <a:moveTo>
                      <a:pt x="567" y="227"/>
                    </a:moveTo>
                    <a:lnTo>
                      <a:pt x="595" y="170"/>
                    </a:lnTo>
                    <a:lnTo>
                      <a:pt x="567" y="170"/>
                    </a:lnTo>
                    <a:lnTo>
                      <a:pt x="567" y="29"/>
                    </a:lnTo>
                    <a:lnTo>
                      <a:pt x="425" y="57"/>
                    </a:lnTo>
                    <a:lnTo>
                      <a:pt x="425" y="0"/>
                    </a:lnTo>
                    <a:lnTo>
                      <a:pt x="369" y="0"/>
                    </a:lnTo>
                    <a:lnTo>
                      <a:pt x="284" y="114"/>
                    </a:lnTo>
                    <a:lnTo>
                      <a:pt x="170" y="142"/>
                    </a:lnTo>
                    <a:lnTo>
                      <a:pt x="142" y="170"/>
                    </a:lnTo>
                    <a:lnTo>
                      <a:pt x="113" y="142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57" y="255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0" y="454"/>
                    </a:lnTo>
                    <a:lnTo>
                      <a:pt x="0" y="482"/>
                    </a:lnTo>
                    <a:lnTo>
                      <a:pt x="85" y="510"/>
                    </a:lnTo>
                    <a:lnTo>
                      <a:pt x="170" y="482"/>
                    </a:lnTo>
                    <a:lnTo>
                      <a:pt x="198" y="539"/>
                    </a:lnTo>
                    <a:lnTo>
                      <a:pt x="142" y="567"/>
                    </a:lnTo>
                    <a:lnTo>
                      <a:pt x="227" y="596"/>
                    </a:lnTo>
                    <a:lnTo>
                      <a:pt x="255" y="567"/>
                    </a:lnTo>
                    <a:lnTo>
                      <a:pt x="255" y="539"/>
                    </a:lnTo>
                    <a:lnTo>
                      <a:pt x="284" y="482"/>
                    </a:lnTo>
                    <a:lnTo>
                      <a:pt x="369" y="482"/>
                    </a:lnTo>
                    <a:lnTo>
                      <a:pt x="397" y="454"/>
                    </a:lnTo>
                    <a:lnTo>
                      <a:pt x="425" y="454"/>
                    </a:lnTo>
                    <a:lnTo>
                      <a:pt x="454" y="397"/>
                    </a:lnTo>
                    <a:lnTo>
                      <a:pt x="482" y="425"/>
                    </a:lnTo>
                    <a:lnTo>
                      <a:pt x="510" y="397"/>
                    </a:lnTo>
                    <a:lnTo>
                      <a:pt x="539" y="369"/>
                    </a:lnTo>
                    <a:lnTo>
                      <a:pt x="595" y="369"/>
                    </a:lnTo>
                    <a:lnTo>
                      <a:pt x="567" y="312"/>
                    </a:lnTo>
                    <a:lnTo>
                      <a:pt x="595" y="284"/>
                    </a:lnTo>
                    <a:lnTo>
                      <a:pt x="56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6" name="Freeform 59"/>
              <p:cNvSpPr>
                <a:spLocks/>
              </p:cNvSpPr>
              <p:nvPr/>
            </p:nvSpPr>
            <p:spPr bwMode="auto">
              <a:xfrm>
                <a:off x="6850063" y="4621213"/>
                <a:ext cx="1350962" cy="765175"/>
              </a:xfrm>
              <a:custGeom>
                <a:avLst/>
                <a:gdLst>
                  <a:gd name="T0" fmla="*/ 46037 w 851"/>
                  <a:gd name="T1" fmla="*/ 0 h 482"/>
                  <a:gd name="T2" fmla="*/ 46037 w 851"/>
                  <a:gd name="T3" fmla="*/ 179388 h 482"/>
                  <a:gd name="T4" fmla="*/ 0 w 851"/>
                  <a:gd name="T5" fmla="*/ 269875 h 482"/>
                  <a:gd name="T6" fmla="*/ 180975 w 851"/>
                  <a:gd name="T7" fmla="*/ 493713 h 482"/>
                  <a:gd name="T8" fmla="*/ 180975 w 851"/>
                  <a:gd name="T9" fmla="*/ 539750 h 482"/>
                  <a:gd name="T10" fmla="*/ 360362 w 851"/>
                  <a:gd name="T11" fmla="*/ 628650 h 482"/>
                  <a:gd name="T12" fmla="*/ 360362 w 851"/>
                  <a:gd name="T13" fmla="*/ 719138 h 482"/>
                  <a:gd name="T14" fmla="*/ 585787 w 851"/>
                  <a:gd name="T15" fmla="*/ 765175 h 482"/>
                  <a:gd name="T16" fmla="*/ 765175 w 851"/>
                  <a:gd name="T17" fmla="*/ 719138 h 482"/>
                  <a:gd name="T18" fmla="*/ 811212 w 851"/>
                  <a:gd name="T19" fmla="*/ 765175 h 482"/>
                  <a:gd name="T20" fmla="*/ 900112 w 851"/>
                  <a:gd name="T21" fmla="*/ 765175 h 482"/>
                  <a:gd name="T22" fmla="*/ 990600 w 851"/>
                  <a:gd name="T23" fmla="*/ 765175 h 482"/>
                  <a:gd name="T24" fmla="*/ 1036637 w 851"/>
                  <a:gd name="T25" fmla="*/ 584200 h 482"/>
                  <a:gd name="T26" fmla="*/ 1306512 w 851"/>
                  <a:gd name="T27" fmla="*/ 404813 h 482"/>
                  <a:gd name="T28" fmla="*/ 1350962 w 851"/>
                  <a:gd name="T29" fmla="*/ 269875 h 482"/>
                  <a:gd name="T30" fmla="*/ 1260475 w 851"/>
                  <a:gd name="T31" fmla="*/ 269875 h 482"/>
                  <a:gd name="T32" fmla="*/ 1260475 w 851"/>
                  <a:gd name="T33" fmla="*/ 179388 h 482"/>
                  <a:gd name="T34" fmla="*/ 1216025 w 851"/>
                  <a:gd name="T35" fmla="*/ 134938 h 482"/>
                  <a:gd name="T36" fmla="*/ 1125537 w 851"/>
                  <a:gd name="T37" fmla="*/ 179388 h 482"/>
                  <a:gd name="T38" fmla="*/ 990600 w 851"/>
                  <a:gd name="T39" fmla="*/ 134938 h 482"/>
                  <a:gd name="T40" fmla="*/ 946150 w 851"/>
                  <a:gd name="T41" fmla="*/ 358775 h 482"/>
                  <a:gd name="T42" fmla="*/ 811212 w 851"/>
                  <a:gd name="T43" fmla="*/ 493713 h 482"/>
                  <a:gd name="T44" fmla="*/ 765175 w 851"/>
                  <a:gd name="T45" fmla="*/ 404813 h 482"/>
                  <a:gd name="T46" fmla="*/ 811212 w 851"/>
                  <a:gd name="T47" fmla="*/ 358775 h 482"/>
                  <a:gd name="T48" fmla="*/ 855662 w 851"/>
                  <a:gd name="T49" fmla="*/ 223838 h 482"/>
                  <a:gd name="T50" fmla="*/ 765175 w 851"/>
                  <a:gd name="T51" fmla="*/ 269875 h 482"/>
                  <a:gd name="T52" fmla="*/ 676275 w 851"/>
                  <a:gd name="T53" fmla="*/ 223838 h 482"/>
                  <a:gd name="T54" fmla="*/ 585787 w 851"/>
                  <a:gd name="T55" fmla="*/ 223838 h 482"/>
                  <a:gd name="T56" fmla="*/ 406400 w 851"/>
                  <a:gd name="T57" fmla="*/ 223838 h 482"/>
                  <a:gd name="T58" fmla="*/ 406400 w 851"/>
                  <a:gd name="T59" fmla="*/ 134938 h 482"/>
                  <a:gd name="T60" fmla="*/ 360362 w 851"/>
                  <a:gd name="T61" fmla="*/ 44450 h 482"/>
                  <a:gd name="T62" fmla="*/ 46037 w 851"/>
                  <a:gd name="T63" fmla="*/ 0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51" h="482">
                    <a:moveTo>
                      <a:pt x="29" y="0"/>
                    </a:moveTo>
                    <a:lnTo>
                      <a:pt x="29" y="113"/>
                    </a:lnTo>
                    <a:lnTo>
                      <a:pt x="0" y="170"/>
                    </a:lnTo>
                    <a:lnTo>
                      <a:pt x="114" y="311"/>
                    </a:lnTo>
                    <a:lnTo>
                      <a:pt x="114" y="340"/>
                    </a:lnTo>
                    <a:lnTo>
                      <a:pt x="227" y="396"/>
                    </a:lnTo>
                    <a:lnTo>
                      <a:pt x="227" y="453"/>
                    </a:lnTo>
                    <a:lnTo>
                      <a:pt x="369" y="482"/>
                    </a:lnTo>
                    <a:lnTo>
                      <a:pt x="482" y="453"/>
                    </a:lnTo>
                    <a:lnTo>
                      <a:pt x="511" y="482"/>
                    </a:lnTo>
                    <a:lnTo>
                      <a:pt x="567" y="482"/>
                    </a:lnTo>
                    <a:lnTo>
                      <a:pt x="624" y="482"/>
                    </a:lnTo>
                    <a:lnTo>
                      <a:pt x="653" y="368"/>
                    </a:lnTo>
                    <a:lnTo>
                      <a:pt x="823" y="255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66" y="85"/>
                    </a:lnTo>
                    <a:lnTo>
                      <a:pt x="709" y="113"/>
                    </a:lnTo>
                    <a:lnTo>
                      <a:pt x="624" y="85"/>
                    </a:lnTo>
                    <a:lnTo>
                      <a:pt x="596" y="226"/>
                    </a:lnTo>
                    <a:lnTo>
                      <a:pt x="511" y="311"/>
                    </a:lnTo>
                    <a:lnTo>
                      <a:pt x="482" y="255"/>
                    </a:lnTo>
                    <a:lnTo>
                      <a:pt x="511" y="226"/>
                    </a:lnTo>
                    <a:lnTo>
                      <a:pt x="539" y="141"/>
                    </a:lnTo>
                    <a:lnTo>
                      <a:pt x="482" y="170"/>
                    </a:lnTo>
                    <a:lnTo>
                      <a:pt x="426" y="141"/>
                    </a:lnTo>
                    <a:lnTo>
                      <a:pt x="369" y="141"/>
                    </a:lnTo>
                    <a:lnTo>
                      <a:pt x="256" y="141"/>
                    </a:lnTo>
                    <a:lnTo>
                      <a:pt x="256" y="85"/>
                    </a:lnTo>
                    <a:lnTo>
                      <a:pt x="227" y="28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7" name="Freeform 60"/>
              <p:cNvSpPr>
                <a:spLocks/>
              </p:cNvSpPr>
              <p:nvPr/>
            </p:nvSpPr>
            <p:spPr bwMode="auto">
              <a:xfrm>
                <a:off x="8470900" y="4260850"/>
                <a:ext cx="630238" cy="719138"/>
              </a:xfrm>
              <a:custGeom>
                <a:avLst/>
                <a:gdLst>
                  <a:gd name="T0" fmla="*/ 225425 w 397"/>
                  <a:gd name="T1" fmla="*/ 0 h 453"/>
                  <a:gd name="T2" fmla="*/ 90488 w 397"/>
                  <a:gd name="T3" fmla="*/ 44450 h 453"/>
                  <a:gd name="T4" fmla="*/ 0 w 397"/>
                  <a:gd name="T5" fmla="*/ 269875 h 453"/>
                  <a:gd name="T6" fmla="*/ 0 w 397"/>
                  <a:gd name="T7" fmla="*/ 449263 h 453"/>
                  <a:gd name="T8" fmla="*/ 44450 w 397"/>
                  <a:gd name="T9" fmla="*/ 449263 h 453"/>
                  <a:gd name="T10" fmla="*/ 44450 w 397"/>
                  <a:gd name="T11" fmla="*/ 584200 h 453"/>
                  <a:gd name="T12" fmla="*/ 225425 w 397"/>
                  <a:gd name="T13" fmla="*/ 630238 h 453"/>
                  <a:gd name="T14" fmla="*/ 269875 w 397"/>
                  <a:gd name="T15" fmla="*/ 719138 h 453"/>
                  <a:gd name="T16" fmla="*/ 360363 w 397"/>
                  <a:gd name="T17" fmla="*/ 719138 h 453"/>
                  <a:gd name="T18" fmla="*/ 360363 w 397"/>
                  <a:gd name="T19" fmla="*/ 630238 h 453"/>
                  <a:gd name="T20" fmla="*/ 495300 w 397"/>
                  <a:gd name="T21" fmla="*/ 719138 h 453"/>
                  <a:gd name="T22" fmla="*/ 539750 w 397"/>
                  <a:gd name="T23" fmla="*/ 584200 h 453"/>
                  <a:gd name="T24" fmla="*/ 630238 w 397"/>
                  <a:gd name="T25" fmla="*/ 539750 h 453"/>
                  <a:gd name="T26" fmla="*/ 539750 w 397"/>
                  <a:gd name="T27" fmla="*/ 404813 h 453"/>
                  <a:gd name="T28" fmla="*/ 539750 w 397"/>
                  <a:gd name="T29" fmla="*/ 314325 h 453"/>
                  <a:gd name="T30" fmla="*/ 585788 w 397"/>
                  <a:gd name="T31" fmla="*/ 269875 h 453"/>
                  <a:gd name="T32" fmla="*/ 585788 w 397"/>
                  <a:gd name="T33" fmla="*/ 225425 h 453"/>
                  <a:gd name="T34" fmla="*/ 495300 w 397"/>
                  <a:gd name="T35" fmla="*/ 225425 h 453"/>
                  <a:gd name="T36" fmla="*/ 450850 w 397"/>
                  <a:gd name="T37" fmla="*/ 90488 h 453"/>
                  <a:gd name="T38" fmla="*/ 404813 w 397"/>
                  <a:gd name="T39" fmla="*/ 90488 h 453"/>
                  <a:gd name="T40" fmla="*/ 315913 w 397"/>
                  <a:gd name="T41" fmla="*/ 0 h 453"/>
                  <a:gd name="T42" fmla="*/ 269875 w 397"/>
                  <a:gd name="T43" fmla="*/ 44450 h 453"/>
                  <a:gd name="T44" fmla="*/ 225425 w 397"/>
                  <a:gd name="T45" fmla="*/ 0 h 45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453">
                    <a:moveTo>
                      <a:pt x="142" y="0"/>
                    </a:moveTo>
                    <a:lnTo>
                      <a:pt x="57" y="28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28" y="283"/>
                    </a:lnTo>
                    <a:lnTo>
                      <a:pt x="28" y="368"/>
                    </a:lnTo>
                    <a:lnTo>
                      <a:pt x="142" y="397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312" y="453"/>
                    </a:lnTo>
                    <a:lnTo>
                      <a:pt x="340" y="368"/>
                    </a:lnTo>
                    <a:lnTo>
                      <a:pt x="397" y="340"/>
                    </a:lnTo>
                    <a:lnTo>
                      <a:pt x="340" y="255"/>
                    </a:lnTo>
                    <a:lnTo>
                      <a:pt x="340" y="198"/>
                    </a:lnTo>
                    <a:lnTo>
                      <a:pt x="369" y="170"/>
                    </a:lnTo>
                    <a:lnTo>
                      <a:pt x="369" y="142"/>
                    </a:lnTo>
                    <a:lnTo>
                      <a:pt x="312" y="142"/>
                    </a:lnTo>
                    <a:lnTo>
                      <a:pt x="284" y="57"/>
                    </a:lnTo>
                    <a:lnTo>
                      <a:pt x="255" y="57"/>
                    </a:lnTo>
                    <a:lnTo>
                      <a:pt x="199" y="0"/>
                    </a:lnTo>
                    <a:lnTo>
                      <a:pt x="170" y="28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8" name="Freeform 61"/>
              <p:cNvSpPr>
                <a:spLocks/>
              </p:cNvSpPr>
              <p:nvPr/>
            </p:nvSpPr>
            <p:spPr bwMode="auto">
              <a:xfrm>
                <a:off x="7931150" y="3900488"/>
                <a:ext cx="630238" cy="630237"/>
              </a:xfrm>
              <a:custGeom>
                <a:avLst/>
                <a:gdLst>
                  <a:gd name="T0" fmla="*/ 630238 w 397"/>
                  <a:gd name="T1" fmla="*/ 404812 h 397"/>
                  <a:gd name="T2" fmla="*/ 449263 w 397"/>
                  <a:gd name="T3" fmla="*/ 44450 h 397"/>
                  <a:gd name="T4" fmla="*/ 360363 w 397"/>
                  <a:gd name="T5" fmla="*/ 90487 h 397"/>
                  <a:gd name="T6" fmla="*/ 269875 w 397"/>
                  <a:gd name="T7" fmla="*/ 0 h 397"/>
                  <a:gd name="T8" fmla="*/ 179388 w 397"/>
                  <a:gd name="T9" fmla="*/ 44450 h 397"/>
                  <a:gd name="T10" fmla="*/ 179388 w 397"/>
                  <a:gd name="T11" fmla="*/ 179387 h 397"/>
                  <a:gd name="T12" fmla="*/ 0 w 397"/>
                  <a:gd name="T13" fmla="*/ 314325 h 397"/>
                  <a:gd name="T14" fmla="*/ 44450 w 397"/>
                  <a:gd name="T15" fmla="*/ 360362 h 397"/>
                  <a:gd name="T16" fmla="*/ 225425 w 397"/>
                  <a:gd name="T17" fmla="*/ 314325 h 397"/>
                  <a:gd name="T18" fmla="*/ 269875 w 397"/>
                  <a:gd name="T19" fmla="*/ 269875 h 397"/>
                  <a:gd name="T20" fmla="*/ 360363 w 397"/>
                  <a:gd name="T21" fmla="*/ 450850 h 397"/>
                  <a:gd name="T22" fmla="*/ 360363 w 397"/>
                  <a:gd name="T23" fmla="*/ 539750 h 397"/>
                  <a:gd name="T24" fmla="*/ 449263 w 397"/>
                  <a:gd name="T25" fmla="*/ 585787 h 397"/>
                  <a:gd name="T26" fmla="*/ 495300 w 397"/>
                  <a:gd name="T27" fmla="*/ 585787 h 397"/>
                  <a:gd name="T28" fmla="*/ 539750 w 397"/>
                  <a:gd name="T29" fmla="*/ 630237 h 397"/>
                  <a:gd name="T30" fmla="*/ 630238 w 397"/>
                  <a:gd name="T31" fmla="*/ 404812 h 39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7" h="397">
                    <a:moveTo>
                      <a:pt x="397" y="255"/>
                    </a:moveTo>
                    <a:lnTo>
                      <a:pt x="283" y="28"/>
                    </a:lnTo>
                    <a:lnTo>
                      <a:pt x="227" y="57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28" y="227"/>
                    </a:lnTo>
                    <a:lnTo>
                      <a:pt x="142" y="198"/>
                    </a:lnTo>
                    <a:lnTo>
                      <a:pt x="170" y="170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40" y="397"/>
                    </a:lnTo>
                    <a:lnTo>
                      <a:pt x="397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9" name="Freeform 62"/>
              <p:cNvSpPr>
                <a:spLocks/>
              </p:cNvSpPr>
              <p:nvPr/>
            </p:nvSpPr>
            <p:spPr bwMode="auto">
              <a:xfrm>
                <a:off x="5500688" y="4800600"/>
                <a:ext cx="179387" cy="269875"/>
              </a:xfrm>
              <a:custGeom>
                <a:avLst/>
                <a:gdLst>
                  <a:gd name="T0" fmla="*/ 0 w 113"/>
                  <a:gd name="T1" fmla="*/ 0 h 170"/>
                  <a:gd name="T2" fmla="*/ 90487 w 113"/>
                  <a:gd name="T3" fmla="*/ 44450 h 170"/>
                  <a:gd name="T4" fmla="*/ 179387 w 113"/>
                  <a:gd name="T5" fmla="*/ 134938 h 170"/>
                  <a:gd name="T6" fmla="*/ 179387 w 113"/>
                  <a:gd name="T7" fmla="*/ 269875 h 170"/>
                  <a:gd name="T8" fmla="*/ 44450 w 113"/>
                  <a:gd name="T9" fmla="*/ 269875 h 170"/>
                  <a:gd name="T10" fmla="*/ 0 w 113"/>
                  <a:gd name="T11" fmla="*/ 225425 h 170"/>
                  <a:gd name="T12" fmla="*/ 0 w 113"/>
                  <a:gd name="T13" fmla="*/ 0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57" y="28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70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0" name="Freeform 63"/>
              <p:cNvSpPr>
                <a:spLocks/>
              </p:cNvSpPr>
              <p:nvPr/>
            </p:nvSpPr>
            <p:spPr bwMode="auto">
              <a:xfrm>
                <a:off x="5456238" y="4395788"/>
                <a:ext cx="944562" cy="539750"/>
              </a:xfrm>
              <a:custGeom>
                <a:avLst/>
                <a:gdLst>
                  <a:gd name="T0" fmla="*/ 134937 w 595"/>
                  <a:gd name="T1" fmla="*/ 449263 h 340"/>
                  <a:gd name="T2" fmla="*/ 44450 w 595"/>
                  <a:gd name="T3" fmla="*/ 404813 h 340"/>
                  <a:gd name="T4" fmla="*/ 44450 w 595"/>
                  <a:gd name="T5" fmla="*/ 360363 h 340"/>
                  <a:gd name="T6" fmla="*/ 0 w 595"/>
                  <a:gd name="T7" fmla="*/ 269875 h 340"/>
                  <a:gd name="T8" fmla="*/ 44450 w 595"/>
                  <a:gd name="T9" fmla="*/ 134938 h 340"/>
                  <a:gd name="T10" fmla="*/ 134937 w 595"/>
                  <a:gd name="T11" fmla="*/ 90488 h 340"/>
                  <a:gd name="T12" fmla="*/ 134937 w 595"/>
                  <a:gd name="T13" fmla="*/ 44450 h 340"/>
                  <a:gd name="T14" fmla="*/ 269875 w 595"/>
                  <a:gd name="T15" fmla="*/ 134938 h 340"/>
                  <a:gd name="T16" fmla="*/ 358775 w 595"/>
                  <a:gd name="T17" fmla="*/ 90488 h 340"/>
                  <a:gd name="T18" fmla="*/ 539750 w 595"/>
                  <a:gd name="T19" fmla="*/ 90488 h 340"/>
                  <a:gd name="T20" fmla="*/ 719137 w 595"/>
                  <a:gd name="T21" fmla="*/ 134938 h 340"/>
                  <a:gd name="T22" fmla="*/ 900112 w 595"/>
                  <a:gd name="T23" fmla="*/ 90488 h 340"/>
                  <a:gd name="T24" fmla="*/ 944562 w 595"/>
                  <a:gd name="T25" fmla="*/ 0 h 340"/>
                  <a:gd name="T26" fmla="*/ 944562 w 595"/>
                  <a:gd name="T27" fmla="*/ 225425 h 340"/>
                  <a:gd name="T28" fmla="*/ 854075 w 595"/>
                  <a:gd name="T29" fmla="*/ 179388 h 340"/>
                  <a:gd name="T30" fmla="*/ 854075 w 595"/>
                  <a:gd name="T31" fmla="*/ 314325 h 340"/>
                  <a:gd name="T32" fmla="*/ 765175 w 595"/>
                  <a:gd name="T33" fmla="*/ 269875 h 340"/>
                  <a:gd name="T34" fmla="*/ 584200 w 595"/>
                  <a:gd name="T35" fmla="*/ 539750 h 340"/>
                  <a:gd name="T36" fmla="*/ 449262 w 595"/>
                  <a:gd name="T37" fmla="*/ 449263 h 340"/>
                  <a:gd name="T38" fmla="*/ 449262 w 595"/>
                  <a:gd name="T39" fmla="*/ 360363 h 340"/>
                  <a:gd name="T40" fmla="*/ 223837 w 595"/>
                  <a:gd name="T41" fmla="*/ 314325 h 340"/>
                  <a:gd name="T42" fmla="*/ 179387 w 595"/>
                  <a:gd name="T43" fmla="*/ 314325 h 340"/>
                  <a:gd name="T44" fmla="*/ 134937 w 595"/>
                  <a:gd name="T45" fmla="*/ 314325 h 340"/>
                  <a:gd name="T46" fmla="*/ 134937 w 595"/>
                  <a:gd name="T47" fmla="*/ 449263 h 34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95" h="340">
                    <a:moveTo>
                      <a:pt x="85" y="283"/>
                    </a:moveTo>
                    <a:lnTo>
                      <a:pt x="28" y="255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170" y="85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453" y="85"/>
                    </a:lnTo>
                    <a:lnTo>
                      <a:pt x="567" y="57"/>
                    </a:lnTo>
                    <a:lnTo>
                      <a:pt x="595" y="0"/>
                    </a:lnTo>
                    <a:lnTo>
                      <a:pt x="595" y="142"/>
                    </a:lnTo>
                    <a:lnTo>
                      <a:pt x="538" y="113"/>
                    </a:lnTo>
                    <a:lnTo>
                      <a:pt x="538" y="198"/>
                    </a:lnTo>
                    <a:lnTo>
                      <a:pt x="482" y="170"/>
                    </a:lnTo>
                    <a:lnTo>
                      <a:pt x="368" y="340"/>
                    </a:lnTo>
                    <a:lnTo>
                      <a:pt x="283" y="283"/>
                    </a:lnTo>
                    <a:lnTo>
                      <a:pt x="283" y="227"/>
                    </a:lnTo>
                    <a:lnTo>
                      <a:pt x="141" y="198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85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1" name="Freeform 64"/>
              <p:cNvSpPr>
                <a:spLocks/>
              </p:cNvSpPr>
              <p:nvPr/>
            </p:nvSpPr>
            <p:spPr bwMode="auto">
              <a:xfrm>
                <a:off x="5591175" y="4710113"/>
                <a:ext cx="449263" cy="360362"/>
              </a:xfrm>
              <a:custGeom>
                <a:avLst/>
                <a:gdLst>
                  <a:gd name="T0" fmla="*/ 88900 w 283"/>
                  <a:gd name="T1" fmla="*/ 360362 h 227"/>
                  <a:gd name="T2" fmla="*/ 88900 w 283"/>
                  <a:gd name="T3" fmla="*/ 225425 h 227"/>
                  <a:gd name="T4" fmla="*/ 0 w 283"/>
                  <a:gd name="T5" fmla="*/ 134937 h 227"/>
                  <a:gd name="T6" fmla="*/ 0 w 283"/>
                  <a:gd name="T7" fmla="*/ 0 h 227"/>
                  <a:gd name="T8" fmla="*/ 88900 w 283"/>
                  <a:gd name="T9" fmla="*/ 0 h 227"/>
                  <a:gd name="T10" fmla="*/ 314325 w 283"/>
                  <a:gd name="T11" fmla="*/ 46037 h 227"/>
                  <a:gd name="T12" fmla="*/ 314325 w 283"/>
                  <a:gd name="T13" fmla="*/ 134937 h 227"/>
                  <a:gd name="T14" fmla="*/ 449263 w 283"/>
                  <a:gd name="T15" fmla="*/ 225425 h 227"/>
                  <a:gd name="T16" fmla="*/ 404813 w 283"/>
                  <a:gd name="T17" fmla="*/ 269875 h 227"/>
                  <a:gd name="T18" fmla="*/ 269875 w 283"/>
                  <a:gd name="T19" fmla="*/ 315912 h 227"/>
                  <a:gd name="T20" fmla="*/ 223838 w 283"/>
                  <a:gd name="T21" fmla="*/ 360362 h 227"/>
                  <a:gd name="T22" fmla="*/ 88900 w 283"/>
                  <a:gd name="T23" fmla="*/ 360362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83" h="227">
                    <a:moveTo>
                      <a:pt x="56" y="227"/>
                    </a:moveTo>
                    <a:lnTo>
                      <a:pt x="56" y="142"/>
                    </a:lnTo>
                    <a:lnTo>
                      <a:pt x="0" y="85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198" y="29"/>
                    </a:lnTo>
                    <a:lnTo>
                      <a:pt x="198" y="85"/>
                    </a:lnTo>
                    <a:lnTo>
                      <a:pt x="283" y="142"/>
                    </a:lnTo>
                    <a:lnTo>
                      <a:pt x="255" y="170"/>
                    </a:lnTo>
                    <a:lnTo>
                      <a:pt x="170" y="199"/>
                    </a:lnTo>
                    <a:lnTo>
                      <a:pt x="141" y="227"/>
                    </a:lnTo>
                    <a:lnTo>
                      <a:pt x="56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2" name="Freeform 65"/>
              <p:cNvSpPr>
                <a:spLocks/>
              </p:cNvSpPr>
              <p:nvPr/>
            </p:nvSpPr>
            <p:spPr bwMode="auto">
              <a:xfrm>
                <a:off x="5410200" y="4935538"/>
                <a:ext cx="630238" cy="585787"/>
              </a:xfrm>
              <a:custGeom>
                <a:avLst/>
                <a:gdLst>
                  <a:gd name="T0" fmla="*/ 630238 w 397"/>
                  <a:gd name="T1" fmla="*/ 0 h 369"/>
                  <a:gd name="T2" fmla="*/ 541338 w 397"/>
                  <a:gd name="T3" fmla="*/ 179387 h 369"/>
                  <a:gd name="T4" fmla="*/ 630238 w 397"/>
                  <a:gd name="T5" fmla="*/ 269875 h 369"/>
                  <a:gd name="T6" fmla="*/ 630238 w 397"/>
                  <a:gd name="T7" fmla="*/ 314325 h 369"/>
                  <a:gd name="T8" fmla="*/ 585788 w 397"/>
                  <a:gd name="T9" fmla="*/ 360362 h 369"/>
                  <a:gd name="T10" fmla="*/ 630238 w 397"/>
                  <a:gd name="T11" fmla="*/ 404812 h 369"/>
                  <a:gd name="T12" fmla="*/ 495300 w 397"/>
                  <a:gd name="T13" fmla="*/ 450850 h 369"/>
                  <a:gd name="T14" fmla="*/ 450850 w 397"/>
                  <a:gd name="T15" fmla="*/ 539750 h 369"/>
                  <a:gd name="T16" fmla="*/ 360363 w 397"/>
                  <a:gd name="T17" fmla="*/ 495300 h 369"/>
                  <a:gd name="T18" fmla="*/ 315913 w 397"/>
                  <a:gd name="T19" fmla="*/ 539750 h 369"/>
                  <a:gd name="T20" fmla="*/ 269875 w 397"/>
                  <a:gd name="T21" fmla="*/ 539750 h 369"/>
                  <a:gd name="T22" fmla="*/ 225425 w 397"/>
                  <a:gd name="T23" fmla="*/ 450850 h 369"/>
                  <a:gd name="T24" fmla="*/ 180975 w 397"/>
                  <a:gd name="T25" fmla="*/ 450850 h 369"/>
                  <a:gd name="T26" fmla="*/ 180975 w 397"/>
                  <a:gd name="T27" fmla="*/ 495300 h 369"/>
                  <a:gd name="T28" fmla="*/ 90488 w 397"/>
                  <a:gd name="T29" fmla="*/ 585787 h 369"/>
                  <a:gd name="T30" fmla="*/ 46038 w 397"/>
                  <a:gd name="T31" fmla="*/ 539750 h 369"/>
                  <a:gd name="T32" fmla="*/ 46038 w 397"/>
                  <a:gd name="T33" fmla="*/ 450850 h 369"/>
                  <a:gd name="T34" fmla="*/ 0 w 397"/>
                  <a:gd name="T35" fmla="*/ 450850 h 369"/>
                  <a:gd name="T36" fmla="*/ 0 w 397"/>
                  <a:gd name="T37" fmla="*/ 404812 h 369"/>
                  <a:gd name="T38" fmla="*/ 0 w 397"/>
                  <a:gd name="T39" fmla="*/ 269875 h 369"/>
                  <a:gd name="T40" fmla="*/ 0 w 397"/>
                  <a:gd name="T41" fmla="*/ 225425 h 369"/>
                  <a:gd name="T42" fmla="*/ 46038 w 397"/>
                  <a:gd name="T43" fmla="*/ 225425 h 369"/>
                  <a:gd name="T44" fmla="*/ 46038 w 397"/>
                  <a:gd name="T45" fmla="*/ 134937 h 369"/>
                  <a:gd name="T46" fmla="*/ 90488 w 397"/>
                  <a:gd name="T47" fmla="*/ 90487 h 369"/>
                  <a:gd name="T48" fmla="*/ 134938 w 397"/>
                  <a:gd name="T49" fmla="*/ 134937 h 369"/>
                  <a:gd name="T50" fmla="*/ 404813 w 397"/>
                  <a:gd name="T51" fmla="*/ 134937 h 369"/>
                  <a:gd name="T52" fmla="*/ 450850 w 397"/>
                  <a:gd name="T53" fmla="*/ 90487 h 369"/>
                  <a:gd name="T54" fmla="*/ 585788 w 397"/>
                  <a:gd name="T55" fmla="*/ 44450 h 369"/>
                  <a:gd name="T56" fmla="*/ 630238 w 397"/>
                  <a:gd name="T57" fmla="*/ 0 h 36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97" h="369">
                    <a:moveTo>
                      <a:pt x="397" y="0"/>
                    </a:moveTo>
                    <a:lnTo>
                      <a:pt x="341" y="113"/>
                    </a:lnTo>
                    <a:lnTo>
                      <a:pt x="397" y="170"/>
                    </a:lnTo>
                    <a:lnTo>
                      <a:pt x="397" y="198"/>
                    </a:lnTo>
                    <a:lnTo>
                      <a:pt x="369" y="227"/>
                    </a:lnTo>
                    <a:lnTo>
                      <a:pt x="397" y="255"/>
                    </a:lnTo>
                    <a:lnTo>
                      <a:pt x="312" y="284"/>
                    </a:lnTo>
                    <a:lnTo>
                      <a:pt x="284" y="340"/>
                    </a:lnTo>
                    <a:lnTo>
                      <a:pt x="227" y="312"/>
                    </a:lnTo>
                    <a:lnTo>
                      <a:pt x="199" y="340"/>
                    </a:lnTo>
                    <a:lnTo>
                      <a:pt x="170" y="340"/>
                    </a:lnTo>
                    <a:lnTo>
                      <a:pt x="142" y="284"/>
                    </a:lnTo>
                    <a:lnTo>
                      <a:pt x="114" y="284"/>
                    </a:lnTo>
                    <a:lnTo>
                      <a:pt x="114" y="312"/>
                    </a:lnTo>
                    <a:lnTo>
                      <a:pt x="57" y="369"/>
                    </a:lnTo>
                    <a:lnTo>
                      <a:pt x="29" y="340"/>
                    </a:lnTo>
                    <a:lnTo>
                      <a:pt x="29" y="284"/>
                    </a:lnTo>
                    <a:lnTo>
                      <a:pt x="0" y="284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142"/>
                    </a:lnTo>
                    <a:lnTo>
                      <a:pt x="29" y="85"/>
                    </a:lnTo>
                    <a:lnTo>
                      <a:pt x="57" y="57"/>
                    </a:lnTo>
                    <a:lnTo>
                      <a:pt x="85" y="85"/>
                    </a:lnTo>
                    <a:lnTo>
                      <a:pt x="255" y="85"/>
                    </a:lnTo>
                    <a:lnTo>
                      <a:pt x="284" y="57"/>
                    </a:lnTo>
                    <a:lnTo>
                      <a:pt x="369" y="28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3" name="Freeform 66"/>
              <p:cNvSpPr>
                <a:spLocks/>
              </p:cNvSpPr>
              <p:nvPr/>
            </p:nvSpPr>
            <p:spPr bwMode="auto">
              <a:xfrm>
                <a:off x="5365750" y="4935538"/>
                <a:ext cx="809625" cy="900112"/>
              </a:xfrm>
              <a:custGeom>
                <a:avLst/>
                <a:gdLst>
                  <a:gd name="T0" fmla="*/ 44450 w 510"/>
                  <a:gd name="T1" fmla="*/ 450850 h 567"/>
                  <a:gd name="T2" fmla="*/ 90488 w 510"/>
                  <a:gd name="T3" fmla="*/ 450850 h 567"/>
                  <a:gd name="T4" fmla="*/ 90488 w 510"/>
                  <a:gd name="T5" fmla="*/ 539750 h 567"/>
                  <a:gd name="T6" fmla="*/ 134938 w 510"/>
                  <a:gd name="T7" fmla="*/ 585787 h 567"/>
                  <a:gd name="T8" fmla="*/ 225425 w 510"/>
                  <a:gd name="T9" fmla="*/ 495300 h 567"/>
                  <a:gd name="T10" fmla="*/ 225425 w 510"/>
                  <a:gd name="T11" fmla="*/ 450850 h 567"/>
                  <a:gd name="T12" fmla="*/ 269875 w 510"/>
                  <a:gd name="T13" fmla="*/ 450850 h 567"/>
                  <a:gd name="T14" fmla="*/ 314325 w 510"/>
                  <a:gd name="T15" fmla="*/ 539750 h 567"/>
                  <a:gd name="T16" fmla="*/ 360363 w 510"/>
                  <a:gd name="T17" fmla="*/ 539750 h 567"/>
                  <a:gd name="T18" fmla="*/ 404813 w 510"/>
                  <a:gd name="T19" fmla="*/ 495300 h 567"/>
                  <a:gd name="T20" fmla="*/ 495300 w 510"/>
                  <a:gd name="T21" fmla="*/ 539750 h 567"/>
                  <a:gd name="T22" fmla="*/ 539750 w 510"/>
                  <a:gd name="T23" fmla="*/ 450850 h 567"/>
                  <a:gd name="T24" fmla="*/ 674688 w 510"/>
                  <a:gd name="T25" fmla="*/ 404812 h 567"/>
                  <a:gd name="T26" fmla="*/ 630238 w 510"/>
                  <a:gd name="T27" fmla="*/ 360362 h 567"/>
                  <a:gd name="T28" fmla="*/ 674688 w 510"/>
                  <a:gd name="T29" fmla="*/ 314325 h 567"/>
                  <a:gd name="T30" fmla="*/ 674688 w 510"/>
                  <a:gd name="T31" fmla="*/ 269875 h 567"/>
                  <a:gd name="T32" fmla="*/ 585788 w 510"/>
                  <a:gd name="T33" fmla="*/ 179387 h 567"/>
                  <a:gd name="T34" fmla="*/ 674688 w 510"/>
                  <a:gd name="T35" fmla="*/ 0 h 567"/>
                  <a:gd name="T36" fmla="*/ 765175 w 510"/>
                  <a:gd name="T37" fmla="*/ 179387 h 567"/>
                  <a:gd name="T38" fmla="*/ 765175 w 510"/>
                  <a:gd name="T39" fmla="*/ 225425 h 567"/>
                  <a:gd name="T40" fmla="*/ 765175 w 510"/>
                  <a:gd name="T41" fmla="*/ 450850 h 567"/>
                  <a:gd name="T42" fmla="*/ 809625 w 510"/>
                  <a:gd name="T43" fmla="*/ 539750 h 567"/>
                  <a:gd name="T44" fmla="*/ 765175 w 510"/>
                  <a:gd name="T45" fmla="*/ 674687 h 567"/>
                  <a:gd name="T46" fmla="*/ 765175 w 510"/>
                  <a:gd name="T47" fmla="*/ 765175 h 567"/>
                  <a:gd name="T48" fmla="*/ 809625 w 510"/>
                  <a:gd name="T49" fmla="*/ 809625 h 567"/>
                  <a:gd name="T50" fmla="*/ 765175 w 510"/>
                  <a:gd name="T51" fmla="*/ 900112 h 567"/>
                  <a:gd name="T52" fmla="*/ 674688 w 510"/>
                  <a:gd name="T53" fmla="*/ 855662 h 567"/>
                  <a:gd name="T54" fmla="*/ 539750 w 510"/>
                  <a:gd name="T55" fmla="*/ 720725 h 567"/>
                  <a:gd name="T56" fmla="*/ 404813 w 510"/>
                  <a:gd name="T57" fmla="*/ 630237 h 567"/>
                  <a:gd name="T58" fmla="*/ 360363 w 510"/>
                  <a:gd name="T59" fmla="*/ 720725 h 567"/>
                  <a:gd name="T60" fmla="*/ 269875 w 510"/>
                  <a:gd name="T61" fmla="*/ 765175 h 567"/>
                  <a:gd name="T62" fmla="*/ 134938 w 510"/>
                  <a:gd name="T63" fmla="*/ 720725 h 567"/>
                  <a:gd name="T64" fmla="*/ 134938 w 510"/>
                  <a:gd name="T65" fmla="*/ 855662 h 567"/>
                  <a:gd name="T66" fmla="*/ 44450 w 510"/>
                  <a:gd name="T67" fmla="*/ 809625 h 567"/>
                  <a:gd name="T68" fmla="*/ 0 w 510"/>
                  <a:gd name="T69" fmla="*/ 674687 h 567"/>
                  <a:gd name="T70" fmla="*/ 44450 w 510"/>
                  <a:gd name="T71" fmla="*/ 450850 h 56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10" h="567">
                    <a:moveTo>
                      <a:pt x="28" y="284"/>
                    </a:moveTo>
                    <a:lnTo>
                      <a:pt x="57" y="284"/>
                    </a:lnTo>
                    <a:lnTo>
                      <a:pt x="57" y="340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42" y="284"/>
                    </a:lnTo>
                    <a:lnTo>
                      <a:pt x="170" y="284"/>
                    </a:lnTo>
                    <a:lnTo>
                      <a:pt x="198" y="340"/>
                    </a:lnTo>
                    <a:lnTo>
                      <a:pt x="227" y="340"/>
                    </a:lnTo>
                    <a:lnTo>
                      <a:pt x="255" y="312"/>
                    </a:lnTo>
                    <a:lnTo>
                      <a:pt x="312" y="340"/>
                    </a:lnTo>
                    <a:lnTo>
                      <a:pt x="340" y="284"/>
                    </a:lnTo>
                    <a:lnTo>
                      <a:pt x="425" y="255"/>
                    </a:lnTo>
                    <a:lnTo>
                      <a:pt x="397" y="227"/>
                    </a:lnTo>
                    <a:lnTo>
                      <a:pt x="425" y="198"/>
                    </a:lnTo>
                    <a:lnTo>
                      <a:pt x="425" y="170"/>
                    </a:lnTo>
                    <a:lnTo>
                      <a:pt x="369" y="113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482" y="142"/>
                    </a:lnTo>
                    <a:lnTo>
                      <a:pt x="482" y="284"/>
                    </a:lnTo>
                    <a:lnTo>
                      <a:pt x="510" y="340"/>
                    </a:lnTo>
                    <a:lnTo>
                      <a:pt x="482" y="425"/>
                    </a:lnTo>
                    <a:lnTo>
                      <a:pt x="482" y="482"/>
                    </a:lnTo>
                    <a:lnTo>
                      <a:pt x="510" y="510"/>
                    </a:lnTo>
                    <a:lnTo>
                      <a:pt x="482" y="567"/>
                    </a:lnTo>
                    <a:lnTo>
                      <a:pt x="425" y="539"/>
                    </a:lnTo>
                    <a:lnTo>
                      <a:pt x="340" y="454"/>
                    </a:lnTo>
                    <a:lnTo>
                      <a:pt x="255" y="397"/>
                    </a:lnTo>
                    <a:lnTo>
                      <a:pt x="227" y="454"/>
                    </a:lnTo>
                    <a:lnTo>
                      <a:pt x="170" y="482"/>
                    </a:lnTo>
                    <a:lnTo>
                      <a:pt x="85" y="454"/>
                    </a:lnTo>
                    <a:lnTo>
                      <a:pt x="85" y="539"/>
                    </a:lnTo>
                    <a:lnTo>
                      <a:pt x="28" y="510"/>
                    </a:lnTo>
                    <a:lnTo>
                      <a:pt x="0" y="425"/>
                    </a:lnTo>
                    <a:lnTo>
                      <a:pt x="28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4" name="Freeform 67"/>
              <p:cNvSpPr>
                <a:spLocks/>
              </p:cNvSpPr>
              <p:nvPr/>
            </p:nvSpPr>
            <p:spPr bwMode="auto">
              <a:xfrm>
                <a:off x="5365750" y="5565775"/>
                <a:ext cx="765175" cy="539750"/>
              </a:xfrm>
              <a:custGeom>
                <a:avLst/>
                <a:gdLst>
                  <a:gd name="T0" fmla="*/ 134938 w 482"/>
                  <a:gd name="T1" fmla="*/ 225425 h 340"/>
                  <a:gd name="T2" fmla="*/ 134938 w 482"/>
                  <a:gd name="T3" fmla="*/ 90488 h 340"/>
                  <a:gd name="T4" fmla="*/ 269875 w 482"/>
                  <a:gd name="T5" fmla="*/ 134938 h 340"/>
                  <a:gd name="T6" fmla="*/ 360363 w 482"/>
                  <a:gd name="T7" fmla="*/ 90488 h 340"/>
                  <a:gd name="T8" fmla="*/ 404813 w 482"/>
                  <a:gd name="T9" fmla="*/ 0 h 340"/>
                  <a:gd name="T10" fmla="*/ 539750 w 482"/>
                  <a:gd name="T11" fmla="*/ 90488 h 340"/>
                  <a:gd name="T12" fmla="*/ 674688 w 482"/>
                  <a:gd name="T13" fmla="*/ 225425 h 340"/>
                  <a:gd name="T14" fmla="*/ 765175 w 482"/>
                  <a:gd name="T15" fmla="*/ 269875 h 340"/>
                  <a:gd name="T16" fmla="*/ 539750 w 482"/>
                  <a:gd name="T17" fmla="*/ 360363 h 340"/>
                  <a:gd name="T18" fmla="*/ 495300 w 482"/>
                  <a:gd name="T19" fmla="*/ 404813 h 340"/>
                  <a:gd name="T20" fmla="*/ 495300 w 482"/>
                  <a:gd name="T21" fmla="*/ 495300 h 340"/>
                  <a:gd name="T22" fmla="*/ 449263 w 482"/>
                  <a:gd name="T23" fmla="*/ 539750 h 340"/>
                  <a:gd name="T24" fmla="*/ 404813 w 482"/>
                  <a:gd name="T25" fmla="*/ 495300 h 340"/>
                  <a:gd name="T26" fmla="*/ 269875 w 482"/>
                  <a:gd name="T27" fmla="*/ 495300 h 340"/>
                  <a:gd name="T28" fmla="*/ 225425 w 482"/>
                  <a:gd name="T29" fmla="*/ 449263 h 340"/>
                  <a:gd name="T30" fmla="*/ 179388 w 482"/>
                  <a:gd name="T31" fmla="*/ 539750 h 340"/>
                  <a:gd name="T32" fmla="*/ 90488 w 482"/>
                  <a:gd name="T33" fmla="*/ 539750 h 340"/>
                  <a:gd name="T34" fmla="*/ 134938 w 482"/>
                  <a:gd name="T35" fmla="*/ 495300 h 340"/>
                  <a:gd name="T36" fmla="*/ 44450 w 482"/>
                  <a:gd name="T37" fmla="*/ 404813 h 340"/>
                  <a:gd name="T38" fmla="*/ 0 w 482"/>
                  <a:gd name="T39" fmla="*/ 404813 h 340"/>
                  <a:gd name="T40" fmla="*/ 44450 w 482"/>
                  <a:gd name="T41" fmla="*/ 314325 h 340"/>
                  <a:gd name="T42" fmla="*/ 44450 w 482"/>
                  <a:gd name="T43" fmla="*/ 269875 h 340"/>
                  <a:gd name="T44" fmla="*/ 134938 w 482"/>
                  <a:gd name="T45" fmla="*/ 225425 h 34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82" h="340">
                    <a:moveTo>
                      <a:pt x="85" y="142"/>
                    </a:moveTo>
                    <a:lnTo>
                      <a:pt x="85" y="57"/>
                    </a:lnTo>
                    <a:lnTo>
                      <a:pt x="170" y="85"/>
                    </a:lnTo>
                    <a:lnTo>
                      <a:pt x="227" y="57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425" y="142"/>
                    </a:lnTo>
                    <a:lnTo>
                      <a:pt x="482" y="170"/>
                    </a:lnTo>
                    <a:lnTo>
                      <a:pt x="340" y="227"/>
                    </a:lnTo>
                    <a:lnTo>
                      <a:pt x="312" y="255"/>
                    </a:lnTo>
                    <a:lnTo>
                      <a:pt x="312" y="312"/>
                    </a:lnTo>
                    <a:lnTo>
                      <a:pt x="283" y="340"/>
                    </a:lnTo>
                    <a:lnTo>
                      <a:pt x="255" y="312"/>
                    </a:lnTo>
                    <a:lnTo>
                      <a:pt x="170" y="312"/>
                    </a:lnTo>
                    <a:lnTo>
                      <a:pt x="142" y="283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85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5" name="Freeform 68"/>
              <p:cNvSpPr>
                <a:spLocks/>
              </p:cNvSpPr>
              <p:nvPr/>
            </p:nvSpPr>
            <p:spPr bwMode="auto">
              <a:xfrm>
                <a:off x="5545138" y="5835650"/>
                <a:ext cx="676275" cy="585788"/>
              </a:xfrm>
              <a:custGeom>
                <a:avLst/>
                <a:gdLst>
                  <a:gd name="T0" fmla="*/ 585788 w 426"/>
                  <a:gd name="T1" fmla="*/ 0 h 369"/>
                  <a:gd name="T2" fmla="*/ 360363 w 426"/>
                  <a:gd name="T3" fmla="*/ 90488 h 369"/>
                  <a:gd name="T4" fmla="*/ 315913 w 426"/>
                  <a:gd name="T5" fmla="*/ 134938 h 369"/>
                  <a:gd name="T6" fmla="*/ 315913 w 426"/>
                  <a:gd name="T7" fmla="*/ 225425 h 369"/>
                  <a:gd name="T8" fmla="*/ 269875 w 426"/>
                  <a:gd name="T9" fmla="*/ 269875 h 369"/>
                  <a:gd name="T10" fmla="*/ 225425 w 426"/>
                  <a:gd name="T11" fmla="*/ 225425 h 369"/>
                  <a:gd name="T12" fmla="*/ 90488 w 426"/>
                  <a:gd name="T13" fmla="*/ 225425 h 369"/>
                  <a:gd name="T14" fmla="*/ 46038 w 426"/>
                  <a:gd name="T15" fmla="*/ 179388 h 369"/>
                  <a:gd name="T16" fmla="*/ 0 w 426"/>
                  <a:gd name="T17" fmla="*/ 269875 h 369"/>
                  <a:gd name="T18" fmla="*/ 0 w 426"/>
                  <a:gd name="T19" fmla="*/ 360363 h 369"/>
                  <a:gd name="T20" fmla="*/ 46038 w 426"/>
                  <a:gd name="T21" fmla="*/ 360363 h 369"/>
                  <a:gd name="T22" fmla="*/ 0 w 426"/>
                  <a:gd name="T23" fmla="*/ 495300 h 369"/>
                  <a:gd name="T24" fmla="*/ 134938 w 426"/>
                  <a:gd name="T25" fmla="*/ 539750 h 369"/>
                  <a:gd name="T26" fmla="*/ 315913 w 426"/>
                  <a:gd name="T27" fmla="*/ 495300 h 369"/>
                  <a:gd name="T28" fmla="*/ 495300 w 426"/>
                  <a:gd name="T29" fmla="*/ 585788 h 369"/>
                  <a:gd name="T30" fmla="*/ 585788 w 426"/>
                  <a:gd name="T31" fmla="*/ 539750 h 369"/>
                  <a:gd name="T32" fmla="*/ 585788 w 426"/>
                  <a:gd name="T33" fmla="*/ 360363 h 369"/>
                  <a:gd name="T34" fmla="*/ 676275 w 426"/>
                  <a:gd name="T35" fmla="*/ 314325 h 369"/>
                  <a:gd name="T36" fmla="*/ 630238 w 426"/>
                  <a:gd name="T37" fmla="*/ 314325 h 369"/>
                  <a:gd name="T38" fmla="*/ 630238 w 426"/>
                  <a:gd name="T39" fmla="*/ 269875 h 369"/>
                  <a:gd name="T40" fmla="*/ 676275 w 426"/>
                  <a:gd name="T41" fmla="*/ 179388 h 369"/>
                  <a:gd name="T42" fmla="*/ 630238 w 426"/>
                  <a:gd name="T43" fmla="*/ 179388 h 369"/>
                  <a:gd name="T44" fmla="*/ 585788 w 426"/>
                  <a:gd name="T45" fmla="*/ 134938 h 369"/>
                  <a:gd name="T46" fmla="*/ 630238 w 426"/>
                  <a:gd name="T47" fmla="*/ 44450 h 369"/>
                  <a:gd name="T48" fmla="*/ 585788 w 426"/>
                  <a:gd name="T49" fmla="*/ 0 h 36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26" h="369">
                    <a:moveTo>
                      <a:pt x="369" y="0"/>
                    </a:moveTo>
                    <a:lnTo>
                      <a:pt x="227" y="57"/>
                    </a:lnTo>
                    <a:lnTo>
                      <a:pt x="199" y="85"/>
                    </a:lnTo>
                    <a:lnTo>
                      <a:pt x="199" y="142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57" y="142"/>
                    </a:lnTo>
                    <a:lnTo>
                      <a:pt x="29" y="113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29" y="227"/>
                    </a:lnTo>
                    <a:lnTo>
                      <a:pt x="0" y="312"/>
                    </a:lnTo>
                    <a:lnTo>
                      <a:pt x="85" y="340"/>
                    </a:lnTo>
                    <a:lnTo>
                      <a:pt x="199" y="312"/>
                    </a:lnTo>
                    <a:lnTo>
                      <a:pt x="312" y="369"/>
                    </a:lnTo>
                    <a:lnTo>
                      <a:pt x="369" y="340"/>
                    </a:lnTo>
                    <a:lnTo>
                      <a:pt x="369" y="227"/>
                    </a:lnTo>
                    <a:lnTo>
                      <a:pt x="426" y="198"/>
                    </a:lnTo>
                    <a:lnTo>
                      <a:pt x="397" y="198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397" y="28"/>
                    </a:lnTo>
                    <a:lnTo>
                      <a:pt x="36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6" name="Freeform 69"/>
              <p:cNvSpPr>
                <a:spLocks/>
              </p:cNvSpPr>
              <p:nvPr/>
            </p:nvSpPr>
            <p:spPr bwMode="auto">
              <a:xfrm>
                <a:off x="6130925" y="5791200"/>
                <a:ext cx="630238" cy="674688"/>
              </a:xfrm>
              <a:custGeom>
                <a:avLst/>
                <a:gdLst>
                  <a:gd name="T0" fmla="*/ 630238 w 397"/>
                  <a:gd name="T1" fmla="*/ 88900 h 425"/>
                  <a:gd name="T2" fmla="*/ 630238 w 397"/>
                  <a:gd name="T3" fmla="*/ 179388 h 425"/>
                  <a:gd name="T4" fmla="*/ 584200 w 397"/>
                  <a:gd name="T5" fmla="*/ 179388 h 425"/>
                  <a:gd name="T6" fmla="*/ 630238 w 397"/>
                  <a:gd name="T7" fmla="*/ 314325 h 425"/>
                  <a:gd name="T8" fmla="*/ 539750 w 397"/>
                  <a:gd name="T9" fmla="*/ 495300 h 425"/>
                  <a:gd name="T10" fmla="*/ 314325 w 397"/>
                  <a:gd name="T11" fmla="*/ 674688 h 425"/>
                  <a:gd name="T12" fmla="*/ 269875 w 397"/>
                  <a:gd name="T13" fmla="*/ 674688 h 425"/>
                  <a:gd name="T14" fmla="*/ 225425 w 397"/>
                  <a:gd name="T15" fmla="*/ 630238 h 425"/>
                  <a:gd name="T16" fmla="*/ 134938 w 397"/>
                  <a:gd name="T17" fmla="*/ 584200 h 425"/>
                  <a:gd name="T18" fmla="*/ 0 w 397"/>
                  <a:gd name="T19" fmla="*/ 584200 h 425"/>
                  <a:gd name="T20" fmla="*/ 0 w 397"/>
                  <a:gd name="T21" fmla="*/ 404813 h 425"/>
                  <a:gd name="T22" fmla="*/ 90488 w 397"/>
                  <a:gd name="T23" fmla="*/ 358775 h 425"/>
                  <a:gd name="T24" fmla="*/ 314325 w 397"/>
                  <a:gd name="T25" fmla="*/ 449263 h 425"/>
                  <a:gd name="T26" fmla="*/ 360363 w 397"/>
                  <a:gd name="T27" fmla="*/ 404813 h 425"/>
                  <a:gd name="T28" fmla="*/ 314325 w 397"/>
                  <a:gd name="T29" fmla="*/ 358775 h 425"/>
                  <a:gd name="T30" fmla="*/ 360363 w 397"/>
                  <a:gd name="T31" fmla="*/ 314325 h 425"/>
                  <a:gd name="T32" fmla="*/ 360363 w 397"/>
                  <a:gd name="T33" fmla="*/ 223838 h 425"/>
                  <a:gd name="T34" fmla="*/ 404813 w 397"/>
                  <a:gd name="T35" fmla="*/ 223838 h 425"/>
                  <a:gd name="T36" fmla="*/ 360363 w 397"/>
                  <a:gd name="T37" fmla="*/ 134938 h 425"/>
                  <a:gd name="T38" fmla="*/ 404813 w 397"/>
                  <a:gd name="T39" fmla="*/ 134938 h 425"/>
                  <a:gd name="T40" fmla="*/ 404813 w 397"/>
                  <a:gd name="T41" fmla="*/ 44450 h 425"/>
                  <a:gd name="T42" fmla="*/ 449263 w 397"/>
                  <a:gd name="T43" fmla="*/ 44450 h 425"/>
                  <a:gd name="T44" fmla="*/ 449263 w 397"/>
                  <a:gd name="T45" fmla="*/ 0 h 425"/>
                  <a:gd name="T46" fmla="*/ 630238 w 397"/>
                  <a:gd name="T47" fmla="*/ 88900 h 4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97" h="425">
                    <a:moveTo>
                      <a:pt x="397" y="56"/>
                    </a:moveTo>
                    <a:lnTo>
                      <a:pt x="397" y="113"/>
                    </a:lnTo>
                    <a:lnTo>
                      <a:pt x="368" y="113"/>
                    </a:lnTo>
                    <a:lnTo>
                      <a:pt x="397" y="198"/>
                    </a:lnTo>
                    <a:lnTo>
                      <a:pt x="340" y="312"/>
                    </a:lnTo>
                    <a:lnTo>
                      <a:pt x="198" y="425"/>
                    </a:lnTo>
                    <a:lnTo>
                      <a:pt x="170" y="425"/>
                    </a:lnTo>
                    <a:lnTo>
                      <a:pt x="142" y="397"/>
                    </a:lnTo>
                    <a:lnTo>
                      <a:pt x="85" y="368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57" y="226"/>
                    </a:lnTo>
                    <a:lnTo>
                      <a:pt x="198" y="283"/>
                    </a:lnTo>
                    <a:lnTo>
                      <a:pt x="227" y="255"/>
                    </a:lnTo>
                    <a:lnTo>
                      <a:pt x="198" y="226"/>
                    </a:lnTo>
                    <a:lnTo>
                      <a:pt x="227" y="198"/>
                    </a:lnTo>
                    <a:lnTo>
                      <a:pt x="227" y="141"/>
                    </a:lnTo>
                    <a:lnTo>
                      <a:pt x="255" y="141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55" y="28"/>
                    </a:lnTo>
                    <a:lnTo>
                      <a:pt x="283" y="28"/>
                    </a:lnTo>
                    <a:lnTo>
                      <a:pt x="283" y="0"/>
                    </a:lnTo>
                    <a:lnTo>
                      <a:pt x="39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7" name="Freeform 70"/>
              <p:cNvSpPr>
                <a:spLocks/>
              </p:cNvSpPr>
              <p:nvPr/>
            </p:nvSpPr>
            <p:spPr bwMode="auto">
              <a:xfrm>
                <a:off x="3114675" y="5386388"/>
                <a:ext cx="541338" cy="314325"/>
              </a:xfrm>
              <a:custGeom>
                <a:avLst/>
                <a:gdLst>
                  <a:gd name="T0" fmla="*/ 0 w 341"/>
                  <a:gd name="T1" fmla="*/ 44450 h 198"/>
                  <a:gd name="T2" fmla="*/ 180975 w 341"/>
                  <a:gd name="T3" fmla="*/ 0 h 198"/>
                  <a:gd name="T4" fmla="*/ 541338 w 341"/>
                  <a:gd name="T5" fmla="*/ 179388 h 198"/>
                  <a:gd name="T6" fmla="*/ 495300 w 341"/>
                  <a:gd name="T7" fmla="*/ 269875 h 198"/>
                  <a:gd name="T8" fmla="*/ 450850 w 341"/>
                  <a:gd name="T9" fmla="*/ 269875 h 198"/>
                  <a:gd name="T10" fmla="*/ 450850 w 341"/>
                  <a:gd name="T11" fmla="*/ 223838 h 198"/>
                  <a:gd name="T12" fmla="*/ 360363 w 341"/>
                  <a:gd name="T13" fmla="*/ 179388 h 198"/>
                  <a:gd name="T14" fmla="*/ 315913 w 341"/>
                  <a:gd name="T15" fmla="*/ 223838 h 198"/>
                  <a:gd name="T16" fmla="*/ 271463 w 341"/>
                  <a:gd name="T17" fmla="*/ 314325 h 198"/>
                  <a:gd name="T18" fmla="*/ 225425 w 341"/>
                  <a:gd name="T19" fmla="*/ 179388 h 198"/>
                  <a:gd name="T20" fmla="*/ 136525 w 341"/>
                  <a:gd name="T21" fmla="*/ 179388 h 198"/>
                  <a:gd name="T22" fmla="*/ 136525 w 341"/>
                  <a:gd name="T23" fmla="*/ 134938 h 198"/>
                  <a:gd name="T24" fmla="*/ 0 w 341"/>
                  <a:gd name="T25" fmla="*/ 44450 h 1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1" h="198">
                    <a:moveTo>
                      <a:pt x="0" y="28"/>
                    </a:moveTo>
                    <a:lnTo>
                      <a:pt x="114" y="0"/>
                    </a:lnTo>
                    <a:lnTo>
                      <a:pt x="341" y="113"/>
                    </a:lnTo>
                    <a:lnTo>
                      <a:pt x="312" y="170"/>
                    </a:lnTo>
                    <a:lnTo>
                      <a:pt x="284" y="170"/>
                    </a:lnTo>
                    <a:lnTo>
                      <a:pt x="284" y="141"/>
                    </a:lnTo>
                    <a:lnTo>
                      <a:pt x="227" y="113"/>
                    </a:lnTo>
                    <a:lnTo>
                      <a:pt x="199" y="141"/>
                    </a:lnTo>
                    <a:lnTo>
                      <a:pt x="171" y="198"/>
                    </a:lnTo>
                    <a:lnTo>
                      <a:pt x="142" y="113"/>
                    </a:lnTo>
                    <a:lnTo>
                      <a:pt x="86" y="113"/>
                    </a:lnTo>
                    <a:lnTo>
                      <a:pt x="86" y="85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8" name="Freeform 71"/>
              <p:cNvSpPr>
                <a:spLocks/>
              </p:cNvSpPr>
              <p:nvPr/>
            </p:nvSpPr>
            <p:spPr bwMode="auto">
              <a:xfrm>
                <a:off x="3025775" y="6105525"/>
                <a:ext cx="495300" cy="360363"/>
              </a:xfrm>
              <a:custGeom>
                <a:avLst/>
                <a:gdLst>
                  <a:gd name="T0" fmla="*/ 314325 w 312"/>
                  <a:gd name="T1" fmla="*/ 360363 h 227"/>
                  <a:gd name="T2" fmla="*/ 179388 w 312"/>
                  <a:gd name="T3" fmla="*/ 225425 h 227"/>
                  <a:gd name="T4" fmla="*/ 0 w 312"/>
                  <a:gd name="T5" fmla="*/ 134938 h 227"/>
                  <a:gd name="T6" fmla="*/ 269875 w 312"/>
                  <a:gd name="T7" fmla="*/ 180975 h 227"/>
                  <a:gd name="T8" fmla="*/ 314325 w 312"/>
                  <a:gd name="T9" fmla="*/ 90488 h 227"/>
                  <a:gd name="T10" fmla="*/ 404813 w 312"/>
                  <a:gd name="T11" fmla="*/ 0 h 227"/>
                  <a:gd name="T12" fmla="*/ 495300 w 312"/>
                  <a:gd name="T13" fmla="*/ 0 h 227"/>
                  <a:gd name="T14" fmla="*/ 449263 w 312"/>
                  <a:gd name="T15" fmla="*/ 134938 h 227"/>
                  <a:gd name="T16" fmla="*/ 449263 w 312"/>
                  <a:gd name="T17" fmla="*/ 315913 h 227"/>
                  <a:gd name="T18" fmla="*/ 404813 w 312"/>
                  <a:gd name="T19" fmla="*/ 360363 h 227"/>
                  <a:gd name="T20" fmla="*/ 314325 w 312"/>
                  <a:gd name="T21" fmla="*/ 360363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12" h="227">
                    <a:moveTo>
                      <a:pt x="198" y="227"/>
                    </a:moveTo>
                    <a:lnTo>
                      <a:pt x="113" y="142"/>
                    </a:lnTo>
                    <a:lnTo>
                      <a:pt x="0" y="85"/>
                    </a:lnTo>
                    <a:lnTo>
                      <a:pt x="170" y="114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283" y="85"/>
                    </a:lnTo>
                    <a:lnTo>
                      <a:pt x="283" y="199"/>
                    </a:lnTo>
                    <a:lnTo>
                      <a:pt x="255" y="227"/>
                    </a:lnTo>
                    <a:lnTo>
                      <a:pt x="198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9" name="Freeform 72"/>
              <p:cNvSpPr>
                <a:spLocks/>
              </p:cNvSpPr>
              <p:nvPr/>
            </p:nvSpPr>
            <p:spPr bwMode="auto">
              <a:xfrm>
                <a:off x="3025775" y="5880100"/>
                <a:ext cx="404813" cy="406400"/>
              </a:xfrm>
              <a:custGeom>
                <a:avLst/>
                <a:gdLst>
                  <a:gd name="T0" fmla="*/ 0 w 255"/>
                  <a:gd name="T1" fmla="*/ 360363 h 256"/>
                  <a:gd name="T2" fmla="*/ 88900 w 255"/>
                  <a:gd name="T3" fmla="*/ 225425 h 256"/>
                  <a:gd name="T4" fmla="*/ 88900 w 255"/>
                  <a:gd name="T5" fmla="*/ 134938 h 256"/>
                  <a:gd name="T6" fmla="*/ 179388 w 255"/>
                  <a:gd name="T7" fmla="*/ 90488 h 256"/>
                  <a:gd name="T8" fmla="*/ 225425 w 255"/>
                  <a:gd name="T9" fmla="*/ 0 h 256"/>
                  <a:gd name="T10" fmla="*/ 314325 w 255"/>
                  <a:gd name="T11" fmla="*/ 0 h 256"/>
                  <a:gd name="T12" fmla="*/ 314325 w 255"/>
                  <a:gd name="T13" fmla="*/ 46038 h 256"/>
                  <a:gd name="T14" fmla="*/ 404813 w 255"/>
                  <a:gd name="T15" fmla="*/ 90488 h 256"/>
                  <a:gd name="T16" fmla="*/ 360363 w 255"/>
                  <a:gd name="T17" fmla="*/ 134938 h 256"/>
                  <a:gd name="T18" fmla="*/ 404813 w 255"/>
                  <a:gd name="T19" fmla="*/ 225425 h 256"/>
                  <a:gd name="T20" fmla="*/ 314325 w 255"/>
                  <a:gd name="T21" fmla="*/ 315913 h 256"/>
                  <a:gd name="T22" fmla="*/ 269875 w 255"/>
                  <a:gd name="T23" fmla="*/ 406400 h 256"/>
                  <a:gd name="T24" fmla="*/ 0 w 255"/>
                  <a:gd name="T25" fmla="*/ 360363 h 2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55" h="256">
                    <a:moveTo>
                      <a:pt x="0" y="227"/>
                    </a:moveTo>
                    <a:lnTo>
                      <a:pt x="56" y="142"/>
                    </a:lnTo>
                    <a:lnTo>
                      <a:pt x="56" y="85"/>
                    </a:lnTo>
                    <a:lnTo>
                      <a:pt x="113" y="57"/>
                    </a:lnTo>
                    <a:lnTo>
                      <a:pt x="142" y="0"/>
                    </a:lnTo>
                    <a:lnTo>
                      <a:pt x="198" y="0"/>
                    </a:lnTo>
                    <a:lnTo>
                      <a:pt x="198" y="29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255" y="142"/>
                    </a:lnTo>
                    <a:lnTo>
                      <a:pt x="198" y="199"/>
                    </a:lnTo>
                    <a:lnTo>
                      <a:pt x="170" y="256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0" name="Freeform 73"/>
              <p:cNvSpPr>
                <a:spLocks/>
              </p:cNvSpPr>
              <p:nvPr/>
            </p:nvSpPr>
            <p:spPr bwMode="auto">
              <a:xfrm>
                <a:off x="3295650" y="6826250"/>
                <a:ext cx="404813" cy="449263"/>
              </a:xfrm>
              <a:custGeom>
                <a:avLst/>
                <a:gdLst>
                  <a:gd name="T0" fmla="*/ 404813 w 255"/>
                  <a:gd name="T1" fmla="*/ 269875 h 283"/>
                  <a:gd name="T2" fmla="*/ 134938 w 255"/>
                  <a:gd name="T3" fmla="*/ 449263 h 283"/>
                  <a:gd name="T4" fmla="*/ 44450 w 255"/>
                  <a:gd name="T5" fmla="*/ 269875 h 283"/>
                  <a:gd name="T6" fmla="*/ 0 w 255"/>
                  <a:gd name="T7" fmla="*/ 134938 h 283"/>
                  <a:gd name="T8" fmla="*/ 90488 w 255"/>
                  <a:gd name="T9" fmla="*/ 88900 h 283"/>
                  <a:gd name="T10" fmla="*/ 179388 w 255"/>
                  <a:gd name="T11" fmla="*/ 0 h 283"/>
                  <a:gd name="T12" fmla="*/ 314325 w 255"/>
                  <a:gd name="T13" fmla="*/ 88900 h 283"/>
                  <a:gd name="T14" fmla="*/ 314325 w 255"/>
                  <a:gd name="T15" fmla="*/ 179388 h 283"/>
                  <a:gd name="T16" fmla="*/ 404813 w 255"/>
                  <a:gd name="T17" fmla="*/ 269875 h 2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283">
                    <a:moveTo>
                      <a:pt x="255" y="170"/>
                    </a:moveTo>
                    <a:lnTo>
                      <a:pt x="85" y="283"/>
                    </a:lnTo>
                    <a:lnTo>
                      <a:pt x="28" y="170"/>
                    </a:lnTo>
                    <a:lnTo>
                      <a:pt x="0" y="85"/>
                    </a:lnTo>
                    <a:lnTo>
                      <a:pt x="57" y="56"/>
                    </a:lnTo>
                    <a:lnTo>
                      <a:pt x="113" y="0"/>
                    </a:lnTo>
                    <a:lnTo>
                      <a:pt x="198" y="56"/>
                    </a:lnTo>
                    <a:lnTo>
                      <a:pt x="198" y="113"/>
                    </a:lnTo>
                    <a:lnTo>
                      <a:pt x="255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1" name="Freeform 74"/>
              <p:cNvSpPr>
                <a:spLocks/>
              </p:cNvSpPr>
              <p:nvPr/>
            </p:nvSpPr>
            <p:spPr bwMode="auto">
              <a:xfrm>
                <a:off x="2979738" y="6330950"/>
                <a:ext cx="360362" cy="269875"/>
              </a:xfrm>
              <a:custGeom>
                <a:avLst/>
                <a:gdLst>
                  <a:gd name="T0" fmla="*/ 225425 w 227"/>
                  <a:gd name="T1" fmla="*/ 0 h 170"/>
                  <a:gd name="T2" fmla="*/ 90487 w 227"/>
                  <a:gd name="T3" fmla="*/ 44450 h 170"/>
                  <a:gd name="T4" fmla="*/ 90487 w 227"/>
                  <a:gd name="T5" fmla="*/ 134938 h 170"/>
                  <a:gd name="T6" fmla="*/ 0 w 227"/>
                  <a:gd name="T7" fmla="*/ 179388 h 170"/>
                  <a:gd name="T8" fmla="*/ 0 w 227"/>
                  <a:gd name="T9" fmla="*/ 269875 h 170"/>
                  <a:gd name="T10" fmla="*/ 90487 w 227"/>
                  <a:gd name="T11" fmla="*/ 225425 h 170"/>
                  <a:gd name="T12" fmla="*/ 134937 w 227"/>
                  <a:gd name="T13" fmla="*/ 179388 h 170"/>
                  <a:gd name="T14" fmla="*/ 225425 w 227"/>
                  <a:gd name="T15" fmla="*/ 225425 h 170"/>
                  <a:gd name="T16" fmla="*/ 271462 w 227"/>
                  <a:gd name="T17" fmla="*/ 179388 h 170"/>
                  <a:gd name="T18" fmla="*/ 315912 w 227"/>
                  <a:gd name="T19" fmla="*/ 225425 h 170"/>
                  <a:gd name="T20" fmla="*/ 360362 w 227"/>
                  <a:gd name="T21" fmla="*/ 134938 h 170"/>
                  <a:gd name="T22" fmla="*/ 225425 w 227"/>
                  <a:gd name="T23" fmla="*/ 0 h 17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170">
                    <a:moveTo>
                      <a:pt x="142" y="0"/>
                    </a:moveTo>
                    <a:lnTo>
                      <a:pt x="57" y="28"/>
                    </a:lnTo>
                    <a:lnTo>
                      <a:pt x="57" y="85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42"/>
                    </a:lnTo>
                    <a:lnTo>
                      <a:pt x="85" y="113"/>
                    </a:lnTo>
                    <a:lnTo>
                      <a:pt x="142" y="142"/>
                    </a:lnTo>
                    <a:lnTo>
                      <a:pt x="171" y="113"/>
                    </a:lnTo>
                    <a:lnTo>
                      <a:pt x="199" y="142"/>
                    </a:lnTo>
                    <a:lnTo>
                      <a:pt x="227" y="85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2" name="Freeform 75"/>
              <p:cNvSpPr>
                <a:spLocks/>
              </p:cNvSpPr>
              <p:nvPr/>
            </p:nvSpPr>
            <p:spPr bwMode="auto">
              <a:xfrm>
                <a:off x="2935288" y="6240463"/>
                <a:ext cx="269875" cy="269875"/>
              </a:xfrm>
              <a:custGeom>
                <a:avLst/>
                <a:gdLst>
                  <a:gd name="T0" fmla="*/ 44450 w 170"/>
                  <a:gd name="T1" fmla="*/ 269875 h 170"/>
                  <a:gd name="T2" fmla="*/ 0 w 170"/>
                  <a:gd name="T3" fmla="*/ 134938 h 170"/>
                  <a:gd name="T4" fmla="*/ 90488 w 170"/>
                  <a:gd name="T5" fmla="*/ 0 h 170"/>
                  <a:gd name="T6" fmla="*/ 269875 w 170"/>
                  <a:gd name="T7" fmla="*/ 90488 h 170"/>
                  <a:gd name="T8" fmla="*/ 134938 w 170"/>
                  <a:gd name="T9" fmla="*/ 134938 h 170"/>
                  <a:gd name="T10" fmla="*/ 134938 w 170"/>
                  <a:gd name="T11" fmla="*/ 225425 h 170"/>
                  <a:gd name="T12" fmla="*/ 44450 w 170"/>
                  <a:gd name="T13" fmla="*/ 269875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28" y="170"/>
                    </a:moveTo>
                    <a:lnTo>
                      <a:pt x="0" y="85"/>
                    </a:lnTo>
                    <a:lnTo>
                      <a:pt x="57" y="0"/>
                    </a:lnTo>
                    <a:lnTo>
                      <a:pt x="170" y="57"/>
                    </a:lnTo>
                    <a:lnTo>
                      <a:pt x="85" y="85"/>
                    </a:lnTo>
                    <a:lnTo>
                      <a:pt x="85" y="142"/>
                    </a:lnTo>
                    <a:lnTo>
                      <a:pt x="28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3" name="Freeform 76"/>
              <p:cNvSpPr>
                <a:spLocks/>
              </p:cNvSpPr>
              <p:nvPr/>
            </p:nvSpPr>
            <p:spPr bwMode="auto">
              <a:xfrm>
                <a:off x="2305050" y="6015038"/>
                <a:ext cx="450850" cy="630237"/>
              </a:xfrm>
              <a:custGeom>
                <a:avLst/>
                <a:gdLst>
                  <a:gd name="T0" fmla="*/ 0 w 284"/>
                  <a:gd name="T1" fmla="*/ 46037 h 397"/>
                  <a:gd name="T2" fmla="*/ 90488 w 284"/>
                  <a:gd name="T3" fmla="*/ 0 h 397"/>
                  <a:gd name="T4" fmla="*/ 180975 w 284"/>
                  <a:gd name="T5" fmla="*/ 46037 h 397"/>
                  <a:gd name="T6" fmla="*/ 315913 w 284"/>
                  <a:gd name="T7" fmla="*/ 46037 h 397"/>
                  <a:gd name="T8" fmla="*/ 360363 w 284"/>
                  <a:gd name="T9" fmla="*/ 46037 h 397"/>
                  <a:gd name="T10" fmla="*/ 404813 w 284"/>
                  <a:gd name="T11" fmla="*/ 90487 h 397"/>
                  <a:gd name="T12" fmla="*/ 450850 w 284"/>
                  <a:gd name="T13" fmla="*/ 90487 h 397"/>
                  <a:gd name="T14" fmla="*/ 450850 w 284"/>
                  <a:gd name="T15" fmla="*/ 271462 h 397"/>
                  <a:gd name="T16" fmla="*/ 404813 w 284"/>
                  <a:gd name="T17" fmla="*/ 271462 h 397"/>
                  <a:gd name="T18" fmla="*/ 360363 w 284"/>
                  <a:gd name="T19" fmla="*/ 450850 h 397"/>
                  <a:gd name="T20" fmla="*/ 360363 w 284"/>
                  <a:gd name="T21" fmla="*/ 541337 h 397"/>
                  <a:gd name="T22" fmla="*/ 315913 w 284"/>
                  <a:gd name="T23" fmla="*/ 630237 h 397"/>
                  <a:gd name="T24" fmla="*/ 269875 w 284"/>
                  <a:gd name="T25" fmla="*/ 450850 h 397"/>
                  <a:gd name="T26" fmla="*/ 180975 w 284"/>
                  <a:gd name="T27" fmla="*/ 495300 h 397"/>
                  <a:gd name="T28" fmla="*/ 46038 w 284"/>
                  <a:gd name="T29" fmla="*/ 450850 h 397"/>
                  <a:gd name="T30" fmla="*/ 46038 w 284"/>
                  <a:gd name="T31" fmla="*/ 360362 h 397"/>
                  <a:gd name="T32" fmla="*/ 90488 w 284"/>
                  <a:gd name="T33" fmla="*/ 315912 h 397"/>
                  <a:gd name="T34" fmla="*/ 0 w 284"/>
                  <a:gd name="T35" fmla="*/ 4603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4" h="397">
                    <a:moveTo>
                      <a:pt x="0" y="29"/>
                    </a:moveTo>
                    <a:lnTo>
                      <a:pt x="57" y="0"/>
                    </a:lnTo>
                    <a:lnTo>
                      <a:pt x="114" y="29"/>
                    </a:lnTo>
                    <a:lnTo>
                      <a:pt x="199" y="29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171"/>
                    </a:lnTo>
                    <a:lnTo>
                      <a:pt x="255" y="171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99" y="397"/>
                    </a:lnTo>
                    <a:lnTo>
                      <a:pt x="170" y="284"/>
                    </a:lnTo>
                    <a:lnTo>
                      <a:pt x="114" y="312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57" y="199"/>
                    </a:lnTo>
                    <a:lnTo>
                      <a:pt x="0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4" name="Freeform 77"/>
              <p:cNvSpPr>
                <a:spLocks/>
              </p:cNvSpPr>
              <p:nvPr/>
            </p:nvSpPr>
            <p:spPr bwMode="auto">
              <a:xfrm>
                <a:off x="2665413" y="6105525"/>
                <a:ext cx="360362" cy="495300"/>
              </a:xfrm>
              <a:custGeom>
                <a:avLst/>
                <a:gdLst>
                  <a:gd name="T0" fmla="*/ 90487 w 227"/>
                  <a:gd name="T1" fmla="*/ 0 h 312"/>
                  <a:gd name="T2" fmla="*/ 225425 w 227"/>
                  <a:gd name="T3" fmla="*/ 134938 h 312"/>
                  <a:gd name="T4" fmla="*/ 269875 w 227"/>
                  <a:gd name="T5" fmla="*/ 90488 h 312"/>
                  <a:gd name="T6" fmla="*/ 360362 w 227"/>
                  <a:gd name="T7" fmla="*/ 134938 h 312"/>
                  <a:gd name="T8" fmla="*/ 269875 w 227"/>
                  <a:gd name="T9" fmla="*/ 269875 h 312"/>
                  <a:gd name="T10" fmla="*/ 314325 w 227"/>
                  <a:gd name="T11" fmla="*/ 404813 h 312"/>
                  <a:gd name="T12" fmla="*/ 314325 w 227"/>
                  <a:gd name="T13" fmla="*/ 495300 h 312"/>
                  <a:gd name="T14" fmla="*/ 269875 w 227"/>
                  <a:gd name="T15" fmla="*/ 360363 h 312"/>
                  <a:gd name="T16" fmla="*/ 179387 w 227"/>
                  <a:gd name="T17" fmla="*/ 360363 h 312"/>
                  <a:gd name="T18" fmla="*/ 134937 w 227"/>
                  <a:gd name="T19" fmla="*/ 404813 h 312"/>
                  <a:gd name="T20" fmla="*/ 0 w 227"/>
                  <a:gd name="T21" fmla="*/ 360363 h 312"/>
                  <a:gd name="T22" fmla="*/ 44450 w 227"/>
                  <a:gd name="T23" fmla="*/ 180975 h 312"/>
                  <a:gd name="T24" fmla="*/ 90487 w 227"/>
                  <a:gd name="T25" fmla="*/ 180975 h 312"/>
                  <a:gd name="T26" fmla="*/ 90487 w 227"/>
                  <a:gd name="T27" fmla="*/ 0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312">
                    <a:moveTo>
                      <a:pt x="57" y="0"/>
                    </a:moveTo>
                    <a:lnTo>
                      <a:pt x="142" y="85"/>
                    </a:lnTo>
                    <a:lnTo>
                      <a:pt x="170" y="57"/>
                    </a:lnTo>
                    <a:lnTo>
                      <a:pt x="227" y="85"/>
                    </a:lnTo>
                    <a:lnTo>
                      <a:pt x="170" y="170"/>
                    </a:lnTo>
                    <a:lnTo>
                      <a:pt x="198" y="255"/>
                    </a:lnTo>
                    <a:lnTo>
                      <a:pt x="198" y="312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85" y="255"/>
                    </a:lnTo>
                    <a:lnTo>
                      <a:pt x="0" y="227"/>
                    </a:lnTo>
                    <a:lnTo>
                      <a:pt x="28" y="114"/>
                    </a:lnTo>
                    <a:lnTo>
                      <a:pt x="57" y="114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5" name="Freeform 78"/>
              <p:cNvSpPr>
                <a:spLocks/>
              </p:cNvSpPr>
              <p:nvPr/>
            </p:nvSpPr>
            <p:spPr bwMode="auto">
              <a:xfrm>
                <a:off x="2395538" y="5791200"/>
                <a:ext cx="225425" cy="269875"/>
              </a:xfrm>
              <a:custGeom>
                <a:avLst/>
                <a:gdLst>
                  <a:gd name="T0" fmla="*/ 0 w 142"/>
                  <a:gd name="T1" fmla="*/ 223838 h 170"/>
                  <a:gd name="T2" fmla="*/ 134938 w 142"/>
                  <a:gd name="T3" fmla="*/ 134938 h 170"/>
                  <a:gd name="T4" fmla="*/ 179388 w 142"/>
                  <a:gd name="T5" fmla="*/ 0 h 170"/>
                  <a:gd name="T6" fmla="*/ 225425 w 142"/>
                  <a:gd name="T7" fmla="*/ 179388 h 170"/>
                  <a:gd name="T8" fmla="*/ 225425 w 142"/>
                  <a:gd name="T9" fmla="*/ 269875 h 170"/>
                  <a:gd name="T10" fmla="*/ 90488 w 142"/>
                  <a:gd name="T11" fmla="*/ 269875 h 170"/>
                  <a:gd name="T12" fmla="*/ 0 w 142"/>
                  <a:gd name="T13" fmla="*/ 2238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0" y="141"/>
                    </a:moveTo>
                    <a:lnTo>
                      <a:pt x="85" y="85"/>
                    </a:lnTo>
                    <a:lnTo>
                      <a:pt x="113" y="0"/>
                    </a:lnTo>
                    <a:lnTo>
                      <a:pt x="142" y="113"/>
                    </a:lnTo>
                    <a:lnTo>
                      <a:pt x="142" y="170"/>
                    </a:lnTo>
                    <a:lnTo>
                      <a:pt x="57" y="170"/>
                    </a:lnTo>
                    <a:lnTo>
                      <a:pt x="0" y="1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6" name="Freeform 79"/>
              <p:cNvSpPr>
                <a:spLocks/>
              </p:cNvSpPr>
              <p:nvPr/>
            </p:nvSpPr>
            <p:spPr bwMode="auto">
              <a:xfrm>
                <a:off x="2755900" y="5835650"/>
                <a:ext cx="449263" cy="404813"/>
              </a:xfrm>
              <a:custGeom>
                <a:avLst/>
                <a:gdLst>
                  <a:gd name="T0" fmla="*/ 0 w 283"/>
                  <a:gd name="T1" fmla="*/ 269875 h 255"/>
                  <a:gd name="T2" fmla="*/ 0 w 283"/>
                  <a:gd name="T3" fmla="*/ 179388 h 255"/>
                  <a:gd name="T4" fmla="*/ 134938 w 283"/>
                  <a:gd name="T5" fmla="*/ 179388 h 255"/>
                  <a:gd name="T6" fmla="*/ 223838 w 283"/>
                  <a:gd name="T7" fmla="*/ 0 h 255"/>
                  <a:gd name="T8" fmla="*/ 314325 w 283"/>
                  <a:gd name="T9" fmla="*/ 0 h 255"/>
                  <a:gd name="T10" fmla="*/ 404813 w 283"/>
                  <a:gd name="T11" fmla="*/ 44450 h 255"/>
                  <a:gd name="T12" fmla="*/ 449263 w 283"/>
                  <a:gd name="T13" fmla="*/ 134938 h 255"/>
                  <a:gd name="T14" fmla="*/ 358775 w 283"/>
                  <a:gd name="T15" fmla="*/ 179388 h 255"/>
                  <a:gd name="T16" fmla="*/ 358775 w 283"/>
                  <a:gd name="T17" fmla="*/ 269875 h 255"/>
                  <a:gd name="T18" fmla="*/ 269875 w 283"/>
                  <a:gd name="T19" fmla="*/ 404813 h 255"/>
                  <a:gd name="T20" fmla="*/ 179388 w 283"/>
                  <a:gd name="T21" fmla="*/ 360363 h 255"/>
                  <a:gd name="T22" fmla="*/ 134938 w 283"/>
                  <a:gd name="T23" fmla="*/ 404813 h 255"/>
                  <a:gd name="T24" fmla="*/ 0 w 283"/>
                  <a:gd name="T25" fmla="*/ 269875 h 25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3" h="255">
                    <a:moveTo>
                      <a:pt x="0" y="170"/>
                    </a:moveTo>
                    <a:lnTo>
                      <a:pt x="0" y="113"/>
                    </a:lnTo>
                    <a:lnTo>
                      <a:pt x="85" y="113"/>
                    </a:lnTo>
                    <a:lnTo>
                      <a:pt x="141" y="0"/>
                    </a:lnTo>
                    <a:lnTo>
                      <a:pt x="198" y="0"/>
                    </a:lnTo>
                    <a:lnTo>
                      <a:pt x="255" y="28"/>
                    </a:lnTo>
                    <a:lnTo>
                      <a:pt x="283" y="85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170" y="255"/>
                    </a:lnTo>
                    <a:lnTo>
                      <a:pt x="113" y="227"/>
                    </a:lnTo>
                    <a:lnTo>
                      <a:pt x="85" y="255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7" name="Freeform 80"/>
              <p:cNvSpPr>
                <a:spLocks/>
              </p:cNvSpPr>
              <p:nvPr/>
            </p:nvSpPr>
            <p:spPr bwMode="auto">
              <a:xfrm>
                <a:off x="2979738" y="5565775"/>
                <a:ext cx="406400" cy="404813"/>
              </a:xfrm>
              <a:custGeom>
                <a:avLst/>
                <a:gdLst>
                  <a:gd name="T0" fmla="*/ 406400 w 256"/>
                  <a:gd name="T1" fmla="*/ 134938 h 255"/>
                  <a:gd name="T2" fmla="*/ 360363 w 256"/>
                  <a:gd name="T3" fmla="*/ 269875 h 255"/>
                  <a:gd name="T4" fmla="*/ 360363 w 256"/>
                  <a:gd name="T5" fmla="*/ 314325 h 255"/>
                  <a:gd name="T6" fmla="*/ 271463 w 256"/>
                  <a:gd name="T7" fmla="*/ 314325 h 255"/>
                  <a:gd name="T8" fmla="*/ 225425 w 256"/>
                  <a:gd name="T9" fmla="*/ 404813 h 255"/>
                  <a:gd name="T10" fmla="*/ 180975 w 256"/>
                  <a:gd name="T11" fmla="*/ 314325 h 255"/>
                  <a:gd name="T12" fmla="*/ 90488 w 256"/>
                  <a:gd name="T13" fmla="*/ 269875 h 255"/>
                  <a:gd name="T14" fmla="*/ 90488 w 256"/>
                  <a:gd name="T15" fmla="*/ 225425 h 255"/>
                  <a:gd name="T16" fmla="*/ 0 w 256"/>
                  <a:gd name="T17" fmla="*/ 134938 h 255"/>
                  <a:gd name="T18" fmla="*/ 0 w 256"/>
                  <a:gd name="T19" fmla="*/ 44450 h 255"/>
                  <a:gd name="T20" fmla="*/ 90488 w 256"/>
                  <a:gd name="T21" fmla="*/ 0 h 255"/>
                  <a:gd name="T22" fmla="*/ 134938 w 256"/>
                  <a:gd name="T23" fmla="*/ 44450 h 255"/>
                  <a:gd name="T24" fmla="*/ 225425 w 256"/>
                  <a:gd name="T25" fmla="*/ 0 h 255"/>
                  <a:gd name="T26" fmla="*/ 360363 w 256"/>
                  <a:gd name="T27" fmla="*/ 0 h 255"/>
                  <a:gd name="T28" fmla="*/ 406400 w 256"/>
                  <a:gd name="T29" fmla="*/ 134938 h 2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6" h="255">
                    <a:moveTo>
                      <a:pt x="256" y="85"/>
                    </a:moveTo>
                    <a:lnTo>
                      <a:pt x="227" y="170"/>
                    </a:lnTo>
                    <a:lnTo>
                      <a:pt x="227" y="198"/>
                    </a:lnTo>
                    <a:lnTo>
                      <a:pt x="171" y="198"/>
                    </a:lnTo>
                    <a:lnTo>
                      <a:pt x="142" y="255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227" y="0"/>
                    </a:lnTo>
                    <a:lnTo>
                      <a:pt x="256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8" name="Freeform 81"/>
              <p:cNvSpPr>
                <a:spLocks/>
              </p:cNvSpPr>
              <p:nvPr/>
            </p:nvSpPr>
            <p:spPr bwMode="auto">
              <a:xfrm>
                <a:off x="2755900" y="5475288"/>
                <a:ext cx="314325" cy="360362"/>
              </a:xfrm>
              <a:custGeom>
                <a:avLst/>
                <a:gdLst>
                  <a:gd name="T0" fmla="*/ 223838 w 198"/>
                  <a:gd name="T1" fmla="*/ 360362 h 227"/>
                  <a:gd name="T2" fmla="*/ 314325 w 198"/>
                  <a:gd name="T3" fmla="*/ 360362 h 227"/>
                  <a:gd name="T4" fmla="*/ 314325 w 198"/>
                  <a:gd name="T5" fmla="*/ 315912 h 227"/>
                  <a:gd name="T6" fmla="*/ 223838 w 198"/>
                  <a:gd name="T7" fmla="*/ 225425 h 227"/>
                  <a:gd name="T8" fmla="*/ 223838 w 198"/>
                  <a:gd name="T9" fmla="*/ 134937 h 227"/>
                  <a:gd name="T10" fmla="*/ 314325 w 198"/>
                  <a:gd name="T11" fmla="*/ 90487 h 227"/>
                  <a:gd name="T12" fmla="*/ 269875 w 198"/>
                  <a:gd name="T13" fmla="*/ 46037 h 227"/>
                  <a:gd name="T14" fmla="*/ 179388 w 198"/>
                  <a:gd name="T15" fmla="*/ 0 h 227"/>
                  <a:gd name="T16" fmla="*/ 134938 w 198"/>
                  <a:gd name="T17" fmla="*/ 46037 h 227"/>
                  <a:gd name="T18" fmla="*/ 44450 w 198"/>
                  <a:gd name="T19" fmla="*/ 46037 h 227"/>
                  <a:gd name="T20" fmla="*/ 44450 w 198"/>
                  <a:gd name="T21" fmla="*/ 134937 h 227"/>
                  <a:gd name="T22" fmla="*/ 0 w 198"/>
                  <a:gd name="T23" fmla="*/ 180975 h 227"/>
                  <a:gd name="T24" fmla="*/ 88900 w 198"/>
                  <a:gd name="T25" fmla="*/ 225425 h 227"/>
                  <a:gd name="T26" fmla="*/ 179388 w 198"/>
                  <a:gd name="T27" fmla="*/ 360362 h 227"/>
                  <a:gd name="T28" fmla="*/ 223838 w 198"/>
                  <a:gd name="T29" fmla="*/ 360362 h 2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98" h="227">
                    <a:moveTo>
                      <a:pt x="141" y="227"/>
                    </a:moveTo>
                    <a:lnTo>
                      <a:pt x="198" y="227"/>
                    </a:lnTo>
                    <a:lnTo>
                      <a:pt x="198" y="199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198" y="57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28" y="85"/>
                    </a:lnTo>
                    <a:lnTo>
                      <a:pt x="0" y="114"/>
                    </a:lnTo>
                    <a:lnTo>
                      <a:pt x="56" y="142"/>
                    </a:lnTo>
                    <a:lnTo>
                      <a:pt x="113" y="227"/>
                    </a:lnTo>
                    <a:lnTo>
                      <a:pt x="14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9" name="Freeform 82"/>
              <p:cNvSpPr>
                <a:spLocks/>
              </p:cNvSpPr>
              <p:nvPr/>
            </p:nvSpPr>
            <p:spPr bwMode="auto">
              <a:xfrm>
                <a:off x="2574925" y="5656263"/>
                <a:ext cx="404813" cy="449262"/>
              </a:xfrm>
              <a:custGeom>
                <a:avLst/>
                <a:gdLst>
                  <a:gd name="T0" fmla="*/ 180975 w 255"/>
                  <a:gd name="T1" fmla="*/ 0 h 283"/>
                  <a:gd name="T2" fmla="*/ 134938 w 255"/>
                  <a:gd name="T3" fmla="*/ 0 h 283"/>
                  <a:gd name="T4" fmla="*/ 46038 w 255"/>
                  <a:gd name="T5" fmla="*/ 44450 h 283"/>
                  <a:gd name="T6" fmla="*/ 0 w 255"/>
                  <a:gd name="T7" fmla="*/ 134937 h 283"/>
                  <a:gd name="T8" fmla="*/ 46038 w 255"/>
                  <a:gd name="T9" fmla="*/ 314325 h 283"/>
                  <a:gd name="T10" fmla="*/ 46038 w 255"/>
                  <a:gd name="T11" fmla="*/ 404812 h 283"/>
                  <a:gd name="T12" fmla="*/ 90488 w 255"/>
                  <a:gd name="T13" fmla="*/ 404812 h 283"/>
                  <a:gd name="T14" fmla="*/ 134938 w 255"/>
                  <a:gd name="T15" fmla="*/ 449262 h 283"/>
                  <a:gd name="T16" fmla="*/ 180975 w 255"/>
                  <a:gd name="T17" fmla="*/ 449262 h 283"/>
                  <a:gd name="T18" fmla="*/ 180975 w 255"/>
                  <a:gd name="T19" fmla="*/ 358775 h 283"/>
                  <a:gd name="T20" fmla="*/ 315913 w 255"/>
                  <a:gd name="T21" fmla="*/ 358775 h 283"/>
                  <a:gd name="T22" fmla="*/ 404813 w 255"/>
                  <a:gd name="T23" fmla="*/ 179387 h 283"/>
                  <a:gd name="T24" fmla="*/ 360363 w 255"/>
                  <a:gd name="T25" fmla="*/ 179387 h 283"/>
                  <a:gd name="T26" fmla="*/ 269875 w 255"/>
                  <a:gd name="T27" fmla="*/ 44450 h 283"/>
                  <a:gd name="T28" fmla="*/ 180975 w 255"/>
                  <a:gd name="T29" fmla="*/ 0 h 2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5" h="283">
                    <a:moveTo>
                      <a:pt x="114" y="0"/>
                    </a:moveTo>
                    <a:lnTo>
                      <a:pt x="85" y="0"/>
                    </a:lnTo>
                    <a:lnTo>
                      <a:pt x="29" y="28"/>
                    </a:lnTo>
                    <a:lnTo>
                      <a:pt x="0" y="85"/>
                    </a:lnTo>
                    <a:lnTo>
                      <a:pt x="29" y="198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199" y="226"/>
                    </a:lnTo>
                    <a:lnTo>
                      <a:pt x="255" y="113"/>
                    </a:lnTo>
                    <a:lnTo>
                      <a:pt x="227" y="113"/>
                    </a:lnTo>
                    <a:lnTo>
                      <a:pt x="170" y="28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0" name="Freeform 83"/>
              <p:cNvSpPr>
                <a:spLocks/>
              </p:cNvSpPr>
              <p:nvPr/>
            </p:nvSpPr>
            <p:spPr bwMode="auto">
              <a:xfrm>
                <a:off x="2439988" y="5430838"/>
                <a:ext cx="269875" cy="360362"/>
              </a:xfrm>
              <a:custGeom>
                <a:avLst/>
                <a:gdLst>
                  <a:gd name="T0" fmla="*/ 269875 w 170"/>
                  <a:gd name="T1" fmla="*/ 225425 h 227"/>
                  <a:gd name="T2" fmla="*/ 225425 w 170"/>
                  <a:gd name="T3" fmla="*/ 134937 h 227"/>
                  <a:gd name="T4" fmla="*/ 225425 w 170"/>
                  <a:gd name="T5" fmla="*/ 44450 h 227"/>
                  <a:gd name="T6" fmla="*/ 180975 w 170"/>
                  <a:gd name="T7" fmla="*/ 0 h 227"/>
                  <a:gd name="T8" fmla="*/ 134938 w 170"/>
                  <a:gd name="T9" fmla="*/ 90487 h 227"/>
                  <a:gd name="T10" fmla="*/ 46038 w 170"/>
                  <a:gd name="T11" fmla="*/ 90487 h 227"/>
                  <a:gd name="T12" fmla="*/ 0 w 170"/>
                  <a:gd name="T13" fmla="*/ 179387 h 227"/>
                  <a:gd name="T14" fmla="*/ 134938 w 170"/>
                  <a:gd name="T15" fmla="*/ 360362 h 227"/>
                  <a:gd name="T16" fmla="*/ 180975 w 170"/>
                  <a:gd name="T17" fmla="*/ 269875 h 227"/>
                  <a:gd name="T18" fmla="*/ 269875 w 170"/>
                  <a:gd name="T19" fmla="*/ 225425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227">
                    <a:moveTo>
                      <a:pt x="170" y="142"/>
                    </a:moveTo>
                    <a:lnTo>
                      <a:pt x="142" y="85"/>
                    </a:lnTo>
                    <a:lnTo>
                      <a:pt x="142" y="28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lnTo>
                      <a:pt x="0" y="113"/>
                    </a:lnTo>
                    <a:lnTo>
                      <a:pt x="85" y="227"/>
                    </a:lnTo>
                    <a:lnTo>
                      <a:pt x="114" y="170"/>
                    </a:lnTo>
                    <a:lnTo>
                      <a:pt x="170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1" name="Freeform 84"/>
              <p:cNvSpPr>
                <a:spLocks/>
              </p:cNvSpPr>
              <p:nvPr/>
            </p:nvSpPr>
            <p:spPr bwMode="auto">
              <a:xfrm>
                <a:off x="2260600" y="5205413"/>
                <a:ext cx="360363" cy="404812"/>
              </a:xfrm>
              <a:custGeom>
                <a:avLst/>
                <a:gdLst>
                  <a:gd name="T0" fmla="*/ 179388 w 227"/>
                  <a:gd name="T1" fmla="*/ 404812 h 255"/>
                  <a:gd name="T2" fmla="*/ 0 w 227"/>
                  <a:gd name="T3" fmla="*/ 225425 h 255"/>
                  <a:gd name="T4" fmla="*/ 44450 w 227"/>
                  <a:gd name="T5" fmla="*/ 0 h 255"/>
                  <a:gd name="T6" fmla="*/ 90488 w 227"/>
                  <a:gd name="T7" fmla="*/ 90487 h 255"/>
                  <a:gd name="T8" fmla="*/ 179388 w 227"/>
                  <a:gd name="T9" fmla="*/ 134937 h 255"/>
                  <a:gd name="T10" fmla="*/ 269875 w 227"/>
                  <a:gd name="T11" fmla="*/ 90487 h 255"/>
                  <a:gd name="T12" fmla="*/ 314325 w 227"/>
                  <a:gd name="T13" fmla="*/ 180975 h 255"/>
                  <a:gd name="T14" fmla="*/ 360363 w 227"/>
                  <a:gd name="T15" fmla="*/ 180975 h 255"/>
                  <a:gd name="T16" fmla="*/ 360363 w 227"/>
                  <a:gd name="T17" fmla="*/ 225425 h 255"/>
                  <a:gd name="T18" fmla="*/ 314325 w 227"/>
                  <a:gd name="T19" fmla="*/ 315912 h 255"/>
                  <a:gd name="T20" fmla="*/ 225425 w 227"/>
                  <a:gd name="T21" fmla="*/ 315912 h 255"/>
                  <a:gd name="T22" fmla="*/ 179388 w 227"/>
                  <a:gd name="T23" fmla="*/ 404812 h 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255">
                    <a:moveTo>
                      <a:pt x="113" y="255"/>
                    </a:moveTo>
                    <a:lnTo>
                      <a:pt x="0" y="142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113" y="85"/>
                    </a:lnTo>
                    <a:lnTo>
                      <a:pt x="170" y="57"/>
                    </a:lnTo>
                    <a:lnTo>
                      <a:pt x="198" y="114"/>
                    </a:lnTo>
                    <a:lnTo>
                      <a:pt x="227" y="114"/>
                    </a:lnTo>
                    <a:lnTo>
                      <a:pt x="227" y="142"/>
                    </a:lnTo>
                    <a:lnTo>
                      <a:pt x="198" y="199"/>
                    </a:lnTo>
                    <a:lnTo>
                      <a:pt x="142" y="199"/>
                    </a:lnTo>
                    <a:lnTo>
                      <a:pt x="113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2" name="Freeform 85"/>
              <p:cNvSpPr>
                <a:spLocks/>
              </p:cNvSpPr>
              <p:nvPr/>
            </p:nvSpPr>
            <p:spPr bwMode="auto">
              <a:xfrm>
                <a:off x="2305050" y="5070475"/>
                <a:ext cx="450850" cy="315913"/>
              </a:xfrm>
              <a:custGeom>
                <a:avLst/>
                <a:gdLst>
                  <a:gd name="T0" fmla="*/ 0 w 284"/>
                  <a:gd name="T1" fmla="*/ 134938 h 199"/>
                  <a:gd name="T2" fmla="*/ 0 w 284"/>
                  <a:gd name="T3" fmla="*/ 90488 h 199"/>
                  <a:gd name="T4" fmla="*/ 180975 w 284"/>
                  <a:gd name="T5" fmla="*/ 0 h 199"/>
                  <a:gd name="T6" fmla="*/ 450850 w 284"/>
                  <a:gd name="T7" fmla="*/ 179388 h 199"/>
                  <a:gd name="T8" fmla="*/ 315913 w 284"/>
                  <a:gd name="T9" fmla="*/ 315913 h 199"/>
                  <a:gd name="T10" fmla="*/ 269875 w 284"/>
                  <a:gd name="T11" fmla="*/ 315913 h 199"/>
                  <a:gd name="T12" fmla="*/ 225425 w 284"/>
                  <a:gd name="T13" fmla="*/ 225425 h 199"/>
                  <a:gd name="T14" fmla="*/ 134938 w 284"/>
                  <a:gd name="T15" fmla="*/ 269875 h 199"/>
                  <a:gd name="T16" fmla="*/ 46038 w 284"/>
                  <a:gd name="T17" fmla="*/ 225425 h 199"/>
                  <a:gd name="T18" fmla="*/ 0 w 284"/>
                  <a:gd name="T19" fmla="*/ 134938 h 19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84" h="199">
                    <a:moveTo>
                      <a:pt x="0" y="85"/>
                    </a:moveTo>
                    <a:lnTo>
                      <a:pt x="0" y="57"/>
                    </a:lnTo>
                    <a:lnTo>
                      <a:pt x="114" y="0"/>
                    </a:lnTo>
                    <a:lnTo>
                      <a:pt x="284" y="113"/>
                    </a:lnTo>
                    <a:lnTo>
                      <a:pt x="199" y="199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29" y="142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3" name="Freeform 86"/>
              <p:cNvSpPr>
                <a:spLocks/>
              </p:cNvSpPr>
              <p:nvPr/>
            </p:nvSpPr>
            <p:spPr bwMode="auto">
              <a:xfrm>
                <a:off x="2620963" y="5249863"/>
                <a:ext cx="314325" cy="406400"/>
              </a:xfrm>
              <a:custGeom>
                <a:avLst/>
                <a:gdLst>
                  <a:gd name="T0" fmla="*/ 134938 w 198"/>
                  <a:gd name="T1" fmla="*/ 0 h 256"/>
                  <a:gd name="T2" fmla="*/ 314325 w 198"/>
                  <a:gd name="T3" fmla="*/ 136525 h 256"/>
                  <a:gd name="T4" fmla="*/ 179388 w 198"/>
                  <a:gd name="T5" fmla="*/ 180975 h 256"/>
                  <a:gd name="T6" fmla="*/ 179388 w 198"/>
                  <a:gd name="T7" fmla="*/ 360363 h 256"/>
                  <a:gd name="T8" fmla="*/ 134938 w 198"/>
                  <a:gd name="T9" fmla="*/ 406400 h 256"/>
                  <a:gd name="T10" fmla="*/ 88900 w 198"/>
                  <a:gd name="T11" fmla="*/ 406400 h 256"/>
                  <a:gd name="T12" fmla="*/ 44450 w 198"/>
                  <a:gd name="T13" fmla="*/ 315913 h 256"/>
                  <a:gd name="T14" fmla="*/ 44450 w 198"/>
                  <a:gd name="T15" fmla="*/ 225425 h 256"/>
                  <a:gd name="T16" fmla="*/ 0 w 198"/>
                  <a:gd name="T17" fmla="*/ 180975 h 256"/>
                  <a:gd name="T18" fmla="*/ 0 w 198"/>
                  <a:gd name="T19" fmla="*/ 136525 h 256"/>
                  <a:gd name="T20" fmla="*/ 134938 w 198"/>
                  <a:gd name="T21" fmla="*/ 0 h 2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8" h="256">
                    <a:moveTo>
                      <a:pt x="85" y="0"/>
                    </a:moveTo>
                    <a:lnTo>
                      <a:pt x="198" y="86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85" y="256"/>
                    </a:lnTo>
                    <a:lnTo>
                      <a:pt x="56" y="256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86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4" name="Freeform 87"/>
              <p:cNvSpPr>
                <a:spLocks/>
              </p:cNvSpPr>
              <p:nvPr/>
            </p:nvSpPr>
            <p:spPr bwMode="auto">
              <a:xfrm>
                <a:off x="2800350" y="5386388"/>
                <a:ext cx="450850" cy="223837"/>
              </a:xfrm>
              <a:custGeom>
                <a:avLst/>
                <a:gdLst>
                  <a:gd name="T0" fmla="*/ 314325 w 284"/>
                  <a:gd name="T1" fmla="*/ 44450 h 141"/>
                  <a:gd name="T2" fmla="*/ 225425 w 284"/>
                  <a:gd name="T3" fmla="*/ 44450 h 141"/>
                  <a:gd name="T4" fmla="*/ 134938 w 284"/>
                  <a:gd name="T5" fmla="*/ 0 h 141"/>
                  <a:gd name="T6" fmla="*/ 0 w 284"/>
                  <a:gd name="T7" fmla="*/ 44450 h 141"/>
                  <a:gd name="T8" fmla="*/ 0 w 284"/>
                  <a:gd name="T9" fmla="*/ 134937 h 141"/>
                  <a:gd name="T10" fmla="*/ 90488 w 284"/>
                  <a:gd name="T11" fmla="*/ 134937 h 141"/>
                  <a:gd name="T12" fmla="*/ 134938 w 284"/>
                  <a:gd name="T13" fmla="*/ 88900 h 141"/>
                  <a:gd name="T14" fmla="*/ 225425 w 284"/>
                  <a:gd name="T15" fmla="*/ 134937 h 141"/>
                  <a:gd name="T16" fmla="*/ 314325 w 284"/>
                  <a:gd name="T17" fmla="*/ 223837 h 141"/>
                  <a:gd name="T18" fmla="*/ 404813 w 284"/>
                  <a:gd name="T19" fmla="*/ 179387 h 141"/>
                  <a:gd name="T20" fmla="*/ 450850 w 284"/>
                  <a:gd name="T21" fmla="*/ 179387 h 141"/>
                  <a:gd name="T22" fmla="*/ 450850 w 284"/>
                  <a:gd name="T23" fmla="*/ 134937 h 141"/>
                  <a:gd name="T24" fmla="*/ 314325 w 284"/>
                  <a:gd name="T25" fmla="*/ 44450 h 1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141">
                    <a:moveTo>
                      <a:pt x="198" y="28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198" y="141"/>
                    </a:lnTo>
                    <a:lnTo>
                      <a:pt x="255" y="113"/>
                    </a:lnTo>
                    <a:lnTo>
                      <a:pt x="284" y="113"/>
                    </a:lnTo>
                    <a:lnTo>
                      <a:pt x="284" y="85"/>
                    </a:lnTo>
                    <a:lnTo>
                      <a:pt x="198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5" name="Freeform 88"/>
              <p:cNvSpPr>
                <a:spLocks/>
              </p:cNvSpPr>
              <p:nvPr/>
            </p:nvSpPr>
            <p:spPr bwMode="auto">
              <a:xfrm>
                <a:off x="4779963" y="5340350"/>
                <a:ext cx="720725" cy="855663"/>
              </a:xfrm>
              <a:custGeom>
                <a:avLst/>
                <a:gdLst>
                  <a:gd name="T0" fmla="*/ 630238 w 454"/>
                  <a:gd name="T1" fmla="*/ 539750 h 539"/>
                  <a:gd name="T2" fmla="*/ 495300 w 454"/>
                  <a:gd name="T3" fmla="*/ 630238 h 539"/>
                  <a:gd name="T4" fmla="*/ 406400 w 454"/>
                  <a:gd name="T5" fmla="*/ 630238 h 539"/>
                  <a:gd name="T6" fmla="*/ 315913 w 454"/>
                  <a:gd name="T7" fmla="*/ 809625 h 539"/>
                  <a:gd name="T8" fmla="*/ 225425 w 454"/>
                  <a:gd name="T9" fmla="*/ 855663 h 539"/>
                  <a:gd name="T10" fmla="*/ 90488 w 454"/>
                  <a:gd name="T11" fmla="*/ 720725 h 539"/>
                  <a:gd name="T12" fmla="*/ 134938 w 454"/>
                  <a:gd name="T13" fmla="*/ 674688 h 539"/>
                  <a:gd name="T14" fmla="*/ 46038 w 454"/>
                  <a:gd name="T15" fmla="*/ 495300 h 539"/>
                  <a:gd name="T16" fmla="*/ 0 w 454"/>
                  <a:gd name="T17" fmla="*/ 495300 h 539"/>
                  <a:gd name="T18" fmla="*/ 46038 w 454"/>
                  <a:gd name="T19" fmla="*/ 315913 h 539"/>
                  <a:gd name="T20" fmla="*/ 180975 w 454"/>
                  <a:gd name="T21" fmla="*/ 269875 h 539"/>
                  <a:gd name="T22" fmla="*/ 225425 w 454"/>
                  <a:gd name="T23" fmla="*/ 315913 h 539"/>
                  <a:gd name="T24" fmla="*/ 225425 w 454"/>
                  <a:gd name="T25" fmla="*/ 180975 h 539"/>
                  <a:gd name="T26" fmla="*/ 271463 w 454"/>
                  <a:gd name="T27" fmla="*/ 180975 h 539"/>
                  <a:gd name="T28" fmla="*/ 271463 w 454"/>
                  <a:gd name="T29" fmla="*/ 134938 h 539"/>
                  <a:gd name="T30" fmla="*/ 360363 w 454"/>
                  <a:gd name="T31" fmla="*/ 134938 h 539"/>
                  <a:gd name="T32" fmla="*/ 450850 w 454"/>
                  <a:gd name="T33" fmla="*/ 90488 h 539"/>
                  <a:gd name="T34" fmla="*/ 450850 w 454"/>
                  <a:gd name="T35" fmla="*/ 46038 h 539"/>
                  <a:gd name="T36" fmla="*/ 541338 w 454"/>
                  <a:gd name="T37" fmla="*/ 46038 h 539"/>
                  <a:gd name="T38" fmla="*/ 630238 w 454"/>
                  <a:gd name="T39" fmla="*/ 0 h 539"/>
                  <a:gd name="T40" fmla="*/ 630238 w 454"/>
                  <a:gd name="T41" fmla="*/ 46038 h 539"/>
                  <a:gd name="T42" fmla="*/ 585788 w 454"/>
                  <a:gd name="T43" fmla="*/ 269875 h 539"/>
                  <a:gd name="T44" fmla="*/ 630238 w 454"/>
                  <a:gd name="T45" fmla="*/ 404813 h 539"/>
                  <a:gd name="T46" fmla="*/ 720725 w 454"/>
                  <a:gd name="T47" fmla="*/ 450850 h 539"/>
                  <a:gd name="T48" fmla="*/ 630238 w 454"/>
                  <a:gd name="T49" fmla="*/ 495300 h 539"/>
                  <a:gd name="T50" fmla="*/ 630238 w 454"/>
                  <a:gd name="T51" fmla="*/ 539750 h 53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54" h="539">
                    <a:moveTo>
                      <a:pt x="397" y="340"/>
                    </a:moveTo>
                    <a:lnTo>
                      <a:pt x="312" y="397"/>
                    </a:lnTo>
                    <a:lnTo>
                      <a:pt x="256" y="397"/>
                    </a:lnTo>
                    <a:lnTo>
                      <a:pt x="199" y="510"/>
                    </a:lnTo>
                    <a:lnTo>
                      <a:pt x="142" y="539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29" y="312"/>
                    </a:lnTo>
                    <a:lnTo>
                      <a:pt x="0" y="312"/>
                    </a:lnTo>
                    <a:lnTo>
                      <a:pt x="29" y="199"/>
                    </a:lnTo>
                    <a:lnTo>
                      <a:pt x="114" y="170"/>
                    </a:lnTo>
                    <a:lnTo>
                      <a:pt x="142" y="199"/>
                    </a:lnTo>
                    <a:lnTo>
                      <a:pt x="142" y="114"/>
                    </a:lnTo>
                    <a:lnTo>
                      <a:pt x="171" y="114"/>
                    </a:lnTo>
                    <a:lnTo>
                      <a:pt x="171" y="85"/>
                    </a:lnTo>
                    <a:lnTo>
                      <a:pt x="227" y="85"/>
                    </a:lnTo>
                    <a:lnTo>
                      <a:pt x="284" y="57"/>
                    </a:lnTo>
                    <a:lnTo>
                      <a:pt x="284" y="29"/>
                    </a:lnTo>
                    <a:lnTo>
                      <a:pt x="341" y="29"/>
                    </a:lnTo>
                    <a:lnTo>
                      <a:pt x="397" y="0"/>
                    </a:lnTo>
                    <a:lnTo>
                      <a:pt x="397" y="29"/>
                    </a:lnTo>
                    <a:lnTo>
                      <a:pt x="369" y="170"/>
                    </a:lnTo>
                    <a:lnTo>
                      <a:pt x="397" y="255"/>
                    </a:lnTo>
                    <a:lnTo>
                      <a:pt x="454" y="284"/>
                    </a:lnTo>
                    <a:lnTo>
                      <a:pt x="397" y="312"/>
                    </a:lnTo>
                    <a:lnTo>
                      <a:pt x="39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6" name="Freeform 89"/>
              <p:cNvSpPr>
                <a:spLocks/>
              </p:cNvSpPr>
              <p:nvPr/>
            </p:nvSpPr>
            <p:spPr bwMode="auto">
              <a:xfrm>
                <a:off x="4600575" y="5070475"/>
                <a:ext cx="630238" cy="450850"/>
              </a:xfrm>
              <a:custGeom>
                <a:avLst/>
                <a:gdLst>
                  <a:gd name="T0" fmla="*/ 630238 w 397"/>
                  <a:gd name="T1" fmla="*/ 315913 h 284"/>
                  <a:gd name="T2" fmla="*/ 585788 w 397"/>
                  <a:gd name="T3" fmla="*/ 269875 h 284"/>
                  <a:gd name="T4" fmla="*/ 495300 w 397"/>
                  <a:gd name="T5" fmla="*/ 269875 h 284"/>
                  <a:gd name="T6" fmla="*/ 450850 w 397"/>
                  <a:gd name="T7" fmla="*/ 134938 h 284"/>
                  <a:gd name="T8" fmla="*/ 404813 w 397"/>
                  <a:gd name="T9" fmla="*/ 90488 h 284"/>
                  <a:gd name="T10" fmla="*/ 450850 w 397"/>
                  <a:gd name="T11" fmla="*/ 0 h 284"/>
                  <a:gd name="T12" fmla="*/ 360363 w 397"/>
                  <a:gd name="T13" fmla="*/ 0 h 284"/>
                  <a:gd name="T14" fmla="*/ 314325 w 397"/>
                  <a:gd name="T15" fmla="*/ 134938 h 284"/>
                  <a:gd name="T16" fmla="*/ 179388 w 397"/>
                  <a:gd name="T17" fmla="*/ 134938 h 284"/>
                  <a:gd name="T18" fmla="*/ 134938 w 397"/>
                  <a:gd name="T19" fmla="*/ 225425 h 284"/>
                  <a:gd name="T20" fmla="*/ 44450 w 397"/>
                  <a:gd name="T21" fmla="*/ 225425 h 284"/>
                  <a:gd name="T22" fmla="*/ 0 w 397"/>
                  <a:gd name="T23" fmla="*/ 269875 h 284"/>
                  <a:gd name="T24" fmla="*/ 90488 w 397"/>
                  <a:gd name="T25" fmla="*/ 269875 h 284"/>
                  <a:gd name="T26" fmla="*/ 44450 w 397"/>
                  <a:gd name="T27" fmla="*/ 360363 h 284"/>
                  <a:gd name="T28" fmla="*/ 179388 w 397"/>
                  <a:gd name="T29" fmla="*/ 360363 h 284"/>
                  <a:gd name="T30" fmla="*/ 225425 w 397"/>
                  <a:gd name="T31" fmla="*/ 315913 h 284"/>
                  <a:gd name="T32" fmla="*/ 404813 w 397"/>
                  <a:gd name="T33" fmla="*/ 404813 h 284"/>
                  <a:gd name="T34" fmla="*/ 404813 w 397"/>
                  <a:gd name="T35" fmla="*/ 450850 h 284"/>
                  <a:gd name="T36" fmla="*/ 450850 w 397"/>
                  <a:gd name="T37" fmla="*/ 450850 h 284"/>
                  <a:gd name="T38" fmla="*/ 450850 w 397"/>
                  <a:gd name="T39" fmla="*/ 404813 h 284"/>
                  <a:gd name="T40" fmla="*/ 539750 w 397"/>
                  <a:gd name="T41" fmla="*/ 404813 h 284"/>
                  <a:gd name="T42" fmla="*/ 630238 w 397"/>
                  <a:gd name="T43" fmla="*/ 360363 h 284"/>
                  <a:gd name="T44" fmla="*/ 630238 w 397"/>
                  <a:gd name="T45" fmla="*/ 315913 h 28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284">
                    <a:moveTo>
                      <a:pt x="397" y="199"/>
                    </a:moveTo>
                    <a:lnTo>
                      <a:pt x="369" y="170"/>
                    </a:lnTo>
                    <a:lnTo>
                      <a:pt x="312" y="170"/>
                    </a:lnTo>
                    <a:lnTo>
                      <a:pt x="284" y="85"/>
                    </a:lnTo>
                    <a:lnTo>
                      <a:pt x="255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198" y="85"/>
                    </a:lnTo>
                    <a:lnTo>
                      <a:pt x="113" y="85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113" y="227"/>
                    </a:lnTo>
                    <a:lnTo>
                      <a:pt x="142" y="199"/>
                    </a:lnTo>
                    <a:lnTo>
                      <a:pt x="255" y="255"/>
                    </a:lnTo>
                    <a:lnTo>
                      <a:pt x="255" y="284"/>
                    </a:lnTo>
                    <a:lnTo>
                      <a:pt x="284" y="284"/>
                    </a:lnTo>
                    <a:lnTo>
                      <a:pt x="284" y="255"/>
                    </a:lnTo>
                    <a:lnTo>
                      <a:pt x="340" y="255"/>
                    </a:lnTo>
                    <a:lnTo>
                      <a:pt x="397" y="227"/>
                    </a:lnTo>
                    <a:lnTo>
                      <a:pt x="397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7" name="Freeform 90"/>
              <p:cNvSpPr>
                <a:spLocks/>
              </p:cNvSpPr>
              <p:nvPr/>
            </p:nvSpPr>
            <p:spPr bwMode="auto">
              <a:xfrm>
                <a:off x="4330700" y="5160963"/>
                <a:ext cx="674688" cy="539750"/>
              </a:xfrm>
              <a:custGeom>
                <a:avLst/>
                <a:gdLst>
                  <a:gd name="T0" fmla="*/ 314325 w 425"/>
                  <a:gd name="T1" fmla="*/ 134938 h 340"/>
                  <a:gd name="T2" fmla="*/ 179388 w 425"/>
                  <a:gd name="T3" fmla="*/ 0 h 340"/>
                  <a:gd name="T4" fmla="*/ 134938 w 425"/>
                  <a:gd name="T5" fmla="*/ 0 h 340"/>
                  <a:gd name="T6" fmla="*/ 90488 w 425"/>
                  <a:gd name="T7" fmla="*/ 44450 h 340"/>
                  <a:gd name="T8" fmla="*/ 44450 w 425"/>
                  <a:gd name="T9" fmla="*/ 134938 h 340"/>
                  <a:gd name="T10" fmla="*/ 90488 w 425"/>
                  <a:gd name="T11" fmla="*/ 134938 h 340"/>
                  <a:gd name="T12" fmla="*/ 90488 w 425"/>
                  <a:gd name="T13" fmla="*/ 225425 h 340"/>
                  <a:gd name="T14" fmla="*/ 0 w 425"/>
                  <a:gd name="T15" fmla="*/ 360363 h 340"/>
                  <a:gd name="T16" fmla="*/ 44450 w 425"/>
                  <a:gd name="T17" fmla="*/ 360363 h 340"/>
                  <a:gd name="T18" fmla="*/ 90488 w 425"/>
                  <a:gd name="T19" fmla="*/ 449263 h 340"/>
                  <a:gd name="T20" fmla="*/ 134938 w 425"/>
                  <a:gd name="T21" fmla="*/ 539750 h 340"/>
                  <a:gd name="T22" fmla="*/ 225425 w 425"/>
                  <a:gd name="T23" fmla="*/ 539750 h 340"/>
                  <a:gd name="T24" fmla="*/ 404813 w 425"/>
                  <a:gd name="T25" fmla="*/ 404813 h 340"/>
                  <a:gd name="T26" fmla="*/ 495300 w 425"/>
                  <a:gd name="T27" fmla="*/ 495300 h 340"/>
                  <a:gd name="T28" fmla="*/ 630238 w 425"/>
                  <a:gd name="T29" fmla="*/ 449263 h 340"/>
                  <a:gd name="T30" fmla="*/ 674688 w 425"/>
                  <a:gd name="T31" fmla="*/ 495300 h 340"/>
                  <a:gd name="T32" fmla="*/ 674688 w 425"/>
                  <a:gd name="T33" fmla="*/ 314325 h 340"/>
                  <a:gd name="T34" fmla="*/ 495300 w 425"/>
                  <a:gd name="T35" fmla="*/ 225425 h 340"/>
                  <a:gd name="T36" fmla="*/ 449263 w 425"/>
                  <a:gd name="T37" fmla="*/ 269875 h 340"/>
                  <a:gd name="T38" fmla="*/ 314325 w 425"/>
                  <a:gd name="T39" fmla="*/ 269875 h 340"/>
                  <a:gd name="T40" fmla="*/ 360363 w 425"/>
                  <a:gd name="T41" fmla="*/ 179388 h 340"/>
                  <a:gd name="T42" fmla="*/ 269875 w 425"/>
                  <a:gd name="T43" fmla="*/ 179388 h 340"/>
                  <a:gd name="T44" fmla="*/ 314325 w 425"/>
                  <a:gd name="T45" fmla="*/ 134938 h 34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25" h="340">
                    <a:moveTo>
                      <a:pt x="198" y="85"/>
                    </a:moveTo>
                    <a:lnTo>
                      <a:pt x="113" y="0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8" y="85"/>
                    </a:lnTo>
                    <a:lnTo>
                      <a:pt x="57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28" y="227"/>
                    </a:lnTo>
                    <a:lnTo>
                      <a:pt x="57" y="283"/>
                    </a:lnTo>
                    <a:lnTo>
                      <a:pt x="85" y="340"/>
                    </a:lnTo>
                    <a:lnTo>
                      <a:pt x="142" y="340"/>
                    </a:lnTo>
                    <a:lnTo>
                      <a:pt x="255" y="255"/>
                    </a:lnTo>
                    <a:lnTo>
                      <a:pt x="312" y="312"/>
                    </a:lnTo>
                    <a:lnTo>
                      <a:pt x="397" y="283"/>
                    </a:lnTo>
                    <a:lnTo>
                      <a:pt x="425" y="312"/>
                    </a:lnTo>
                    <a:lnTo>
                      <a:pt x="425" y="198"/>
                    </a:lnTo>
                    <a:lnTo>
                      <a:pt x="312" y="142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98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8" name="Freeform 91"/>
              <p:cNvSpPr>
                <a:spLocks/>
              </p:cNvSpPr>
              <p:nvPr/>
            </p:nvSpPr>
            <p:spPr bwMode="auto">
              <a:xfrm>
                <a:off x="4465638" y="4979988"/>
                <a:ext cx="585787" cy="315912"/>
              </a:xfrm>
              <a:custGeom>
                <a:avLst/>
                <a:gdLst>
                  <a:gd name="T0" fmla="*/ 585787 w 369"/>
                  <a:gd name="T1" fmla="*/ 90487 h 199"/>
                  <a:gd name="T2" fmla="*/ 539750 w 369"/>
                  <a:gd name="T3" fmla="*/ 0 h 199"/>
                  <a:gd name="T4" fmla="*/ 404812 w 369"/>
                  <a:gd name="T5" fmla="*/ 90487 h 199"/>
                  <a:gd name="T6" fmla="*/ 360362 w 369"/>
                  <a:gd name="T7" fmla="*/ 46037 h 199"/>
                  <a:gd name="T8" fmla="*/ 269875 w 369"/>
                  <a:gd name="T9" fmla="*/ 0 h 199"/>
                  <a:gd name="T10" fmla="*/ 179387 w 369"/>
                  <a:gd name="T11" fmla="*/ 46037 h 199"/>
                  <a:gd name="T12" fmla="*/ 90487 w 369"/>
                  <a:gd name="T13" fmla="*/ 46037 h 199"/>
                  <a:gd name="T14" fmla="*/ 90487 w 369"/>
                  <a:gd name="T15" fmla="*/ 134937 h 199"/>
                  <a:gd name="T16" fmla="*/ 0 w 369"/>
                  <a:gd name="T17" fmla="*/ 134937 h 199"/>
                  <a:gd name="T18" fmla="*/ 0 w 369"/>
                  <a:gd name="T19" fmla="*/ 180975 h 199"/>
                  <a:gd name="T20" fmla="*/ 44450 w 369"/>
                  <a:gd name="T21" fmla="*/ 180975 h 199"/>
                  <a:gd name="T22" fmla="*/ 179387 w 369"/>
                  <a:gd name="T23" fmla="*/ 315912 h 199"/>
                  <a:gd name="T24" fmla="*/ 269875 w 369"/>
                  <a:gd name="T25" fmla="*/ 315912 h 199"/>
                  <a:gd name="T26" fmla="*/ 314325 w 369"/>
                  <a:gd name="T27" fmla="*/ 225425 h 199"/>
                  <a:gd name="T28" fmla="*/ 449262 w 369"/>
                  <a:gd name="T29" fmla="*/ 225425 h 199"/>
                  <a:gd name="T30" fmla="*/ 495300 w 369"/>
                  <a:gd name="T31" fmla="*/ 90487 h 199"/>
                  <a:gd name="T32" fmla="*/ 585787 w 369"/>
                  <a:gd name="T33" fmla="*/ 90487 h 19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9" h="199">
                    <a:moveTo>
                      <a:pt x="369" y="57"/>
                    </a:moveTo>
                    <a:lnTo>
                      <a:pt x="340" y="0"/>
                    </a:lnTo>
                    <a:lnTo>
                      <a:pt x="255" y="57"/>
                    </a:lnTo>
                    <a:lnTo>
                      <a:pt x="227" y="29"/>
                    </a:lnTo>
                    <a:lnTo>
                      <a:pt x="170" y="0"/>
                    </a:lnTo>
                    <a:lnTo>
                      <a:pt x="113" y="29"/>
                    </a:lnTo>
                    <a:lnTo>
                      <a:pt x="57" y="29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114"/>
                    </a:lnTo>
                    <a:lnTo>
                      <a:pt x="28" y="114"/>
                    </a:lnTo>
                    <a:lnTo>
                      <a:pt x="113" y="199"/>
                    </a:lnTo>
                    <a:lnTo>
                      <a:pt x="170" y="199"/>
                    </a:lnTo>
                    <a:lnTo>
                      <a:pt x="198" y="142"/>
                    </a:lnTo>
                    <a:lnTo>
                      <a:pt x="283" y="142"/>
                    </a:lnTo>
                    <a:lnTo>
                      <a:pt x="312" y="57"/>
                    </a:lnTo>
                    <a:lnTo>
                      <a:pt x="369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9" name="Freeform 92"/>
              <p:cNvSpPr>
                <a:spLocks/>
              </p:cNvSpPr>
              <p:nvPr/>
            </p:nvSpPr>
            <p:spPr bwMode="auto">
              <a:xfrm>
                <a:off x="4556125" y="5565775"/>
                <a:ext cx="449263" cy="630238"/>
              </a:xfrm>
              <a:custGeom>
                <a:avLst/>
                <a:gdLst>
                  <a:gd name="T0" fmla="*/ 179388 w 283"/>
                  <a:gd name="T1" fmla="*/ 0 h 397"/>
                  <a:gd name="T2" fmla="*/ 0 w 283"/>
                  <a:gd name="T3" fmla="*/ 134938 h 397"/>
                  <a:gd name="T4" fmla="*/ 0 w 283"/>
                  <a:gd name="T5" fmla="*/ 225425 h 397"/>
                  <a:gd name="T6" fmla="*/ 134938 w 283"/>
                  <a:gd name="T7" fmla="*/ 269875 h 397"/>
                  <a:gd name="T8" fmla="*/ 179388 w 283"/>
                  <a:gd name="T9" fmla="*/ 495300 h 397"/>
                  <a:gd name="T10" fmla="*/ 269875 w 283"/>
                  <a:gd name="T11" fmla="*/ 539750 h 397"/>
                  <a:gd name="T12" fmla="*/ 358775 w 283"/>
                  <a:gd name="T13" fmla="*/ 630238 h 397"/>
                  <a:gd name="T14" fmla="*/ 449263 w 283"/>
                  <a:gd name="T15" fmla="*/ 630238 h 397"/>
                  <a:gd name="T16" fmla="*/ 314325 w 283"/>
                  <a:gd name="T17" fmla="*/ 495300 h 397"/>
                  <a:gd name="T18" fmla="*/ 358775 w 283"/>
                  <a:gd name="T19" fmla="*/ 449263 h 397"/>
                  <a:gd name="T20" fmla="*/ 269875 w 283"/>
                  <a:gd name="T21" fmla="*/ 269875 h 397"/>
                  <a:gd name="T22" fmla="*/ 223838 w 283"/>
                  <a:gd name="T23" fmla="*/ 269875 h 397"/>
                  <a:gd name="T24" fmla="*/ 269875 w 283"/>
                  <a:gd name="T25" fmla="*/ 90488 h 397"/>
                  <a:gd name="T26" fmla="*/ 179388 w 283"/>
                  <a:gd name="T27" fmla="*/ 0 h 39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397">
                    <a:moveTo>
                      <a:pt x="113" y="0"/>
                    </a:moveTo>
                    <a:lnTo>
                      <a:pt x="0" y="85"/>
                    </a:lnTo>
                    <a:lnTo>
                      <a:pt x="0" y="142"/>
                    </a:lnTo>
                    <a:lnTo>
                      <a:pt x="85" y="170"/>
                    </a:lnTo>
                    <a:lnTo>
                      <a:pt x="113" y="312"/>
                    </a:lnTo>
                    <a:lnTo>
                      <a:pt x="170" y="340"/>
                    </a:lnTo>
                    <a:lnTo>
                      <a:pt x="226" y="397"/>
                    </a:lnTo>
                    <a:lnTo>
                      <a:pt x="283" y="397"/>
                    </a:lnTo>
                    <a:lnTo>
                      <a:pt x="198" y="312"/>
                    </a:lnTo>
                    <a:lnTo>
                      <a:pt x="226" y="283"/>
                    </a:lnTo>
                    <a:lnTo>
                      <a:pt x="170" y="170"/>
                    </a:lnTo>
                    <a:lnTo>
                      <a:pt x="141" y="170"/>
                    </a:lnTo>
                    <a:lnTo>
                      <a:pt x="170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0" name="Freeform 93"/>
              <p:cNvSpPr>
                <a:spLocks/>
              </p:cNvSpPr>
              <p:nvPr/>
            </p:nvSpPr>
            <p:spPr bwMode="auto">
              <a:xfrm>
                <a:off x="4735513" y="5880100"/>
                <a:ext cx="765175" cy="1081088"/>
              </a:xfrm>
              <a:custGeom>
                <a:avLst/>
                <a:gdLst>
                  <a:gd name="T0" fmla="*/ 0 w 482"/>
                  <a:gd name="T1" fmla="*/ 946150 h 681"/>
                  <a:gd name="T2" fmla="*/ 44450 w 482"/>
                  <a:gd name="T3" fmla="*/ 855663 h 681"/>
                  <a:gd name="T4" fmla="*/ 179388 w 482"/>
                  <a:gd name="T5" fmla="*/ 765175 h 681"/>
                  <a:gd name="T6" fmla="*/ 225425 w 482"/>
                  <a:gd name="T7" fmla="*/ 811213 h 681"/>
                  <a:gd name="T8" fmla="*/ 225425 w 482"/>
                  <a:gd name="T9" fmla="*/ 630238 h 681"/>
                  <a:gd name="T10" fmla="*/ 315913 w 482"/>
                  <a:gd name="T11" fmla="*/ 585788 h 681"/>
                  <a:gd name="T12" fmla="*/ 404813 w 482"/>
                  <a:gd name="T13" fmla="*/ 406400 h 681"/>
                  <a:gd name="T14" fmla="*/ 360363 w 482"/>
                  <a:gd name="T15" fmla="*/ 269875 h 681"/>
                  <a:gd name="T16" fmla="*/ 450850 w 482"/>
                  <a:gd name="T17" fmla="*/ 90488 h 681"/>
                  <a:gd name="T18" fmla="*/ 539750 w 482"/>
                  <a:gd name="T19" fmla="*/ 90488 h 681"/>
                  <a:gd name="T20" fmla="*/ 674688 w 482"/>
                  <a:gd name="T21" fmla="*/ 0 h 681"/>
                  <a:gd name="T22" fmla="*/ 630238 w 482"/>
                  <a:gd name="T23" fmla="*/ 90488 h 681"/>
                  <a:gd name="T24" fmla="*/ 674688 w 482"/>
                  <a:gd name="T25" fmla="*/ 90488 h 681"/>
                  <a:gd name="T26" fmla="*/ 765175 w 482"/>
                  <a:gd name="T27" fmla="*/ 180975 h 681"/>
                  <a:gd name="T28" fmla="*/ 720725 w 482"/>
                  <a:gd name="T29" fmla="*/ 225425 h 681"/>
                  <a:gd name="T30" fmla="*/ 720725 w 482"/>
                  <a:gd name="T31" fmla="*/ 406400 h 681"/>
                  <a:gd name="T32" fmla="*/ 674688 w 482"/>
                  <a:gd name="T33" fmla="*/ 495300 h 681"/>
                  <a:gd name="T34" fmla="*/ 585788 w 482"/>
                  <a:gd name="T35" fmla="*/ 541338 h 681"/>
                  <a:gd name="T36" fmla="*/ 495300 w 482"/>
                  <a:gd name="T37" fmla="*/ 630238 h 681"/>
                  <a:gd name="T38" fmla="*/ 404813 w 482"/>
                  <a:gd name="T39" fmla="*/ 765175 h 681"/>
                  <a:gd name="T40" fmla="*/ 404813 w 482"/>
                  <a:gd name="T41" fmla="*/ 855663 h 681"/>
                  <a:gd name="T42" fmla="*/ 315913 w 482"/>
                  <a:gd name="T43" fmla="*/ 946150 h 681"/>
                  <a:gd name="T44" fmla="*/ 134938 w 482"/>
                  <a:gd name="T45" fmla="*/ 1081088 h 681"/>
                  <a:gd name="T46" fmla="*/ 0 w 482"/>
                  <a:gd name="T47" fmla="*/ 946150 h 6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2" h="681">
                    <a:moveTo>
                      <a:pt x="0" y="596"/>
                    </a:moveTo>
                    <a:lnTo>
                      <a:pt x="28" y="539"/>
                    </a:lnTo>
                    <a:lnTo>
                      <a:pt x="113" y="482"/>
                    </a:lnTo>
                    <a:lnTo>
                      <a:pt x="142" y="511"/>
                    </a:lnTo>
                    <a:lnTo>
                      <a:pt x="142" y="397"/>
                    </a:lnTo>
                    <a:lnTo>
                      <a:pt x="199" y="369"/>
                    </a:lnTo>
                    <a:lnTo>
                      <a:pt x="255" y="256"/>
                    </a:lnTo>
                    <a:lnTo>
                      <a:pt x="227" y="17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425" y="0"/>
                    </a:lnTo>
                    <a:lnTo>
                      <a:pt x="397" y="57"/>
                    </a:lnTo>
                    <a:lnTo>
                      <a:pt x="425" y="57"/>
                    </a:lnTo>
                    <a:lnTo>
                      <a:pt x="482" y="114"/>
                    </a:lnTo>
                    <a:lnTo>
                      <a:pt x="454" y="142"/>
                    </a:lnTo>
                    <a:lnTo>
                      <a:pt x="454" y="256"/>
                    </a:lnTo>
                    <a:lnTo>
                      <a:pt x="425" y="312"/>
                    </a:lnTo>
                    <a:lnTo>
                      <a:pt x="369" y="341"/>
                    </a:lnTo>
                    <a:lnTo>
                      <a:pt x="312" y="397"/>
                    </a:lnTo>
                    <a:lnTo>
                      <a:pt x="255" y="482"/>
                    </a:lnTo>
                    <a:lnTo>
                      <a:pt x="255" y="539"/>
                    </a:lnTo>
                    <a:lnTo>
                      <a:pt x="199" y="596"/>
                    </a:lnTo>
                    <a:lnTo>
                      <a:pt x="85" y="681"/>
                    </a:lnTo>
                    <a:lnTo>
                      <a:pt x="0" y="5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1" name="Freeform 94"/>
              <p:cNvSpPr>
                <a:spLocks/>
              </p:cNvSpPr>
              <p:nvPr/>
            </p:nvSpPr>
            <p:spPr bwMode="auto">
              <a:xfrm>
                <a:off x="4870450" y="6691313"/>
                <a:ext cx="855663" cy="495300"/>
              </a:xfrm>
              <a:custGeom>
                <a:avLst/>
                <a:gdLst>
                  <a:gd name="T0" fmla="*/ 0 w 539"/>
                  <a:gd name="T1" fmla="*/ 269875 h 312"/>
                  <a:gd name="T2" fmla="*/ 180975 w 539"/>
                  <a:gd name="T3" fmla="*/ 134938 h 312"/>
                  <a:gd name="T4" fmla="*/ 269875 w 539"/>
                  <a:gd name="T5" fmla="*/ 269875 h 312"/>
                  <a:gd name="T6" fmla="*/ 450850 w 539"/>
                  <a:gd name="T7" fmla="*/ 44450 h 312"/>
                  <a:gd name="T8" fmla="*/ 539750 w 539"/>
                  <a:gd name="T9" fmla="*/ 0 h 312"/>
                  <a:gd name="T10" fmla="*/ 855663 w 539"/>
                  <a:gd name="T11" fmla="*/ 44450 h 312"/>
                  <a:gd name="T12" fmla="*/ 855663 w 539"/>
                  <a:gd name="T13" fmla="*/ 134938 h 312"/>
                  <a:gd name="T14" fmla="*/ 765175 w 539"/>
                  <a:gd name="T15" fmla="*/ 179388 h 312"/>
                  <a:gd name="T16" fmla="*/ 585788 w 539"/>
                  <a:gd name="T17" fmla="*/ 223838 h 312"/>
                  <a:gd name="T18" fmla="*/ 539750 w 539"/>
                  <a:gd name="T19" fmla="*/ 404813 h 312"/>
                  <a:gd name="T20" fmla="*/ 450850 w 539"/>
                  <a:gd name="T21" fmla="*/ 495300 h 312"/>
                  <a:gd name="T22" fmla="*/ 315913 w 539"/>
                  <a:gd name="T23" fmla="*/ 358775 h 312"/>
                  <a:gd name="T24" fmla="*/ 0 w 539"/>
                  <a:gd name="T25" fmla="*/ 269875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9" h="312">
                    <a:moveTo>
                      <a:pt x="0" y="170"/>
                    </a:moveTo>
                    <a:lnTo>
                      <a:pt x="114" y="85"/>
                    </a:lnTo>
                    <a:lnTo>
                      <a:pt x="170" y="17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482" y="113"/>
                    </a:lnTo>
                    <a:lnTo>
                      <a:pt x="369" y="141"/>
                    </a:lnTo>
                    <a:lnTo>
                      <a:pt x="340" y="255"/>
                    </a:lnTo>
                    <a:lnTo>
                      <a:pt x="284" y="312"/>
                    </a:lnTo>
                    <a:lnTo>
                      <a:pt x="199" y="226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2" name="Freeform 95"/>
              <p:cNvSpPr>
                <a:spLocks/>
              </p:cNvSpPr>
              <p:nvPr/>
            </p:nvSpPr>
            <p:spPr bwMode="auto">
              <a:xfrm>
                <a:off x="5051425" y="6105525"/>
                <a:ext cx="989013" cy="855663"/>
              </a:xfrm>
              <a:custGeom>
                <a:avLst/>
                <a:gdLst>
                  <a:gd name="T0" fmla="*/ 674688 w 623"/>
                  <a:gd name="T1" fmla="*/ 630238 h 539"/>
                  <a:gd name="T2" fmla="*/ 763588 w 623"/>
                  <a:gd name="T3" fmla="*/ 585788 h 539"/>
                  <a:gd name="T4" fmla="*/ 763588 w 623"/>
                  <a:gd name="T5" fmla="*/ 495300 h 539"/>
                  <a:gd name="T6" fmla="*/ 854075 w 623"/>
                  <a:gd name="T7" fmla="*/ 360363 h 539"/>
                  <a:gd name="T8" fmla="*/ 944563 w 623"/>
                  <a:gd name="T9" fmla="*/ 404813 h 539"/>
                  <a:gd name="T10" fmla="*/ 989013 w 623"/>
                  <a:gd name="T11" fmla="*/ 360363 h 539"/>
                  <a:gd name="T12" fmla="*/ 989013 w 623"/>
                  <a:gd name="T13" fmla="*/ 315913 h 539"/>
                  <a:gd name="T14" fmla="*/ 809625 w 623"/>
                  <a:gd name="T15" fmla="*/ 225425 h 539"/>
                  <a:gd name="T16" fmla="*/ 628650 w 623"/>
                  <a:gd name="T17" fmla="*/ 269875 h 539"/>
                  <a:gd name="T18" fmla="*/ 493713 w 623"/>
                  <a:gd name="T19" fmla="*/ 225425 h 539"/>
                  <a:gd name="T20" fmla="*/ 539750 w 623"/>
                  <a:gd name="T21" fmla="*/ 90488 h 539"/>
                  <a:gd name="T22" fmla="*/ 493713 w 623"/>
                  <a:gd name="T23" fmla="*/ 90488 h 539"/>
                  <a:gd name="T24" fmla="*/ 493713 w 623"/>
                  <a:gd name="T25" fmla="*/ 0 h 539"/>
                  <a:gd name="T26" fmla="*/ 404813 w 623"/>
                  <a:gd name="T27" fmla="*/ 0 h 539"/>
                  <a:gd name="T28" fmla="*/ 404813 w 623"/>
                  <a:gd name="T29" fmla="*/ 180975 h 539"/>
                  <a:gd name="T30" fmla="*/ 358775 w 623"/>
                  <a:gd name="T31" fmla="*/ 269875 h 539"/>
                  <a:gd name="T32" fmla="*/ 269875 w 623"/>
                  <a:gd name="T33" fmla="*/ 315913 h 539"/>
                  <a:gd name="T34" fmla="*/ 179388 w 623"/>
                  <a:gd name="T35" fmla="*/ 404813 h 539"/>
                  <a:gd name="T36" fmla="*/ 88900 w 623"/>
                  <a:gd name="T37" fmla="*/ 539750 h 539"/>
                  <a:gd name="T38" fmla="*/ 88900 w 623"/>
                  <a:gd name="T39" fmla="*/ 630238 h 539"/>
                  <a:gd name="T40" fmla="*/ 0 w 623"/>
                  <a:gd name="T41" fmla="*/ 720725 h 539"/>
                  <a:gd name="T42" fmla="*/ 88900 w 623"/>
                  <a:gd name="T43" fmla="*/ 855663 h 539"/>
                  <a:gd name="T44" fmla="*/ 269875 w 623"/>
                  <a:gd name="T45" fmla="*/ 630238 h 539"/>
                  <a:gd name="T46" fmla="*/ 358775 w 623"/>
                  <a:gd name="T47" fmla="*/ 585788 h 539"/>
                  <a:gd name="T48" fmla="*/ 674688 w 623"/>
                  <a:gd name="T49" fmla="*/ 630238 h 5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23" h="539">
                    <a:moveTo>
                      <a:pt x="425" y="397"/>
                    </a:moveTo>
                    <a:lnTo>
                      <a:pt x="481" y="369"/>
                    </a:lnTo>
                    <a:lnTo>
                      <a:pt x="481" y="312"/>
                    </a:lnTo>
                    <a:lnTo>
                      <a:pt x="538" y="227"/>
                    </a:lnTo>
                    <a:lnTo>
                      <a:pt x="595" y="255"/>
                    </a:lnTo>
                    <a:lnTo>
                      <a:pt x="623" y="227"/>
                    </a:lnTo>
                    <a:lnTo>
                      <a:pt x="623" y="199"/>
                    </a:lnTo>
                    <a:lnTo>
                      <a:pt x="510" y="142"/>
                    </a:lnTo>
                    <a:lnTo>
                      <a:pt x="396" y="170"/>
                    </a:lnTo>
                    <a:lnTo>
                      <a:pt x="311" y="142"/>
                    </a:lnTo>
                    <a:lnTo>
                      <a:pt x="340" y="57"/>
                    </a:lnTo>
                    <a:lnTo>
                      <a:pt x="311" y="57"/>
                    </a:lnTo>
                    <a:lnTo>
                      <a:pt x="311" y="0"/>
                    </a:lnTo>
                    <a:lnTo>
                      <a:pt x="255" y="0"/>
                    </a:lnTo>
                    <a:lnTo>
                      <a:pt x="255" y="114"/>
                    </a:lnTo>
                    <a:lnTo>
                      <a:pt x="226" y="170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454"/>
                    </a:lnTo>
                    <a:lnTo>
                      <a:pt x="56" y="539"/>
                    </a:lnTo>
                    <a:lnTo>
                      <a:pt x="170" y="397"/>
                    </a:lnTo>
                    <a:lnTo>
                      <a:pt x="226" y="369"/>
                    </a:lnTo>
                    <a:lnTo>
                      <a:pt x="425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3" name="Freeform 96"/>
              <p:cNvSpPr>
                <a:spLocks/>
              </p:cNvSpPr>
              <p:nvPr/>
            </p:nvSpPr>
            <p:spPr bwMode="auto">
              <a:xfrm>
                <a:off x="5500688" y="6600825"/>
                <a:ext cx="900112" cy="990600"/>
              </a:xfrm>
              <a:custGeom>
                <a:avLst/>
                <a:gdLst>
                  <a:gd name="T0" fmla="*/ 495300 w 567"/>
                  <a:gd name="T1" fmla="*/ 990600 h 624"/>
                  <a:gd name="T2" fmla="*/ 179387 w 567"/>
                  <a:gd name="T3" fmla="*/ 900113 h 624"/>
                  <a:gd name="T4" fmla="*/ 0 w 567"/>
                  <a:gd name="T5" fmla="*/ 720725 h 624"/>
                  <a:gd name="T6" fmla="*/ 225425 w 567"/>
                  <a:gd name="T7" fmla="*/ 495300 h 624"/>
                  <a:gd name="T8" fmla="*/ 269875 w 567"/>
                  <a:gd name="T9" fmla="*/ 404813 h 624"/>
                  <a:gd name="T10" fmla="*/ 360362 w 567"/>
                  <a:gd name="T11" fmla="*/ 360363 h 624"/>
                  <a:gd name="T12" fmla="*/ 360362 w 567"/>
                  <a:gd name="T13" fmla="*/ 179388 h 624"/>
                  <a:gd name="T14" fmla="*/ 450850 w 567"/>
                  <a:gd name="T15" fmla="*/ 134938 h 624"/>
                  <a:gd name="T16" fmla="*/ 539750 w 567"/>
                  <a:gd name="T17" fmla="*/ 0 h 624"/>
                  <a:gd name="T18" fmla="*/ 630237 w 567"/>
                  <a:gd name="T19" fmla="*/ 0 h 624"/>
                  <a:gd name="T20" fmla="*/ 765175 w 567"/>
                  <a:gd name="T21" fmla="*/ 225425 h 624"/>
                  <a:gd name="T22" fmla="*/ 855662 w 567"/>
                  <a:gd name="T23" fmla="*/ 314325 h 624"/>
                  <a:gd name="T24" fmla="*/ 900112 w 567"/>
                  <a:gd name="T25" fmla="*/ 449263 h 624"/>
                  <a:gd name="T26" fmla="*/ 674687 w 567"/>
                  <a:gd name="T27" fmla="*/ 539750 h 624"/>
                  <a:gd name="T28" fmla="*/ 720725 w 567"/>
                  <a:gd name="T29" fmla="*/ 674688 h 624"/>
                  <a:gd name="T30" fmla="*/ 585787 w 567"/>
                  <a:gd name="T31" fmla="*/ 944563 h 624"/>
                  <a:gd name="T32" fmla="*/ 495300 w 567"/>
                  <a:gd name="T33" fmla="*/ 990600 h 62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67" h="624">
                    <a:moveTo>
                      <a:pt x="312" y="624"/>
                    </a:moveTo>
                    <a:lnTo>
                      <a:pt x="113" y="567"/>
                    </a:lnTo>
                    <a:lnTo>
                      <a:pt x="0" y="454"/>
                    </a:lnTo>
                    <a:lnTo>
                      <a:pt x="142" y="312"/>
                    </a:lnTo>
                    <a:lnTo>
                      <a:pt x="170" y="255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284" y="85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482" y="142"/>
                    </a:lnTo>
                    <a:lnTo>
                      <a:pt x="539" y="198"/>
                    </a:lnTo>
                    <a:lnTo>
                      <a:pt x="567" y="283"/>
                    </a:lnTo>
                    <a:lnTo>
                      <a:pt x="425" y="340"/>
                    </a:lnTo>
                    <a:lnTo>
                      <a:pt x="454" y="425"/>
                    </a:lnTo>
                    <a:lnTo>
                      <a:pt x="369" y="595"/>
                    </a:lnTo>
                    <a:lnTo>
                      <a:pt x="312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4" name="Freeform 97"/>
              <p:cNvSpPr>
                <a:spLocks/>
              </p:cNvSpPr>
              <p:nvPr/>
            </p:nvSpPr>
            <p:spPr bwMode="auto">
              <a:xfrm>
                <a:off x="5321300" y="6465888"/>
                <a:ext cx="854075" cy="855662"/>
              </a:xfrm>
              <a:custGeom>
                <a:avLst/>
                <a:gdLst>
                  <a:gd name="T0" fmla="*/ 179388 w 538"/>
                  <a:gd name="T1" fmla="*/ 855662 h 539"/>
                  <a:gd name="T2" fmla="*/ 0 w 538"/>
                  <a:gd name="T3" fmla="*/ 720725 h 539"/>
                  <a:gd name="T4" fmla="*/ 88900 w 538"/>
                  <a:gd name="T5" fmla="*/ 630237 h 539"/>
                  <a:gd name="T6" fmla="*/ 134938 w 538"/>
                  <a:gd name="T7" fmla="*/ 449262 h 539"/>
                  <a:gd name="T8" fmla="*/ 314325 w 538"/>
                  <a:gd name="T9" fmla="*/ 404812 h 539"/>
                  <a:gd name="T10" fmla="*/ 404813 w 538"/>
                  <a:gd name="T11" fmla="*/ 360362 h 539"/>
                  <a:gd name="T12" fmla="*/ 404813 w 538"/>
                  <a:gd name="T13" fmla="*/ 269875 h 539"/>
                  <a:gd name="T14" fmla="*/ 493713 w 538"/>
                  <a:gd name="T15" fmla="*/ 225425 h 539"/>
                  <a:gd name="T16" fmla="*/ 493713 w 538"/>
                  <a:gd name="T17" fmla="*/ 134937 h 539"/>
                  <a:gd name="T18" fmla="*/ 584200 w 538"/>
                  <a:gd name="T19" fmla="*/ 0 h 539"/>
                  <a:gd name="T20" fmla="*/ 674688 w 538"/>
                  <a:gd name="T21" fmla="*/ 44450 h 539"/>
                  <a:gd name="T22" fmla="*/ 719138 w 538"/>
                  <a:gd name="T23" fmla="*/ 0 h 539"/>
                  <a:gd name="T24" fmla="*/ 854075 w 538"/>
                  <a:gd name="T25" fmla="*/ 0 h 539"/>
                  <a:gd name="T26" fmla="*/ 854075 w 538"/>
                  <a:gd name="T27" fmla="*/ 90487 h 539"/>
                  <a:gd name="T28" fmla="*/ 809625 w 538"/>
                  <a:gd name="T29" fmla="*/ 134937 h 539"/>
                  <a:gd name="T30" fmla="*/ 719138 w 538"/>
                  <a:gd name="T31" fmla="*/ 134937 h 539"/>
                  <a:gd name="T32" fmla="*/ 630238 w 538"/>
                  <a:gd name="T33" fmla="*/ 269875 h 539"/>
                  <a:gd name="T34" fmla="*/ 539750 w 538"/>
                  <a:gd name="T35" fmla="*/ 314325 h 539"/>
                  <a:gd name="T36" fmla="*/ 539750 w 538"/>
                  <a:gd name="T37" fmla="*/ 495300 h 539"/>
                  <a:gd name="T38" fmla="*/ 449263 w 538"/>
                  <a:gd name="T39" fmla="*/ 539750 h 539"/>
                  <a:gd name="T40" fmla="*/ 404813 w 538"/>
                  <a:gd name="T41" fmla="*/ 630237 h 539"/>
                  <a:gd name="T42" fmla="*/ 179388 w 538"/>
                  <a:gd name="T43" fmla="*/ 855662 h 53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38" h="539">
                    <a:moveTo>
                      <a:pt x="113" y="539"/>
                    </a:moveTo>
                    <a:lnTo>
                      <a:pt x="0" y="454"/>
                    </a:lnTo>
                    <a:lnTo>
                      <a:pt x="56" y="397"/>
                    </a:lnTo>
                    <a:lnTo>
                      <a:pt x="85" y="283"/>
                    </a:lnTo>
                    <a:lnTo>
                      <a:pt x="198" y="255"/>
                    </a:lnTo>
                    <a:lnTo>
                      <a:pt x="255" y="227"/>
                    </a:lnTo>
                    <a:lnTo>
                      <a:pt x="255" y="170"/>
                    </a:lnTo>
                    <a:lnTo>
                      <a:pt x="311" y="142"/>
                    </a:lnTo>
                    <a:lnTo>
                      <a:pt x="311" y="85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453" y="0"/>
                    </a:lnTo>
                    <a:lnTo>
                      <a:pt x="538" y="0"/>
                    </a:lnTo>
                    <a:lnTo>
                      <a:pt x="538" y="57"/>
                    </a:lnTo>
                    <a:lnTo>
                      <a:pt x="510" y="85"/>
                    </a:lnTo>
                    <a:lnTo>
                      <a:pt x="453" y="85"/>
                    </a:lnTo>
                    <a:lnTo>
                      <a:pt x="397" y="170"/>
                    </a:lnTo>
                    <a:lnTo>
                      <a:pt x="340" y="198"/>
                    </a:lnTo>
                    <a:lnTo>
                      <a:pt x="340" y="312"/>
                    </a:lnTo>
                    <a:lnTo>
                      <a:pt x="283" y="340"/>
                    </a:lnTo>
                    <a:lnTo>
                      <a:pt x="255" y="397"/>
                    </a:lnTo>
                    <a:lnTo>
                      <a:pt x="113" y="5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5" name="Freeform 98"/>
              <p:cNvSpPr>
                <a:spLocks/>
              </p:cNvSpPr>
              <p:nvPr/>
            </p:nvSpPr>
            <p:spPr bwMode="auto">
              <a:xfrm>
                <a:off x="6626225" y="7635875"/>
                <a:ext cx="404813" cy="585788"/>
              </a:xfrm>
              <a:custGeom>
                <a:avLst/>
                <a:gdLst>
                  <a:gd name="T0" fmla="*/ 0 w 255"/>
                  <a:gd name="T1" fmla="*/ 314325 h 369"/>
                  <a:gd name="T2" fmla="*/ 44450 w 255"/>
                  <a:gd name="T3" fmla="*/ 269875 h 369"/>
                  <a:gd name="T4" fmla="*/ 134938 w 255"/>
                  <a:gd name="T5" fmla="*/ 269875 h 369"/>
                  <a:gd name="T6" fmla="*/ 223838 w 255"/>
                  <a:gd name="T7" fmla="*/ 225425 h 369"/>
                  <a:gd name="T8" fmla="*/ 179388 w 255"/>
                  <a:gd name="T9" fmla="*/ 179388 h 369"/>
                  <a:gd name="T10" fmla="*/ 223838 w 255"/>
                  <a:gd name="T11" fmla="*/ 134938 h 369"/>
                  <a:gd name="T12" fmla="*/ 223838 w 255"/>
                  <a:gd name="T13" fmla="*/ 44450 h 369"/>
                  <a:gd name="T14" fmla="*/ 269875 w 255"/>
                  <a:gd name="T15" fmla="*/ 0 h 369"/>
                  <a:gd name="T16" fmla="*/ 404813 w 255"/>
                  <a:gd name="T17" fmla="*/ 90488 h 369"/>
                  <a:gd name="T18" fmla="*/ 314325 w 255"/>
                  <a:gd name="T19" fmla="*/ 585788 h 369"/>
                  <a:gd name="T20" fmla="*/ 0 w 255"/>
                  <a:gd name="T21" fmla="*/ 314325 h 36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369">
                    <a:moveTo>
                      <a:pt x="0" y="198"/>
                    </a:moveTo>
                    <a:lnTo>
                      <a:pt x="28" y="170"/>
                    </a:lnTo>
                    <a:lnTo>
                      <a:pt x="85" y="170"/>
                    </a:lnTo>
                    <a:lnTo>
                      <a:pt x="141" y="142"/>
                    </a:lnTo>
                    <a:lnTo>
                      <a:pt x="113" y="113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198" y="369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6" name="Freeform 99"/>
              <p:cNvSpPr>
                <a:spLocks/>
              </p:cNvSpPr>
              <p:nvPr/>
            </p:nvSpPr>
            <p:spPr bwMode="auto">
              <a:xfrm>
                <a:off x="6535738" y="7096125"/>
                <a:ext cx="674687" cy="630238"/>
              </a:xfrm>
              <a:custGeom>
                <a:avLst/>
                <a:gdLst>
                  <a:gd name="T0" fmla="*/ 495300 w 425"/>
                  <a:gd name="T1" fmla="*/ 630238 h 397"/>
                  <a:gd name="T2" fmla="*/ 495300 w 425"/>
                  <a:gd name="T3" fmla="*/ 495300 h 397"/>
                  <a:gd name="T4" fmla="*/ 674687 w 425"/>
                  <a:gd name="T5" fmla="*/ 449263 h 397"/>
                  <a:gd name="T6" fmla="*/ 539750 w 425"/>
                  <a:gd name="T7" fmla="*/ 225425 h 397"/>
                  <a:gd name="T8" fmla="*/ 630237 w 425"/>
                  <a:gd name="T9" fmla="*/ 44450 h 397"/>
                  <a:gd name="T10" fmla="*/ 450850 w 425"/>
                  <a:gd name="T11" fmla="*/ 0 h 397"/>
                  <a:gd name="T12" fmla="*/ 225425 w 425"/>
                  <a:gd name="T13" fmla="*/ 44450 h 397"/>
                  <a:gd name="T14" fmla="*/ 90487 w 425"/>
                  <a:gd name="T15" fmla="*/ 44450 h 397"/>
                  <a:gd name="T16" fmla="*/ 0 w 425"/>
                  <a:gd name="T17" fmla="*/ 134938 h 397"/>
                  <a:gd name="T18" fmla="*/ 225425 w 425"/>
                  <a:gd name="T19" fmla="*/ 404813 h 397"/>
                  <a:gd name="T20" fmla="*/ 360362 w 425"/>
                  <a:gd name="T21" fmla="*/ 539750 h 397"/>
                  <a:gd name="T22" fmla="*/ 495300 w 425"/>
                  <a:gd name="T23" fmla="*/ 630238 h 39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25" h="397">
                    <a:moveTo>
                      <a:pt x="312" y="397"/>
                    </a:moveTo>
                    <a:lnTo>
                      <a:pt x="312" y="312"/>
                    </a:lnTo>
                    <a:lnTo>
                      <a:pt x="425" y="283"/>
                    </a:lnTo>
                    <a:lnTo>
                      <a:pt x="340" y="142"/>
                    </a:lnTo>
                    <a:lnTo>
                      <a:pt x="397" y="28"/>
                    </a:lnTo>
                    <a:lnTo>
                      <a:pt x="284" y="0"/>
                    </a:lnTo>
                    <a:lnTo>
                      <a:pt x="142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142" y="255"/>
                    </a:lnTo>
                    <a:lnTo>
                      <a:pt x="227" y="340"/>
                    </a:lnTo>
                    <a:lnTo>
                      <a:pt x="312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7" name="Freeform 100"/>
              <p:cNvSpPr>
                <a:spLocks/>
              </p:cNvSpPr>
              <p:nvPr/>
            </p:nvSpPr>
            <p:spPr bwMode="auto">
              <a:xfrm>
                <a:off x="6265863" y="6600825"/>
                <a:ext cx="1125537" cy="630238"/>
              </a:xfrm>
              <a:custGeom>
                <a:avLst/>
                <a:gdLst>
                  <a:gd name="T0" fmla="*/ 900112 w 709"/>
                  <a:gd name="T1" fmla="*/ 539750 h 397"/>
                  <a:gd name="T2" fmla="*/ 1125537 w 709"/>
                  <a:gd name="T3" fmla="*/ 179388 h 397"/>
                  <a:gd name="T4" fmla="*/ 944562 w 709"/>
                  <a:gd name="T5" fmla="*/ 0 h 397"/>
                  <a:gd name="T6" fmla="*/ 855662 w 709"/>
                  <a:gd name="T7" fmla="*/ 44450 h 397"/>
                  <a:gd name="T8" fmla="*/ 855662 w 709"/>
                  <a:gd name="T9" fmla="*/ 134938 h 397"/>
                  <a:gd name="T10" fmla="*/ 944562 w 709"/>
                  <a:gd name="T11" fmla="*/ 179388 h 397"/>
                  <a:gd name="T12" fmla="*/ 990600 w 709"/>
                  <a:gd name="T13" fmla="*/ 269875 h 397"/>
                  <a:gd name="T14" fmla="*/ 900112 w 709"/>
                  <a:gd name="T15" fmla="*/ 360363 h 397"/>
                  <a:gd name="T16" fmla="*/ 855662 w 709"/>
                  <a:gd name="T17" fmla="*/ 269875 h 397"/>
                  <a:gd name="T18" fmla="*/ 765175 w 709"/>
                  <a:gd name="T19" fmla="*/ 314325 h 397"/>
                  <a:gd name="T20" fmla="*/ 630237 w 709"/>
                  <a:gd name="T21" fmla="*/ 269875 h 397"/>
                  <a:gd name="T22" fmla="*/ 630237 w 709"/>
                  <a:gd name="T23" fmla="*/ 225425 h 397"/>
                  <a:gd name="T24" fmla="*/ 360362 w 709"/>
                  <a:gd name="T25" fmla="*/ 179388 h 397"/>
                  <a:gd name="T26" fmla="*/ 269875 w 709"/>
                  <a:gd name="T27" fmla="*/ 179388 h 397"/>
                  <a:gd name="T28" fmla="*/ 179387 w 709"/>
                  <a:gd name="T29" fmla="*/ 225425 h 397"/>
                  <a:gd name="T30" fmla="*/ 90487 w 709"/>
                  <a:gd name="T31" fmla="*/ 179388 h 397"/>
                  <a:gd name="T32" fmla="*/ 0 w 709"/>
                  <a:gd name="T33" fmla="*/ 225425 h 397"/>
                  <a:gd name="T34" fmla="*/ 90487 w 709"/>
                  <a:gd name="T35" fmla="*/ 314325 h 397"/>
                  <a:gd name="T36" fmla="*/ 134937 w 709"/>
                  <a:gd name="T37" fmla="*/ 449263 h 397"/>
                  <a:gd name="T38" fmla="*/ 134937 w 709"/>
                  <a:gd name="T39" fmla="*/ 495300 h 397"/>
                  <a:gd name="T40" fmla="*/ 269875 w 709"/>
                  <a:gd name="T41" fmla="*/ 630238 h 397"/>
                  <a:gd name="T42" fmla="*/ 360362 w 709"/>
                  <a:gd name="T43" fmla="*/ 539750 h 397"/>
                  <a:gd name="T44" fmla="*/ 495300 w 709"/>
                  <a:gd name="T45" fmla="*/ 539750 h 397"/>
                  <a:gd name="T46" fmla="*/ 720725 w 709"/>
                  <a:gd name="T47" fmla="*/ 495300 h 397"/>
                  <a:gd name="T48" fmla="*/ 900112 w 709"/>
                  <a:gd name="T49" fmla="*/ 539750 h 39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09" h="397">
                    <a:moveTo>
                      <a:pt x="567" y="340"/>
                    </a:moveTo>
                    <a:lnTo>
                      <a:pt x="709" y="113"/>
                    </a:lnTo>
                    <a:lnTo>
                      <a:pt x="595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595" y="113"/>
                    </a:lnTo>
                    <a:lnTo>
                      <a:pt x="624" y="170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13" y="142"/>
                    </a:lnTo>
                    <a:lnTo>
                      <a:pt x="57" y="113"/>
                    </a:lnTo>
                    <a:lnTo>
                      <a:pt x="0" y="142"/>
                    </a:lnTo>
                    <a:lnTo>
                      <a:pt x="57" y="198"/>
                    </a:lnTo>
                    <a:lnTo>
                      <a:pt x="85" y="283"/>
                    </a:lnTo>
                    <a:lnTo>
                      <a:pt x="85" y="312"/>
                    </a:lnTo>
                    <a:lnTo>
                      <a:pt x="170" y="397"/>
                    </a:lnTo>
                    <a:lnTo>
                      <a:pt x="227" y="340"/>
                    </a:lnTo>
                    <a:lnTo>
                      <a:pt x="312" y="340"/>
                    </a:lnTo>
                    <a:lnTo>
                      <a:pt x="454" y="312"/>
                    </a:lnTo>
                    <a:lnTo>
                      <a:pt x="56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8" name="Freeform 101"/>
              <p:cNvSpPr>
                <a:spLocks/>
              </p:cNvSpPr>
              <p:nvPr/>
            </p:nvSpPr>
            <p:spPr bwMode="auto">
              <a:xfrm>
                <a:off x="6626225" y="6465888"/>
                <a:ext cx="404813" cy="360362"/>
              </a:xfrm>
              <a:custGeom>
                <a:avLst/>
                <a:gdLst>
                  <a:gd name="T0" fmla="*/ 0 w 255"/>
                  <a:gd name="T1" fmla="*/ 314325 h 227"/>
                  <a:gd name="T2" fmla="*/ 134938 w 255"/>
                  <a:gd name="T3" fmla="*/ 269875 h 227"/>
                  <a:gd name="T4" fmla="*/ 223838 w 255"/>
                  <a:gd name="T5" fmla="*/ 44450 h 227"/>
                  <a:gd name="T6" fmla="*/ 314325 w 255"/>
                  <a:gd name="T7" fmla="*/ 44450 h 227"/>
                  <a:gd name="T8" fmla="*/ 314325 w 255"/>
                  <a:gd name="T9" fmla="*/ 0 h 227"/>
                  <a:gd name="T10" fmla="*/ 404813 w 255"/>
                  <a:gd name="T11" fmla="*/ 0 h 227"/>
                  <a:gd name="T12" fmla="*/ 360363 w 255"/>
                  <a:gd name="T13" fmla="*/ 269875 h 227"/>
                  <a:gd name="T14" fmla="*/ 269875 w 255"/>
                  <a:gd name="T15" fmla="*/ 360362 h 227"/>
                  <a:gd name="T16" fmla="*/ 0 w 255"/>
                  <a:gd name="T17" fmla="*/ 314325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227">
                    <a:moveTo>
                      <a:pt x="0" y="198"/>
                    </a:moveTo>
                    <a:lnTo>
                      <a:pt x="85" y="170"/>
                    </a:lnTo>
                    <a:lnTo>
                      <a:pt x="141" y="28"/>
                    </a:lnTo>
                    <a:lnTo>
                      <a:pt x="198" y="28"/>
                    </a:lnTo>
                    <a:lnTo>
                      <a:pt x="198" y="0"/>
                    </a:lnTo>
                    <a:lnTo>
                      <a:pt x="255" y="0"/>
                    </a:lnTo>
                    <a:lnTo>
                      <a:pt x="227" y="170"/>
                    </a:lnTo>
                    <a:lnTo>
                      <a:pt x="170" y="227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9" name="Freeform 102"/>
              <p:cNvSpPr>
                <a:spLocks/>
              </p:cNvSpPr>
              <p:nvPr/>
            </p:nvSpPr>
            <p:spPr bwMode="auto">
              <a:xfrm>
                <a:off x="6040438" y="5970588"/>
                <a:ext cx="946150" cy="720725"/>
              </a:xfrm>
              <a:custGeom>
                <a:avLst/>
                <a:gdLst>
                  <a:gd name="T0" fmla="*/ 134938 w 596"/>
                  <a:gd name="T1" fmla="*/ 585788 h 454"/>
                  <a:gd name="T2" fmla="*/ 269875 w 596"/>
                  <a:gd name="T3" fmla="*/ 585788 h 454"/>
                  <a:gd name="T4" fmla="*/ 315913 w 596"/>
                  <a:gd name="T5" fmla="*/ 720725 h 454"/>
                  <a:gd name="T6" fmla="*/ 495300 w 596"/>
                  <a:gd name="T7" fmla="*/ 720725 h 454"/>
                  <a:gd name="T8" fmla="*/ 585788 w 596"/>
                  <a:gd name="T9" fmla="*/ 674688 h 454"/>
                  <a:gd name="T10" fmla="*/ 630238 w 596"/>
                  <a:gd name="T11" fmla="*/ 585788 h 454"/>
                  <a:gd name="T12" fmla="*/ 630238 w 596"/>
                  <a:gd name="T13" fmla="*/ 539750 h 454"/>
                  <a:gd name="T14" fmla="*/ 674688 w 596"/>
                  <a:gd name="T15" fmla="*/ 495300 h 454"/>
                  <a:gd name="T16" fmla="*/ 809625 w 596"/>
                  <a:gd name="T17" fmla="*/ 495300 h 454"/>
                  <a:gd name="T18" fmla="*/ 809625 w 596"/>
                  <a:gd name="T19" fmla="*/ 539750 h 454"/>
                  <a:gd name="T20" fmla="*/ 900113 w 596"/>
                  <a:gd name="T21" fmla="*/ 539750 h 454"/>
                  <a:gd name="T22" fmla="*/ 900113 w 596"/>
                  <a:gd name="T23" fmla="*/ 495300 h 454"/>
                  <a:gd name="T24" fmla="*/ 946150 w 596"/>
                  <a:gd name="T25" fmla="*/ 404813 h 454"/>
                  <a:gd name="T26" fmla="*/ 855663 w 596"/>
                  <a:gd name="T27" fmla="*/ 269875 h 454"/>
                  <a:gd name="T28" fmla="*/ 900113 w 596"/>
                  <a:gd name="T29" fmla="*/ 134938 h 454"/>
                  <a:gd name="T30" fmla="*/ 855663 w 596"/>
                  <a:gd name="T31" fmla="*/ 90488 h 454"/>
                  <a:gd name="T32" fmla="*/ 900113 w 596"/>
                  <a:gd name="T33" fmla="*/ 44450 h 454"/>
                  <a:gd name="T34" fmla="*/ 900113 w 596"/>
                  <a:gd name="T35" fmla="*/ 0 h 454"/>
                  <a:gd name="T36" fmla="*/ 674688 w 596"/>
                  <a:gd name="T37" fmla="*/ 0 h 454"/>
                  <a:gd name="T38" fmla="*/ 720725 w 596"/>
                  <a:gd name="T39" fmla="*/ 134938 h 454"/>
                  <a:gd name="T40" fmla="*/ 630238 w 596"/>
                  <a:gd name="T41" fmla="*/ 315913 h 454"/>
                  <a:gd name="T42" fmla="*/ 404813 w 596"/>
                  <a:gd name="T43" fmla="*/ 495300 h 454"/>
                  <a:gd name="T44" fmla="*/ 360363 w 596"/>
                  <a:gd name="T45" fmla="*/ 495300 h 454"/>
                  <a:gd name="T46" fmla="*/ 315913 w 596"/>
                  <a:gd name="T47" fmla="*/ 450850 h 454"/>
                  <a:gd name="T48" fmla="*/ 225425 w 596"/>
                  <a:gd name="T49" fmla="*/ 404813 h 454"/>
                  <a:gd name="T50" fmla="*/ 90488 w 596"/>
                  <a:gd name="T51" fmla="*/ 404813 h 454"/>
                  <a:gd name="T52" fmla="*/ 0 w 596"/>
                  <a:gd name="T53" fmla="*/ 450850 h 454"/>
                  <a:gd name="T54" fmla="*/ 0 w 596"/>
                  <a:gd name="T55" fmla="*/ 495300 h 454"/>
                  <a:gd name="T56" fmla="*/ 134938 w 596"/>
                  <a:gd name="T57" fmla="*/ 495300 h 454"/>
                  <a:gd name="T58" fmla="*/ 134938 w 596"/>
                  <a:gd name="T59" fmla="*/ 585788 h 45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596" h="454">
                    <a:moveTo>
                      <a:pt x="85" y="369"/>
                    </a:moveTo>
                    <a:lnTo>
                      <a:pt x="170" y="369"/>
                    </a:lnTo>
                    <a:lnTo>
                      <a:pt x="199" y="454"/>
                    </a:lnTo>
                    <a:lnTo>
                      <a:pt x="312" y="454"/>
                    </a:lnTo>
                    <a:lnTo>
                      <a:pt x="369" y="425"/>
                    </a:lnTo>
                    <a:lnTo>
                      <a:pt x="397" y="369"/>
                    </a:lnTo>
                    <a:lnTo>
                      <a:pt x="397" y="340"/>
                    </a:lnTo>
                    <a:lnTo>
                      <a:pt x="425" y="312"/>
                    </a:lnTo>
                    <a:lnTo>
                      <a:pt x="510" y="312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312"/>
                    </a:lnTo>
                    <a:lnTo>
                      <a:pt x="596" y="255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539" y="57"/>
                    </a:lnTo>
                    <a:lnTo>
                      <a:pt x="567" y="28"/>
                    </a:lnTo>
                    <a:lnTo>
                      <a:pt x="567" y="0"/>
                    </a:lnTo>
                    <a:lnTo>
                      <a:pt x="425" y="0"/>
                    </a:lnTo>
                    <a:lnTo>
                      <a:pt x="454" y="85"/>
                    </a:lnTo>
                    <a:lnTo>
                      <a:pt x="397" y="199"/>
                    </a:lnTo>
                    <a:lnTo>
                      <a:pt x="255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255"/>
                    </a:lnTo>
                    <a:lnTo>
                      <a:pt x="57" y="255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85" y="36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0" name="Freeform 103"/>
              <p:cNvSpPr>
                <a:spLocks/>
              </p:cNvSpPr>
              <p:nvPr/>
            </p:nvSpPr>
            <p:spPr bwMode="auto">
              <a:xfrm>
                <a:off x="6130925" y="6465888"/>
                <a:ext cx="719138" cy="360362"/>
              </a:xfrm>
              <a:custGeom>
                <a:avLst/>
                <a:gdLst>
                  <a:gd name="T0" fmla="*/ 179388 w 453"/>
                  <a:gd name="T1" fmla="*/ 90487 h 227"/>
                  <a:gd name="T2" fmla="*/ 44450 w 453"/>
                  <a:gd name="T3" fmla="*/ 90487 h 227"/>
                  <a:gd name="T4" fmla="*/ 0 w 453"/>
                  <a:gd name="T5" fmla="*/ 134937 h 227"/>
                  <a:gd name="T6" fmla="*/ 134938 w 453"/>
                  <a:gd name="T7" fmla="*/ 360362 h 227"/>
                  <a:gd name="T8" fmla="*/ 225425 w 453"/>
                  <a:gd name="T9" fmla="*/ 314325 h 227"/>
                  <a:gd name="T10" fmla="*/ 314325 w 453"/>
                  <a:gd name="T11" fmla="*/ 360362 h 227"/>
                  <a:gd name="T12" fmla="*/ 404813 w 453"/>
                  <a:gd name="T13" fmla="*/ 314325 h 227"/>
                  <a:gd name="T14" fmla="*/ 495300 w 453"/>
                  <a:gd name="T15" fmla="*/ 314325 h 227"/>
                  <a:gd name="T16" fmla="*/ 630238 w 453"/>
                  <a:gd name="T17" fmla="*/ 269875 h 227"/>
                  <a:gd name="T18" fmla="*/ 719138 w 453"/>
                  <a:gd name="T19" fmla="*/ 44450 h 227"/>
                  <a:gd name="T20" fmla="*/ 719138 w 453"/>
                  <a:gd name="T21" fmla="*/ 0 h 227"/>
                  <a:gd name="T22" fmla="*/ 584200 w 453"/>
                  <a:gd name="T23" fmla="*/ 0 h 227"/>
                  <a:gd name="T24" fmla="*/ 539750 w 453"/>
                  <a:gd name="T25" fmla="*/ 44450 h 227"/>
                  <a:gd name="T26" fmla="*/ 539750 w 453"/>
                  <a:gd name="T27" fmla="*/ 90487 h 227"/>
                  <a:gd name="T28" fmla="*/ 495300 w 453"/>
                  <a:gd name="T29" fmla="*/ 179387 h 227"/>
                  <a:gd name="T30" fmla="*/ 404813 w 453"/>
                  <a:gd name="T31" fmla="*/ 225425 h 227"/>
                  <a:gd name="T32" fmla="*/ 225425 w 453"/>
                  <a:gd name="T33" fmla="*/ 225425 h 227"/>
                  <a:gd name="T34" fmla="*/ 179388 w 453"/>
                  <a:gd name="T35" fmla="*/ 90487 h 22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3" h="227">
                    <a:moveTo>
                      <a:pt x="113" y="57"/>
                    </a:moveTo>
                    <a:lnTo>
                      <a:pt x="28" y="57"/>
                    </a:lnTo>
                    <a:lnTo>
                      <a:pt x="0" y="85"/>
                    </a:lnTo>
                    <a:lnTo>
                      <a:pt x="85" y="227"/>
                    </a:lnTo>
                    <a:lnTo>
                      <a:pt x="142" y="198"/>
                    </a:lnTo>
                    <a:lnTo>
                      <a:pt x="198" y="227"/>
                    </a:lnTo>
                    <a:lnTo>
                      <a:pt x="255" y="198"/>
                    </a:lnTo>
                    <a:lnTo>
                      <a:pt x="312" y="198"/>
                    </a:lnTo>
                    <a:lnTo>
                      <a:pt x="397" y="170"/>
                    </a:lnTo>
                    <a:lnTo>
                      <a:pt x="453" y="28"/>
                    </a:lnTo>
                    <a:lnTo>
                      <a:pt x="453" y="0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340" y="57"/>
                    </a:lnTo>
                    <a:lnTo>
                      <a:pt x="312" y="113"/>
                    </a:lnTo>
                    <a:lnTo>
                      <a:pt x="255" y="142"/>
                    </a:lnTo>
                    <a:lnTo>
                      <a:pt x="142" y="142"/>
                    </a:lnTo>
                    <a:lnTo>
                      <a:pt x="113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1" name="Freeform 104"/>
              <p:cNvSpPr>
                <a:spLocks/>
              </p:cNvSpPr>
              <p:nvPr/>
            </p:nvSpPr>
            <p:spPr bwMode="auto">
              <a:xfrm>
                <a:off x="6896100" y="5970588"/>
                <a:ext cx="360363" cy="990600"/>
              </a:xfrm>
              <a:custGeom>
                <a:avLst/>
                <a:gdLst>
                  <a:gd name="T0" fmla="*/ 134938 w 227"/>
                  <a:gd name="T1" fmla="*/ 90488 h 624"/>
                  <a:gd name="T2" fmla="*/ 179388 w 227"/>
                  <a:gd name="T3" fmla="*/ 0 h 624"/>
                  <a:gd name="T4" fmla="*/ 269875 w 227"/>
                  <a:gd name="T5" fmla="*/ 0 h 624"/>
                  <a:gd name="T6" fmla="*/ 269875 w 227"/>
                  <a:gd name="T7" fmla="*/ 90488 h 624"/>
                  <a:gd name="T8" fmla="*/ 360363 w 227"/>
                  <a:gd name="T9" fmla="*/ 90488 h 624"/>
                  <a:gd name="T10" fmla="*/ 360363 w 227"/>
                  <a:gd name="T11" fmla="*/ 179388 h 624"/>
                  <a:gd name="T12" fmla="*/ 269875 w 227"/>
                  <a:gd name="T13" fmla="*/ 179388 h 624"/>
                  <a:gd name="T14" fmla="*/ 314325 w 227"/>
                  <a:gd name="T15" fmla="*/ 269875 h 624"/>
                  <a:gd name="T16" fmla="*/ 225425 w 227"/>
                  <a:gd name="T17" fmla="*/ 360363 h 624"/>
                  <a:gd name="T18" fmla="*/ 225425 w 227"/>
                  <a:gd name="T19" fmla="*/ 450850 h 624"/>
                  <a:gd name="T20" fmla="*/ 179388 w 227"/>
                  <a:gd name="T21" fmla="*/ 495300 h 624"/>
                  <a:gd name="T22" fmla="*/ 225425 w 227"/>
                  <a:gd name="T23" fmla="*/ 674688 h 624"/>
                  <a:gd name="T24" fmla="*/ 225425 w 227"/>
                  <a:gd name="T25" fmla="*/ 765175 h 624"/>
                  <a:gd name="T26" fmla="*/ 314325 w 227"/>
                  <a:gd name="T27" fmla="*/ 809625 h 624"/>
                  <a:gd name="T28" fmla="*/ 360363 w 227"/>
                  <a:gd name="T29" fmla="*/ 900113 h 624"/>
                  <a:gd name="T30" fmla="*/ 269875 w 227"/>
                  <a:gd name="T31" fmla="*/ 990600 h 624"/>
                  <a:gd name="T32" fmla="*/ 225425 w 227"/>
                  <a:gd name="T33" fmla="*/ 900113 h 624"/>
                  <a:gd name="T34" fmla="*/ 134938 w 227"/>
                  <a:gd name="T35" fmla="*/ 944563 h 624"/>
                  <a:gd name="T36" fmla="*/ 0 w 227"/>
                  <a:gd name="T37" fmla="*/ 900113 h 624"/>
                  <a:gd name="T38" fmla="*/ 0 w 227"/>
                  <a:gd name="T39" fmla="*/ 855663 h 624"/>
                  <a:gd name="T40" fmla="*/ 90488 w 227"/>
                  <a:gd name="T41" fmla="*/ 765175 h 624"/>
                  <a:gd name="T42" fmla="*/ 134938 w 227"/>
                  <a:gd name="T43" fmla="*/ 495300 h 624"/>
                  <a:gd name="T44" fmla="*/ 44450 w 227"/>
                  <a:gd name="T45" fmla="*/ 495300 h 624"/>
                  <a:gd name="T46" fmla="*/ 90488 w 227"/>
                  <a:gd name="T47" fmla="*/ 404813 h 624"/>
                  <a:gd name="T48" fmla="*/ 0 w 227"/>
                  <a:gd name="T49" fmla="*/ 269875 h 624"/>
                  <a:gd name="T50" fmla="*/ 44450 w 227"/>
                  <a:gd name="T51" fmla="*/ 134938 h 624"/>
                  <a:gd name="T52" fmla="*/ 0 w 227"/>
                  <a:gd name="T53" fmla="*/ 90488 h 624"/>
                  <a:gd name="T54" fmla="*/ 44450 w 227"/>
                  <a:gd name="T55" fmla="*/ 44450 h 624"/>
                  <a:gd name="T56" fmla="*/ 90488 w 227"/>
                  <a:gd name="T57" fmla="*/ 44450 h 624"/>
                  <a:gd name="T58" fmla="*/ 134938 w 227"/>
                  <a:gd name="T59" fmla="*/ 90488 h 62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227" h="624">
                    <a:moveTo>
                      <a:pt x="85" y="57"/>
                    </a:move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98" y="170"/>
                    </a:lnTo>
                    <a:lnTo>
                      <a:pt x="142" y="227"/>
                    </a:lnTo>
                    <a:lnTo>
                      <a:pt x="142" y="284"/>
                    </a:lnTo>
                    <a:lnTo>
                      <a:pt x="113" y="312"/>
                    </a:lnTo>
                    <a:lnTo>
                      <a:pt x="142" y="425"/>
                    </a:lnTo>
                    <a:lnTo>
                      <a:pt x="142" y="482"/>
                    </a:lnTo>
                    <a:lnTo>
                      <a:pt x="198" y="510"/>
                    </a:lnTo>
                    <a:lnTo>
                      <a:pt x="227" y="567"/>
                    </a:lnTo>
                    <a:lnTo>
                      <a:pt x="170" y="624"/>
                    </a:lnTo>
                    <a:lnTo>
                      <a:pt x="142" y="567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539"/>
                    </a:lnTo>
                    <a:lnTo>
                      <a:pt x="57" y="482"/>
                    </a:lnTo>
                    <a:lnTo>
                      <a:pt x="85" y="312"/>
                    </a:lnTo>
                    <a:lnTo>
                      <a:pt x="28" y="312"/>
                    </a:lnTo>
                    <a:lnTo>
                      <a:pt x="57" y="255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0" y="57"/>
                    </a:lnTo>
                    <a:lnTo>
                      <a:pt x="28" y="28"/>
                    </a:lnTo>
                    <a:lnTo>
                      <a:pt x="57" y="28"/>
                    </a:lnTo>
                    <a:lnTo>
                      <a:pt x="85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2" name="Freeform 105"/>
              <p:cNvSpPr>
                <a:spLocks/>
              </p:cNvSpPr>
              <p:nvPr/>
            </p:nvSpPr>
            <p:spPr bwMode="auto">
              <a:xfrm>
                <a:off x="7075488" y="5610225"/>
                <a:ext cx="404812" cy="539750"/>
              </a:xfrm>
              <a:custGeom>
                <a:avLst/>
                <a:gdLst>
                  <a:gd name="T0" fmla="*/ 0 w 255"/>
                  <a:gd name="T1" fmla="*/ 90488 h 340"/>
                  <a:gd name="T2" fmla="*/ 90487 w 255"/>
                  <a:gd name="T3" fmla="*/ 46038 h 340"/>
                  <a:gd name="T4" fmla="*/ 134937 w 255"/>
                  <a:gd name="T5" fmla="*/ 0 h 340"/>
                  <a:gd name="T6" fmla="*/ 269875 w 255"/>
                  <a:gd name="T7" fmla="*/ 134938 h 340"/>
                  <a:gd name="T8" fmla="*/ 360362 w 255"/>
                  <a:gd name="T9" fmla="*/ 90488 h 340"/>
                  <a:gd name="T10" fmla="*/ 404812 w 255"/>
                  <a:gd name="T11" fmla="*/ 180975 h 340"/>
                  <a:gd name="T12" fmla="*/ 360362 w 255"/>
                  <a:gd name="T13" fmla="*/ 315913 h 340"/>
                  <a:gd name="T14" fmla="*/ 404812 w 255"/>
                  <a:gd name="T15" fmla="*/ 360363 h 340"/>
                  <a:gd name="T16" fmla="*/ 360362 w 255"/>
                  <a:gd name="T17" fmla="*/ 495300 h 340"/>
                  <a:gd name="T18" fmla="*/ 180975 w 255"/>
                  <a:gd name="T19" fmla="*/ 539750 h 340"/>
                  <a:gd name="T20" fmla="*/ 180975 w 255"/>
                  <a:gd name="T21" fmla="*/ 450850 h 340"/>
                  <a:gd name="T22" fmla="*/ 90487 w 255"/>
                  <a:gd name="T23" fmla="*/ 450850 h 340"/>
                  <a:gd name="T24" fmla="*/ 90487 w 255"/>
                  <a:gd name="T25" fmla="*/ 360363 h 340"/>
                  <a:gd name="T26" fmla="*/ 0 w 255"/>
                  <a:gd name="T27" fmla="*/ 360363 h 340"/>
                  <a:gd name="T28" fmla="*/ 90487 w 255"/>
                  <a:gd name="T29" fmla="*/ 269875 h 340"/>
                  <a:gd name="T30" fmla="*/ 0 w 255"/>
                  <a:gd name="T31" fmla="*/ 90488 h 3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5" h="340">
                    <a:moveTo>
                      <a:pt x="0" y="57"/>
                    </a:moveTo>
                    <a:lnTo>
                      <a:pt x="57" y="29"/>
                    </a:lnTo>
                    <a:lnTo>
                      <a:pt x="85" y="0"/>
                    </a:lnTo>
                    <a:lnTo>
                      <a:pt x="170" y="85"/>
                    </a:lnTo>
                    <a:lnTo>
                      <a:pt x="227" y="57"/>
                    </a:lnTo>
                    <a:lnTo>
                      <a:pt x="255" y="114"/>
                    </a:lnTo>
                    <a:lnTo>
                      <a:pt x="227" y="199"/>
                    </a:lnTo>
                    <a:lnTo>
                      <a:pt x="255" y="227"/>
                    </a:lnTo>
                    <a:lnTo>
                      <a:pt x="227" y="312"/>
                    </a:lnTo>
                    <a:lnTo>
                      <a:pt x="114" y="340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3" name="Freeform 106"/>
              <p:cNvSpPr>
                <a:spLocks/>
              </p:cNvSpPr>
              <p:nvPr/>
            </p:nvSpPr>
            <p:spPr bwMode="auto">
              <a:xfrm>
                <a:off x="7075488" y="6105525"/>
                <a:ext cx="450850" cy="674688"/>
              </a:xfrm>
              <a:custGeom>
                <a:avLst/>
                <a:gdLst>
                  <a:gd name="T0" fmla="*/ 360363 w 284"/>
                  <a:gd name="T1" fmla="*/ 0 h 425"/>
                  <a:gd name="T2" fmla="*/ 180975 w 284"/>
                  <a:gd name="T3" fmla="*/ 44450 h 425"/>
                  <a:gd name="T4" fmla="*/ 90488 w 284"/>
                  <a:gd name="T5" fmla="*/ 44450 h 425"/>
                  <a:gd name="T6" fmla="*/ 134938 w 284"/>
                  <a:gd name="T7" fmla="*/ 134938 h 425"/>
                  <a:gd name="T8" fmla="*/ 46038 w 284"/>
                  <a:gd name="T9" fmla="*/ 225425 h 425"/>
                  <a:gd name="T10" fmla="*/ 46038 w 284"/>
                  <a:gd name="T11" fmla="*/ 315913 h 425"/>
                  <a:gd name="T12" fmla="*/ 0 w 284"/>
                  <a:gd name="T13" fmla="*/ 360363 h 425"/>
                  <a:gd name="T14" fmla="*/ 46038 w 284"/>
                  <a:gd name="T15" fmla="*/ 539750 h 425"/>
                  <a:gd name="T16" fmla="*/ 134938 w 284"/>
                  <a:gd name="T17" fmla="*/ 495300 h 425"/>
                  <a:gd name="T18" fmla="*/ 315913 w 284"/>
                  <a:gd name="T19" fmla="*/ 674688 h 425"/>
                  <a:gd name="T20" fmla="*/ 404813 w 284"/>
                  <a:gd name="T21" fmla="*/ 495300 h 425"/>
                  <a:gd name="T22" fmla="*/ 450850 w 284"/>
                  <a:gd name="T23" fmla="*/ 450850 h 425"/>
                  <a:gd name="T24" fmla="*/ 450850 w 284"/>
                  <a:gd name="T25" fmla="*/ 225425 h 425"/>
                  <a:gd name="T26" fmla="*/ 360363 w 284"/>
                  <a:gd name="T27" fmla="*/ 134938 h 425"/>
                  <a:gd name="T28" fmla="*/ 404813 w 284"/>
                  <a:gd name="T29" fmla="*/ 44450 h 425"/>
                  <a:gd name="T30" fmla="*/ 360363 w 284"/>
                  <a:gd name="T31" fmla="*/ 0 h 42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4" h="425">
                    <a:moveTo>
                      <a:pt x="227" y="0"/>
                    </a:moveTo>
                    <a:lnTo>
                      <a:pt x="114" y="28"/>
                    </a:lnTo>
                    <a:lnTo>
                      <a:pt x="57" y="28"/>
                    </a:lnTo>
                    <a:lnTo>
                      <a:pt x="85" y="85"/>
                    </a:lnTo>
                    <a:lnTo>
                      <a:pt x="29" y="142"/>
                    </a:lnTo>
                    <a:lnTo>
                      <a:pt x="29" y="199"/>
                    </a:lnTo>
                    <a:lnTo>
                      <a:pt x="0" y="227"/>
                    </a:lnTo>
                    <a:lnTo>
                      <a:pt x="29" y="340"/>
                    </a:lnTo>
                    <a:lnTo>
                      <a:pt x="85" y="312"/>
                    </a:lnTo>
                    <a:lnTo>
                      <a:pt x="199" y="425"/>
                    </a:lnTo>
                    <a:lnTo>
                      <a:pt x="255" y="312"/>
                    </a:lnTo>
                    <a:lnTo>
                      <a:pt x="284" y="284"/>
                    </a:lnTo>
                    <a:lnTo>
                      <a:pt x="284" y="142"/>
                    </a:lnTo>
                    <a:lnTo>
                      <a:pt x="227" y="85"/>
                    </a:lnTo>
                    <a:lnTo>
                      <a:pt x="255" y="28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4" name="Freeform 107"/>
              <p:cNvSpPr>
                <a:spLocks/>
              </p:cNvSpPr>
              <p:nvPr/>
            </p:nvSpPr>
            <p:spPr bwMode="auto">
              <a:xfrm>
                <a:off x="7435850" y="5475288"/>
                <a:ext cx="495300" cy="1081087"/>
              </a:xfrm>
              <a:custGeom>
                <a:avLst/>
                <a:gdLst>
                  <a:gd name="T0" fmla="*/ 90488 w 312"/>
                  <a:gd name="T1" fmla="*/ 1081087 h 681"/>
                  <a:gd name="T2" fmla="*/ 495300 w 312"/>
                  <a:gd name="T3" fmla="*/ 720725 h 681"/>
                  <a:gd name="T4" fmla="*/ 360363 w 312"/>
                  <a:gd name="T5" fmla="*/ 585787 h 681"/>
                  <a:gd name="T6" fmla="*/ 360363 w 312"/>
                  <a:gd name="T7" fmla="*/ 495300 h 681"/>
                  <a:gd name="T8" fmla="*/ 314325 w 312"/>
                  <a:gd name="T9" fmla="*/ 404812 h 681"/>
                  <a:gd name="T10" fmla="*/ 225425 w 312"/>
                  <a:gd name="T11" fmla="*/ 404812 h 681"/>
                  <a:gd name="T12" fmla="*/ 269875 w 312"/>
                  <a:gd name="T13" fmla="*/ 225425 h 681"/>
                  <a:gd name="T14" fmla="*/ 314325 w 312"/>
                  <a:gd name="T15" fmla="*/ 180975 h 681"/>
                  <a:gd name="T16" fmla="*/ 360363 w 312"/>
                  <a:gd name="T17" fmla="*/ 90487 h 681"/>
                  <a:gd name="T18" fmla="*/ 360363 w 312"/>
                  <a:gd name="T19" fmla="*/ 0 h 681"/>
                  <a:gd name="T20" fmla="*/ 179388 w 312"/>
                  <a:gd name="T21" fmla="*/ 90487 h 681"/>
                  <a:gd name="T22" fmla="*/ 0 w 312"/>
                  <a:gd name="T23" fmla="*/ 225425 h 681"/>
                  <a:gd name="T24" fmla="*/ 44450 w 312"/>
                  <a:gd name="T25" fmla="*/ 315912 h 681"/>
                  <a:gd name="T26" fmla="*/ 0 w 312"/>
                  <a:gd name="T27" fmla="*/ 450850 h 681"/>
                  <a:gd name="T28" fmla="*/ 44450 w 312"/>
                  <a:gd name="T29" fmla="*/ 495300 h 681"/>
                  <a:gd name="T30" fmla="*/ 0 w 312"/>
                  <a:gd name="T31" fmla="*/ 630237 h 681"/>
                  <a:gd name="T32" fmla="*/ 44450 w 312"/>
                  <a:gd name="T33" fmla="*/ 674687 h 681"/>
                  <a:gd name="T34" fmla="*/ 0 w 312"/>
                  <a:gd name="T35" fmla="*/ 765175 h 681"/>
                  <a:gd name="T36" fmla="*/ 90488 w 312"/>
                  <a:gd name="T37" fmla="*/ 855662 h 681"/>
                  <a:gd name="T38" fmla="*/ 90488 w 312"/>
                  <a:gd name="T39" fmla="*/ 1081087 h 68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12" h="681">
                    <a:moveTo>
                      <a:pt x="57" y="681"/>
                    </a:moveTo>
                    <a:lnTo>
                      <a:pt x="312" y="454"/>
                    </a:lnTo>
                    <a:lnTo>
                      <a:pt x="227" y="369"/>
                    </a:lnTo>
                    <a:lnTo>
                      <a:pt x="227" y="312"/>
                    </a:lnTo>
                    <a:lnTo>
                      <a:pt x="198" y="255"/>
                    </a:lnTo>
                    <a:lnTo>
                      <a:pt x="142" y="255"/>
                    </a:lnTo>
                    <a:lnTo>
                      <a:pt x="170" y="142"/>
                    </a:lnTo>
                    <a:lnTo>
                      <a:pt x="198" y="114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57"/>
                    </a:lnTo>
                    <a:lnTo>
                      <a:pt x="0" y="142"/>
                    </a:lnTo>
                    <a:lnTo>
                      <a:pt x="28" y="199"/>
                    </a:lnTo>
                    <a:lnTo>
                      <a:pt x="0" y="284"/>
                    </a:lnTo>
                    <a:lnTo>
                      <a:pt x="28" y="312"/>
                    </a:lnTo>
                    <a:lnTo>
                      <a:pt x="0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57" y="539"/>
                    </a:lnTo>
                    <a:lnTo>
                      <a:pt x="57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5" name="Freeform 108"/>
              <p:cNvSpPr>
                <a:spLocks/>
              </p:cNvSpPr>
              <p:nvPr/>
            </p:nvSpPr>
            <p:spPr bwMode="auto">
              <a:xfrm>
                <a:off x="7661275" y="5565775"/>
                <a:ext cx="495300" cy="630238"/>
              </a:xfrm>
              <a:custGeom>
                <a:avLst/>
                <a:gdLst>
                  <a:gd name="T0" fmla="*/ 134938 w 312"/>
                  <a:gd name="T1" fmla="*/ 0 h 397"/>
                  <a:gd name="T2" fmla="*/ 179388 w 312"/>
                  <a:gd name="T3" fmla="*/ 0 h 397"/>
                  <a:gd name="T4" fmla="*/ 225425 w 312"/>
                  <a:gd name="T5" fmla="*/ 90488 h 397"/>
                  <a:gd name="T6" fmla="*/ 314325 w 312"/>
                  <a:gd name="T7" fmla="*/ 90488 h 397"/>
                  <a:gd name="T8" fmla="*/ 360363 w 312"/>
                  <a:gd name="T9" fmla="*/ 134938 h 397"/>
                  <a:gd name="T10" fmla="*/ 314325 w 312"/>
                  <a:gd name="T11" fmla="*/ 314325 h 397"/>
                  <a:gd name="T12" fmla="*/ 449263 w 312"/>
                  <a:gd name="T13" fmla="*/ 404813 h 397"/>
                  <a:gd name="T14" fmla="*/ 495300 w 312"/>
                  <a:gd name="T15" fmla="*/ 495300 h 397"/>
                  <a:gd name="T16" fmla="*/ 360363 w 312"/>
                  <a:gd name="T17" fmla="*/ 539750 h 397"/>
                  <a:gd name="T18" fmla="*/ 269875 w 312"/>
                  <a:gd name="T19" fmla="*/ 630238 h 397"/>
                  <a:gd name="T20" fmla="*/ 134938 w 312"/>
                  <a:gd name="T21" fmla="*/ 495300 h 397"/>
                  <a:gd name="T22" fmla="*/ 134938 w 312"/>
                  <a:gd name="T23" fmla="*/ 404813 h 397"/>
                  <a:gd name="T24" fmla="*/ 88900 w 312"/>
                  <a:gd name="T25" fmla="*/ 314325 h 397"/>
                  <a:gd name="T26" fmla="*/ 0 w 312"/>
                  <a:gd name="T27" fmla="*/ 314325 h 397"/>
                  <a:gd name="T28" fmla="*/ 44450 w 312"/>
                  <a:gd name="T29" fmla="*/ 134938 h 397"/>
                  <a:gd name="T30" fmla="*/ 88900 w 312"/>
                  <a:gd name="T31" fmla="*/ 90488 h 397"/>
                  <a:gd name="T32" fmla="*/ 134938 w 312"/>
                  <a:gd name="T33" fmla="*/ 0 h 3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2" h="397">
                    <a:moveTo>
                      <a:pt x="85" y="0"/>
                    </a:moveTo>
                    <a:lnTo>
                      <a:pt x="113" y="0"/>
                    </a:lnTo>
                    <a:lnTo>
                      <a:pt x="142" y="57"/>
                    </a:lnTo>
                    <a:lnTo>
                      <a:pt x="198" y="57"/>
                    </a:lnTo>
                    <a:lnTo>
                      <a:pt x="227" y="85"/>
                    </a:lnTo>
                    <a:lnTo>
                      <a:pt x="198" y="198"/>
                    </a:lnTo>
                    <a:lnTo>
                      <a:pt x="283" y="255"/>
                    </a:lnTo>
                    <a:lnTo>
                      <a:pt x="312" y="312"/>
                    </a:lnTo>
                    <a:lnTo>
                      <a:pt x="227" y="340"/>
                    </a:lnTo>
                    <a:lnTo>
                      <a:pt x="170" y="397"/>
                    </a:lnTo>
                    <a:lnTo>
                      <a:pt x="85" y="312"/>
                    </a:lnTo>
                    <a:lnTo>
                      <a:pt x="85" y="255"/>
                    </a:lnTo>
                    <a:lnTo>
                      <a:pt x="56" y="198"/>
                    </a:lnTo>
                    <a:lnTo>
                      <a:pt x="0" y="198"/>
                    </a:lnTo>
                    <a:lnTo>
                      <a:pt x="28" y="85"/>
                    </a:lnTo>
                    <a:lnTo>
                      <a:pt x="56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6" name="Freeform 109"/>
              <p:cNvSpPr>
                <a:spLocks/>
              </p:cNvSpPr>
              <p:nvPr/>
            </p:nvSpPr>
            <p:spPr bwMode="auto">
              <a:xfrm>
                <a:off x="7165975" y="5340350"/>
                <a:ext cx="674688" cy="404813"/>
              </a:xfrm>
              <a:custGeom>
                <a:avLst/>
                <a:gdLst>
                  <a:gd name="T0" fmla="*/ 674688 w 425"/>
                  <a:gd name="T1" fmla="*/ 46038 h 255"/>
                  <a:gd name="T2" fmla="*/ 630238 w 425"/>
                  <a:gd name="T3" fmla="*/ 134938 h 255"/>
                  <a:gd name="T4" fmla="*/ 449263 w 425"/>
                  <a:gd name="T5" fmla="*/ 225425 h 255"/>
                  <a:gd name="T6" fmla="*/ 269875 w 425"/>
                  <a:gd name="T7" fmla="*/ 360363 h 255"/>
                  <a:gd name="T8" fmla="*/ 179388 w 425"/>
                  <a:gd name="T9" fmla="*/ 404813 h 255"/>
                  <a:gd name="T10" fmla="*/ 44450 w 425"/>
                  <a:gd name="T11" fmla="*/ 269875 h 255"/>
                  <a:gd name="T12" fmla="*/ 0 w 425"/>
                  <a:gd name="T13" fmla="*/ 180975 h 255"/>
                  <a:gd name="T14" fmla="*/ 44450 w 425"/>
                  <a:gd name="T15" fmla="*/ 90488 h 255"/>
                  <a:gd name="T16" fmla="*/ 44450 w 425"/>
                  <a:gd name="T17" fmla="*/ 0 h 255"/>
                  <a:gd name="T18" fmla="*/ 269875 w 425"/>
                  <a:gd name="T19" fmla="*/ 46038 h 255"/>
                  <a:gd name="T20" fmla="*/ 449263 w 425"/>
                  <a:gd name="T21" fmla="*/ 0 h 255"/>
                  <a:gd name="T22" fmla="*/ 495300 w 425"/>
                  <a:gd name="T23" fmla="*/ 46038 h 255"/>
                  <a:gd name="T24" fmla="*/ 630238 w 425"/>
                  <a:gd name="T25" fmla="*/ 46038 h 255"/>
                  <a:gd name="T26" fmla="*/ 674688 w 425"/>
                  <a:gd name="T27" fmla="*/ 46038 h 2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5" h="255">
                    <a:moveTo>
                      <a:pt x="425" y="29"/>
                    </a:moveTo>
                    <a:lnTo>
                      <a:pt x="397" y="85"/>
                    </a:lnTo>
                    <a:lnTo>
                      <a:pt x="283" y="142"/>
                    </a:lnTo>
                    <a:lnTo>
                      <a:pt x="170" y="227"/>
                    </a:lnTo>
                    <a:lnTo>
                      <a:pt x="113" y="255"/>
                    </a:lnTo>
                    <a:lnTo>
                      <a:pt x="28" y="170"/>
                    </a:lnTo>
                    <a:lnTo>
                      <a:pt x="0" y="114"/>
                    </a:lnTo>
                    <a:lnTo>
                      <a:pt x="28" y="57"/>
                    </a:lnTo>
                    <a:lnTo>
                      <a:pt x="28" y="0"/>
                    </a:lnTo>
                    <a:lnTo>
                      <a:pt x="170" y="29"/>
                    </a:lnTo>
                    <a:lnTo>
                      <a:pt x="283" y="0"/>
                    </a:lnTo>
                    <a:lnTo>
                      <a:pt x="312" y="29"/>
                    </a:lnTo>
                    <a:lnTo>
                      <a:pt x="397" y="29"/>
                    </a:lnTo>
                    <a:lnTo>
                      <a:pt x="425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7" name="Freeform 110"/>
              <p:cNvSpPr>
                <a:spLocks/>
              </p:cNvSpPr>
              <p:nvPr/>
            </p:nvSpPr>
            <p:spPr bwMode="auto">
              <a:xfrm>
                <a:off x="6715125" y="5295900"/>
                <a:ext cx="495300" cy="404813"/>
              </a:xfrm>
              <a:custGeom>
                <a:avLst/>
                <a:gdLst>
                  <a:gd name="T0" fmla="*/ 495300 w 312"/>
                  <a:gd name="T1" fmla="*/ 134938 h 255"/>
                  <a:gd name="T2" fmla="*/ 315913 w 312"/>
                  <a:gd name="T3" fmla="*/ 134938 h 255"/>
                  <a:gd name="T4" fmla="*/ 0 w 312"/>
                  <a:gd name="T5" fmla="*/ 0 h 255"/>
                  <a:gd name="T6" fmla="*/ 0 w 312"/>
                  <a:gd name="T7" fmla="*/ 134938 h 255"/>
                  <a:gd name="T8" fmla="*/ 90488 w 312"/>
                  <a:gd name="T9" fmla="*/ 225425 h 255"/>
                  <a:gd name="T10" fmla="*/ 180975 w 312"/>
                  <a:gd name="T11" fmla="*/ 269875 h 255"/>
                  <a:gd name="T12" fmla="*/ 134938 w 312"/>
                  <a:gd name="T13" fmla="*/ 360363 h 255"/>
                  <a:gd name="T14" fmla="*/ 225425 w 312"/>
                  <a:gd name="T15" fmla="*/ 360363 h 255"/>
                  <a:gd name="T16" fmla="*/ 225425 w 312"/>
                  <a:gd name="T17" fmla="*/ 269875 h 255"/>
                  <a:gd name="T18" fmla="*/ 360363 w 312"/>
                  <a:gd name="T19" fmla="*/ 314325 h 255"/>
                  <a:gd name="T20" fmla="*/ 360363 w 312"/>
                  <a:gd name="T21" fmla="*/ 404813 h 255"/>
                  <a:gd name="T22" fmla="*/ 450850 w 312"/>
                  <a:gd name="T23" fmla="*/ 360363 h 255"/>
                  <a:gd name="T24" fmla="*/ 495300 w 312"/>
                  <a:gd name="T25" fmla="*/ 314325 h 255"/>
                  <a:gd name="T26" fmla="*/ 450850 w 312"/>
                  <a:gd name="T27" fmla="*/ 225425 h 255"/>
                  <a:gd name="T28" fmla="*/ 495300 w 312"/>
                  <a:gd name="T29" fmla="*/ 134938 h 2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2" h="255">
                    <a:moveTo>
                      <a:pt x="312" y="85"/>
                    </a:moveTo>
                    <a:lnTo>
                      <a:pt x="199" y="85"/>
                    </a:lnTo>
                    <a:lnTo>
                      <a:pt x="0" y="0"/>
                    </a:lnTo>
                    <a:lnTo>
                      <a:pt x="0" y="85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70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284" y="227"/>
                    </a:lnTo>
                    <a:lnTo>
                      <a:pt x="312" y="198"/>
                    </a:lnTo>
                    <a:lnTo>
                      <a:pt x="284" y="142"/>
                    </a:lnTo>
                    <a:lnTo>
                      <a:pt x="312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8" name="Freeform 111"/>
              <p:cNvSpPr>
                <a:spLocks/>
              </p:cNvSpPr>
              <p:nvPr/>
            </p:nvSpPr>
            <p:spPr bwMode="auto">
              <a:xfrm>
                <a:off x="6535738" y="4530725"/>
                <a:ext cx="674687" cy="900113"/>
              </a:xfrm>
              <a:custGeom>
                <a:avLst/>
                <a:gdLst>
                  <a:gd name="T0" fmla="*/ 360362 w 425"/>
                  <a:gd name="T1" fmla="*/ 90488 h 567"/>
                  <a:gd name="T2" fmla="*/ 269875 w 425"/>
                  <a:gd name="T3" fmla="*/ 0 h 567"/>
                  <a:gd name="T4" fmla="*/ 225425 w 425"/>
                  <a:gd name="T5" fmla="*/ 0 h 567"/>
                  <a:gd name="T6" fmla="*/ 90487 w 425"/>
                  <a:gd name="T7" fmla="*/ 90488 h 567"/>
                  <a:gd name="T8" fmla="*/ 44450 w 425"/>
                  <a:gd name="T9" fmla="*/ 90488 h 567"/>
                  <a:gd name="T10" fmla="*/ 0 w 425"/>
                  <a:gd name="T11" fmla="*/ 179388 h 567"/>
                  <a:gd name="T12" fmla="*/ 44450 w 425"/>
                  <a:gd name="T13" fmla="*/ 179388 h 567"/>
                  <a:gd name="T14" fmla="*/ 90487 w 425"/>
                  <a:gd name="T15" fmla="*/ 269875 h 567"/>
                  <a:gd name="T16" fmla="*/ 44450 w 425"/>
                  <a:gd name="T17" fmla="*/ 360363 h 567"/>
                  <a:gd name="T18" fmla="*/ 44450 w 425"/>
                  <a:gd name="T19" fmla="*/ 495300 h 567"/>
                  <a:gd name="T20" fmla="*/ 134937 w 425"/>
                  <a:gd name="T21" fmla="*/ 495300 h 567"/>
                  <a:gd name="T22" fmla="*/ 269875 w 425"/>
                  <a:gd name="T23" fmla="*/ 630238 h 567"/>
                  <a:gd name="T24" fmla="*/ 134937 w 425"/>
                  <a:gd name="T25" fmla="*/ 719138 h 567"/>
                  <a:gd name="T26" fmla="*/ 179387 w 425"/>
                  <a:gd name="T27" fmla="*/ 765175 h 567"/>
                  <a:gd name="T28" fmla="*/ 495300 w 425"/>
                  <a:gd name="T29" fmla="*/ 900113 h 567"/>
                  <a:gd name="T30" fmla="*/ 674687 w 425"/>
                  <a:gd name="T31" fmla="*/ 900113 h 567"/>
                  <a:gd name="T32" fmla="*/ 674687 w 425"/>
                  <a:gd name="T33" fmla="*/ 719138 h 567"/>
                  <a:gd name="T34" fmla="*/ 495300 w 425"/>
                  <a:gd name="T35" fmla="*/ 630238 h 567"/>
                  <a:gd name="T36" fmla="*/ 495300 w 425"/>
                  <a:gd name="T37" fmla="*/ 584200 h 567"/>
                  <a:gd name="T38" fmla="*/ 314325 w 425"/>
                  <a:gd name="T39" fmla="*/ 360363 h 567"/>
                  <a:gd name="T40" fmla="*/ 360362 w 425"/>
                  <a:gd name="T41" fmla="*/ 269875 h 567"/>
                  <a:gd name="T42" fmla="*/ 360362 w 425"/>
                  <a:gd name="T43" fmla="*/ 90488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25" h="567">
                    <a:moveTo>
                      <a:pt x="227" y="57"/>
                    </a:moveTo>
                    <a:lnTo>
                      <a:pt x="170" y="0"/>
                    </a:lnTo>
                    <a:lnTo>
                      <a:pt x="142" y="0"/>
                    </a:lnTo>
                    <a:lnTo>
                      <a:pt x="57" y="57"/>
                    </a:lnTo>
                    <a:lnTo>
                      <a:pt x="28" y="57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170" y="397"/>
                    </a:lnTo>
                    <a:lnTo>
                      <a:pt x="85" y="453"/>
                    </a:lnTo>
                    <a:lnTo>
                      <a:pt x="113" y="482"/>
                    </a:lnTo>
                    <a:lnTo>
                      <a:pt x="312" y="567"/>
                    </a:lnTo>
                    <a:lnTo>
                      <a:pt x="425" y="567"/>
                    </a:lnTo>
                    <a:lnTo>
                      <a:pt x="425" y="453"/>
                    </a:lnTo>
                    <a:lnTo>
                      <a:pt x="312" y="397"/>
                    </a:lnTo>
                    <a:lnTo>
                      <a:pt x="312" y="368"/>
                    </a:lnTo>
                    <a:lnTo>
                      <a:pt x="198" y="227"/>
                    </a:lnTo>
                    <a:lnTo>
                      <a:pt x="227" y="170"/>
                    </a:lnTo>
                    <a:lnTo>
                      <a:pt x="22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9" name="Freeform 112"/>
              <p:cNvSpPr>
                <a:spLocks/>
              </p:cNvSpPr>
              <p:nvPr/>
            </p:nvSpPr>
            <p:spPr bwMode="auto">
              <a:xfrm>
                <a:off x="7570788" y="4079875"/>
                <a:ext cx="315912" cy="406400"/>
              </a:xfrm>
              <a:custGeom>
                <a:avLst/>
                <a:gdLst>
                  <a:gd name="T0" fmla="*/ 225425 w 199"/>
                  <a:gd name="T1" fmla="*/ 0 h 256"/>
                  <a:gd name="T2" fmla="*/ 0 w 199"/>
                  <a:gd name="T3" fmla="*/ 90488 h 256"/>
                  <a:gd name="T4" fmla="*/ 44450 w 199"/>
                  <a:gd name="T5" fmla="*/ 271463 h 256"/>
                  <a:gd name="T6" fmla="*/ 0 w 199"/>
                  <a:gd name="T7" fmla="*/ 360363 h 256"/>
                  <a:gd name="T8" fmla="*/ 44450 w 199"/>
                  <a:gd name="T9" fmla="*/ 406400 h 256"/>
                  <a:gd name="T10" fmla="*/ 90487 w 199"/>
                  <a:gd name="T11" fmla="*/ 360363 h 256"/>
                  <a:gd name="T12" fmla="*/ 134937 w 199"/>
                  <a:gd name="T13" fmla="*/ 360363 h 256"/>
                  <a:gd name="T14" fmla="*/ 134937 w 199"/>
                  <a:gd name="T15" fmla="*/ 406400 h 256"/>
                  <a:gd name="T16" fmla="*/ 179387 w 199"/>
                  <a:gd name="T17" fmla="*/ 406400 h 256"/>
                  <a:gd name="T18" fmla="*/ 179387 w 199"/>
                  <a:gd name="T19" fmla="*/ 360363 h 256"/>
                  <a:gd name="T20" fmla="*/ 315912 w 199"/>
                  <a:gd name="T21" fmla="*/ 360363 h 256"/>
                  <a:gd name="T22" fmla="*/ 225425 w 199"/>
                  <a:gd name="T23" fmla="*/ 225425 h 256"/>
                  <a:gd name="T24" fmla="*/ 225425 w 199"/>
                  <a:gd name="T25" fmla="*/ 0 h 2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99" h="256">
                    <a:moveTo>
                      <a:pt x="142" y="0"/>
                    </a:moveTo>
                    <a:lnTo>
                      <a:pt x="0" y="57"/>
                    </a:lnTo>
                    <a:lnTo>
                      <a:pt x="28" y="171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85" y="256"/>
                    </a:lnTo>
                    <a:lnTo>
                      <a:pt x="113" y="256"/>
                    </a:lnTo>
                    <a:lnTo>
                      <a:pt x="113" y="227"/>
                    </a:lnTo>
                    <a:lnTo>
                      <a:pt x="199" y="227"/>
                    </a:lnTo>
                    <a:lnTo>
                      <a:pt x="142" y="142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0" name="Freeform 113"/>
              <p:cNvSpPr>
                <a:spLocks/>
              </p:cNvSpPr>
              <p:nvPr/>
            </p:nvSpPr>
            <p:spPr bwMode="auto">
              <a:xfrm>
                <a:off x="4421188" y="4079875"/>
                <a:ext cx="179387" cy="180975"/>
              </a:xfrm>
              <a:custGeom>
                <a:avLst/>
                <a:gdLst>
                  <a:gd name="T0" fmla="*/ 44450 w 113"/>
                  <a:gd name="T1" fmla="*/ 0 h 114"/>
                  <a:gd name="T2" fmla="*/ 44450 w 113"/>
                  <a:gd name="T3" fmla="*/ 90488 h 114"/>
                  <a:gd name="T4" fmla="*/ 0 w 113"/>
                  <a:gd name="T5" fmla="*/ 134938 h 114"/>
                  <a:gd name="T6" fmla="*/ 179387 w 113"/>
                  <a:gd name="T7" fmla="*/ 180975 h 114"/>
                  <a:gd name="T8" fmla="*/ 179387 w 113"/>
                  <a:gd name="T9" fmla="*/ 90488 h 114"/>
                  <a:gd name="T10" fmla="*/ 134937 w 113"/>
                  <a:gd name="T11" fmla="*/ 0 h 114"/>
                  <a:gd name="T12" fmla="*/ 44450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28" y="0"/>
                    </a:moveTo>
                    <a:lnTo>
                      <a:pt x="28" y="57"/>
                    </a:lnTo>
                    <a:lnTo>
                      <a:pt x="0" y="85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1" name="Freeform 114"/>
              <p:cNvSpPr>
                <a:spLocks/>
              </p:cNvSpPr>
              <p:nvPr/>
            </p:nvSpPr>
            <p:spPr bwMode="auto">
              <a:xfrm>
                <a:off x="4600575" y="3990975"/>
                <a:ext cx="225425" cy="314325"/>
              </a:xfrm>
              <a:custGeom>
                <a:avLst/>
                <a:gdLst>
                  <a:gd name="T0" fmla="*/ 0 w 142"/>
                  <a:gd name="T1" fmla="*/ 179388 h 198"/>
                  <a:gd name="T2" fmla="*/ 0 w 142"/>
                  <a:gd name="T3" fmla="*/ 269875 h 198"/>
                  <a:gd name="T4" fmla="*/ 44450 w 142"/>
                  <a:gd name="T5" fmla="*/ 314325 h 198"/>
                  <a:gd name="T6" fmla="*/ 179388 w 142"/>
                  <a:gd name="T7" fmla="*/ 314325 h 198"/>
                  <a:gd name="T8" fmla="*/ 225425 w 142"/>
                  <a:gd name="T9" fmla="*/ 223838 h 198"/>
                  <a:gd name="T10" fmla="*/ 179388 w 142"/>
                  <a:gd name="T11" fmla="*/ 179388 h 198"/>
                  <a:gd name="T12" fmla="*/ 134938 w 142"/>
                  <a:gd name="T13" fmla="*/ 88900 h 198"/>
                  <a:gd name="T14" fmla="*/ 179388 w 142"/>
                  <a:gd name="T15" fmla="*/ 44450 h 198"/>
                  <a:gd name="T16" fmla="*/ 134938 w 142"/>
                  <a:gd name="T17" fmla="*/ 0 h 198"/>
                  <a:gd name="T18" fmla="*/ 44450 w 142"/>
                  <a:gd name="T19" fmla="*/ 0 h 198"/>
                  <a:gd name="T20" fmla="*/ 0 w 142"/>
                  <a:gd name="T21" fmla="*/ 179388 h 19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2" h="198">
                    <a:moveTo>
                      <a:pt x="0" y="113"/>
                    </a:moveTo>
                    <a:lnTo>
                      <a:pt x="0" y="170"/>
                    </a:lnTo>
                    <a:lnTo>
                      <a:pt x="28" y="198"/>
                    </a:lnTo>
                    <a:lnTo>
                      <a:pt x="113" y="198"/>
                    </a:lnTo>
                    <a:lnTo>
                      <a:pt x="142" y="141"/>
                    </a:lnTo>
                    <a:lnTo>
                      <a:pt x="113" y="113"/>
                    </a:lnTo>
                    <a:lnTo>
                      <a:pt x="85" y="56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28" y="0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2" name="Freeform 115"/>
              <p:cNvSpPr>
                <a:spLocks/>
              </p:cNvSpPr>
              <p:nvPr/>
            </p:nvSpPr>
            <p:spPr bwMode="auto">
              <a:xfrm>
                <a:off x="4826000" y="4845050"/>
                <a:ext cx="225425" cy="225425"/>
              </a:xfrm>
              <a:custGeom>
                <a:avLst/>
                <a:gdLst>
                  <a:gd name="T0" fmla="*/ 0 w 142"/>
                  <a:gd name="T1" fmla="*/ 180975 h 142"/>
                  <a:gd name="T2" fmla="*/ 134938 w 142"/>
                  <a:gd name="T3" fmla="*/ 0 h 142"/>
                  <a:gd name="T4" fmla="*/ 225425 w 142"/>
                  <a:gd name="T5" fmla="*/ 46038 h 142"/>
                  <a:gd name="T6" fmla="*/ 179388 w 142"/>
                  <a:gd name="T7" fmla="*/ 134938 h 142"/>
                  <a:gd name="T8" fmla="*/ 44450 w 142"/>
                  <a:gd name="T9" fmla="*/ 225425 h 142"/>
                  <a:gd name="T10" fmla="*/ 0 w 142"/>
                  <a:gd name="T11" fmla="*/ 180975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2" h="142">
                    <a:moveTo>
                      <a:pt x="0" y="114"/>
                    </a:moveTo>
                    <a:lnTo>
                      <a:pt x="85" y="0"/>
                    </a:lnTo>
                    <a:lnTo>
                      <a:pt x="142" y="29"/>
                    </a:lnTo>
                    <a:lnTo>
                      <a:pt x="113" y="85"/>
                    </a:lnTo>
                    <a:lnTo>
                      <a:pt x="28" y="142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3" name="Freeform 116"/>
              <p:cNvSpPr>
                <a:spLocks/>
              </p:cNvSpPr>
              <p:nvPr/>
            </p:nvSpPr>
            <p:spPr bwMode="auto">
              <a:xfrm>
                <a:off x="4645025" y="4800600"/>
                <a:ext cx="315913" cy="225425"/>
              </a:xfrm>
              <a:custGeom>
                <a:avLst/>
                <a:gdLst>
                  <a:gd name="T0" fmla="*/ 315913 w 199"/>
                  <a:gd name="T1" fmla="*/ 44450 h 142"/>
                  <a:gd name="T2" fmla="*/ 269875 w 199"/>
                  <a:gd name="T3" fmla="*/ 0 h 142"/>
                  <a:gd name="T4" fmla="*/ 225425 w 199"/>
                  <a:gd name="T5" fmla="*/ 44450 h 142"/>
                  <a:gd name="T6" fmla="*/ 90488 w 199"/>
                  <a:gd name="T7" fmla="*/ 90488 h 142"/>
                  <a:gd name="T8" fmla="*/ 0 w 199"/>
                  <a:gd name="T9" fmla="*/ 225425 h 142"/>
                  <a:gd name="T10" fmla="*/ 90488 w 199"/>
                  <a:gd name="T11" fmla="*/ 179388 h 142"/>
                  <a:gd name="T12" fmla="*/ 180975 w 199"/>
                  <a:gd name="T13" fmla="*/ 225425 h 142"/>
                  <a:gd name="T14" fmla="*/ 315913 w 199"/>
                  <a:gd name="T15" fmla="*/ 44450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199" y="28"/>
                    </a:moveTo>
                    <a:lnTo>
                      <a:pt x="170" y="0"/>
                    </a:lnTo>
                    <a:lnTo>
                      <a:pt x="142" y="28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57" y="113"/>
                    </a:lnTo>
                    <a:lnTo>
                      <a:pt x="114" y="142"/>
                    </a:lnTo>
                    <a:lnTo>
                      <a:pt x="199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4" name="Freeform 117"/>
              <p:cNvSpPr>
                <a:spLocks/>
              </p:cNvSpPr>
              <p:nvPr/>
            </p:nvSpPr>
            <p:spPr bwMode="auto">
              <a:xfrm>
                <a:off x="4914900" y="4710113"/>
                <a:ext cx="180975" cy="180975"/>
              </a:xfrm>
              <a:custGeom>
                <a:avLst/>
                <a:gdLst>
                  <a:gd name="T0" fmla="*/ 0 w 114"/>
                  <a:gd name="T1" fmla="*/ 90488 h 114"/>
                  <a:gd name="T2" fmla="*/ 0 w 114"/>
                  <a:gd name="T3" fmla="*/ 46038 h 114"/>
                  <a:gd name="T4" fmla="*/ 90488 w 114"/>
                  <a:gd name="T5" fmla="*/ 0 h 114"/>
                  <a:gd name="T6" fmla="*/ 136525 w 114"/>
                  <a:gd name="T7" fmla="*/ 0 h 114"/>
                  <a:gd name="T8" fmla="*/ 180975 w 114"/>
                  <a:gd name="T9" fmla="*/ 90488 h 114"/>
                  <a:gd name="T10" fmla="*/ 136525 w 114"/>
                  <a:gd name="T11" fmla="*/ 180975 h 114"/>
                  <a:gd name="T12" fmla="*/ 46038 w 114"/>
                  <a:gd name="T13" fmla="*/ 134938 h 114"/>
                  <a:gd name="T14" fmla="*/ 0 w 114"/>
                  <a:gd name="T15" fmla="*/ 90488 h 11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14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86" y="0"/>
                    </a:lnTo>
                    <a:lnTo>
                      <a:pt x="114" y="57"/>
                    </a:lnTo>
                    <a:lnTo>
                      <a:pt x="86" y="114"/>
                    </a:lnTo>
                    <a:lnTo>
                      <a:pt x="29" y="85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5" name="Freeform 118"/>
              <p:cNvSpPr>
                <a:spLocks/>
              </p:cNvSpPr>
              <p:nvPr/>
            </p:nvSpPr>
            <p:spPr bwMode="auto">
              <a:xfrm>
                <a:off x="4870450" y="4440238"/>
                <a:ext cx="315913" cy="360362"/>
              </a:xfrm>
              <a:custGeom>
                <a:avLst/>
                <a:gdLst>
                  <a:gd name="T0" fmla="*/ 44450 w 199"/>
                  <a:gd name="T1" fmla="*/ 315912 h 227"/>
                  <a:gd name="T2" fmla="*/ 0 w 199"/>
                  <a:gd name="T3" fmla="*/ 225425 h 227"/>
                  <a:gd name="T4" fmla="*/ 44450 w 199"/>
                  <a:gd name="T5" fmla="*/ 90487 h 227"/>
                  <a:gd name="T6" fmla="*/ 134938 w 199"/>
                  <a:gd name="T7" fmla="*/ 46037 h 227"/>
                  <a:gd name="T8" fmla="*/ 180975 w 199"/>
                  <a:gd name="T9" fmla="*/ 0 h 227"/>
                  <a:gd name="T10" fmla="*/ 269875 w 199"/>
                  <a:gd name="T11" fmla="*/ 46037 h 227"/>
                  <a:gd name="T12" fmla="*/ 269875 w 199"/>
                  <a:gd name="T13" fmla="*/ 180975 h 227"/>
                  <a:gd name="T14" fmla="*/ 225425 w 199"/>
                  <a:gd name="T15" fmla="*/ 225425 h 227"/>
                  <a:gd name="T16" fmla="*/ 315913 w 199"/>
                  <a:gd name="T17" fmla="*/ 225425 h 227"/>
                  <a:gd name="T18" fmla="*/ 315913 w 199"/>
                  <a:gd name="T19" fmla="*/ 269875 h 227"/>
                  <a:gd name="T20" fmla="*/ 225425 w 199"/>
                  <a:gd name="T21" fmla="*/ 360362 h 227"/>
                  <a:gd name="T22" fmla="*/ 180975 w 199"/>
                  <a:gd name="T23" fmla="*/ 269875 h 227"/>
                  <a:gd name="T24" fmla="*/ 134938 w 199"/>
                  <a:gd name="T25" fmla="*/ 269875 h 227"/>
                  <a:gd name="T26" fmla="*/ 44450 w 199"/>
                  <a:gd name="T27" fmla="*/ 315912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9" h="227">
                    <a:moveTo>
                      <a:pt x="28" y="199"/>
                    </a:moveTo>
                    <a:lnTo>
                      <a:pt x="0" y="142"/>
                    </a:lnTo>
                    <a:lnTo>
                      <a:pt x="28" y="57"/>
                    </a:lnTo>
                    <a:lnTo>
                      <a:pt x="85" y="29"/>
                    </a:lnTo>
                    <a:lnTo>
                      <a:pt x="114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42" y="227"/>
                    </a:lnTo>
                    <a:lnTo>
                      <a:pt x="114" y="170"/>
                    </a:lnTo>
                    <a:lnTo>
                      <a:pt x="85" y="170"/>
                    </a:lnTo>
                    <a:lnTo>
                      <a:pt x="28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6" name="Freeform 119"/>
              <p:cNvSpPr>
                <a:spLocks/>
              </p:cNvSpPr>
              <p:nvPr/>
            </p:nvSpPr>
            <p:spPr bwMode="auto">
              <a:xfrm>
                <a:off x="4735513" y="4665663"/>
                <a:ext cx="179387" cy="225425"/>
              </a:xfrm>
              <a:custGeom>
                <a:avLst/>
                <a:gdLst>
                  <a:gd name="T0" fmla="*/ 44450 w 113"/>
                  <a:gd name="T1" fmla="*/ 0 h 142"/>
                  <a:gd name="T2" fmla="*/ 134937 w 113"/>
                  <a:gd name="T3" fmla="*/ 0 h 142"/>
                  <a:gd name="T4" fmla="*/ 179387 w 113"/>
                  <a:gd name="T5" fmla="*/ 90488 h 142"/>
                  <a:gd name="T6" fmla="*/ 179387 w 113"/>
                  <a:gd name="T7" fmla="*/ 134938 h 142"/>
                  <a:gd name="T8" fmla="*/ 134937 w 113"/>
                  <a:gd name="T9" fmla="*/ 179388 h 142"/>
                  <a:gd name="T10" fmla="*/ 0 w 113"/>
                  <a:gd name="T11" fmla="*/ 225425 h 142"/>
                  <a:gd name="T12" fmla="*/ 0 w 113"/>
                  <a:gd name="T13" fmla="*/ 134938 h 142"/>
                  <a:gd name="T14" fmla="*/ 44450 w 113"/>
                  <a:gd name="T15" fmla="*/ 44450 h 142"/>
                  <a:gd name="T16" fmla="*/ 44450 w 113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3" h="142">
                    <a:moveTo>
                      <a:pt x="28" y="0"/>
                    </a:moveTo>
                    <a:lnTo>
                      <a:pt x="85" y="0"/>
                    </a:lnTo>
                    <a:lnTo>
                      <a:pt x="113" y="57"/>
                    </a:lnTo>
                    <a:lnTo>
                      <a:pt x="113" y="85"/>
                    </a:lnTo>
                    <a:lnTo>
                      <a:pt x="85" y="113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7" name="Freeform 120"/>
              <p:cNvSpPr>
                <a:spLocks/>
              </p:cNvSpPr>
              <p:nvPr/>
            </p:nvSpPr>
            <p:spPr bwMode="auto">
              <a:xfrm>
                <a:off x="4779963" y="4395788"/>
                <a:ext cx="225425" cy="269875"/>
              </a:xfrm>
              <a:custGeom>
                <a:avLst/>
                <a:gdLst>
                  <a:gd name="T0" fmla="*/ 225425 w 142"/>
                  <a:gd name="T1" fmla="*/ 90488 h 170"/>
                  <a:gd name="T2" fmla="*/ 134938 w 142"/>
                  <a:gd name="T3" fmla="*/ 0 h 170"/>
                  <a:gd name="T4" fmla="*/ 90488 w 142"/>
                  <a:gd name="T5" fmla="*/ 0 h 170"/>
                  <a:gd name="T6" fmla="*/ 0 w 142"/>
                  <a:gd name="T7" fmla="*/ 90488 h 170"/>
                  <a:gd name="T8" fmla="*/ 0 w 142"/>
                  <a:gd name="T9" fmla="*/ 269875 h 170"/>
                  <a:gd name="T10" fmla="*/ 90488 w 142"/>
                  <a:gd name="T11" fmla="*/ 269875 h 170"/>
                  <a:gd name="T12" fmla="*/ 134938 w 142"/>
                  <a:gd name="T13" fmla="*/ 134938 h 170"/>
                  <a:gd name="T14" fmla="*/ 225425 w 142"/>
                  <a:gd name="T15" fmla="*/ 90488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2" h="170">
                    <a:moveTo>
                      <a:pt x="142" y="57"/>
                    </a:moveTo>
                    <a:lnTo>
                      <a:pt x="85" y="0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85"/>
                    </a:lnTo>
                    <a:lnTo>
                      <a:pt x="142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8" name="Freeform 121"/>
              <p:cNvSpPr>
                <a:spLocks/>
              </p:cNvSpPr>
              <p:nvPr/>
            </p:nvSpPr>
            <p:spPr bwMode="auto">
              <a:xfrm>
                <a:off x="5005388" y="4395788"/>
                <a:ext cx="495300" cy="990600"/>
              </a:xfrm>
              <a:custGeom>
                <a:avLst/>
                <a:gdLst>
                  <a:gd name="T0" fmla="*/ 134938 w 312"/>
                  <a:gd name="T1" fmla="*/ 90488 h 624"/>
                  <a:gd name="T2" fmla="*/ 269875 w 312"/>
                  <a:gd name="T3" fmla="*/ 44450 h 624"/>
                  <a:gd name="T4" fmla="*/ 315913 w 312"/>
                  <a:gd name="T5" fmla="*/ 90488 h 624"/>
                  <a:gd name="T6" fmla="*/ 360363 w 312"/>
                  <a:gd name="T7" fmla="*/ 0 h 624"/>
                  <a:gd name="T8" fmla="*/ 450850 w 312"/>
                  <a:gd name="T9" fmla="*/ 90488 h 624"/>
                  <a:gd name="T10" fmla="*/ 450850 w 312"/>
                  <a:gd name="T11" fmla="*/ 269875 h 624"/>
                  <a:gd name="T12" fmla="*/ 495300 w 312"/>
                  <a:gd name="T13" fmla="*/ 360363 h 624"/>
                  <a:gd name="T14" fmla="*/ 495300 w 312"/>
                  <a:gd name="T15" fmla="*/ 630238 h 624"/>
                  <a:gd name="T16" fmla="*/ 450850 w 312"/>
                  <a:gd name="T17" fmla="*/ 674688 h 624"/>
                  <a:gd name="T18" fmla="*/ 450850 w 312"/>
                  <a:gd name="T19" fmla="*/ 765175 h 624"/>
                  <a:gd name="T20" fmla="*/ 404813 w 312"/>
                  <a:gd name="T21" fmla="*/ 765175 h 624"/>
                  <a:gd name="T22" fmla="*/ 404813 w 312"/>
                  <a:gd name="T23" fmla="*/ 944563 h 624"/>
                  <a:gd name="T24" fmla="*/ 315913 w 312"/>
                  <a:gd name="T25" fmla="*/ 990600 h 624"/>
                  <a:gd name="T26" fmla="*/ 225425 w 312"/>
                  <a:gd name="T27" fmla="*/ 990600 h 624"/>
                  <a:gd name="T28" fmla="*/ 180975 w 312"/>
                  <a:gd name="T29" fmla="*/ 944563 h 624"/>
                  <a:gd name="T30" fmla="*/ 90488 w 312"/>
                  <a:gd name="T31" fmla="*/ 944563 h 624"/>
                  <a:gd name="T32" fmla="*/ 46038 w 312"/>
                  <a:gd name="T33" fmla="*/ 809625 h 624"/>
                  <a:gd name="T34" fmla="*/ 0 w 312"/>
                  <a:gd name="T35" fmla="*/ 765175 h 624"/>
                  <a:gd name="T36" fmla="*/ 46038 w 312"/>
                  <a:gd name="T37" fmla="*/ 674688 h 624"/>
                  <a:gd name="T38" fmla="*/ 0 w 312"/>
                  <a:gd name="T39" fmla="*/ 584200 h 624"/>
                  <a:gd name="T40" fmla="*/ 46038 w 312"/>
                  <a:gd name="T41" fmla="*/ 495300 h 624"/>
                  <a:gd name="T42" fmla="*/ 90488 w 312"/>
                  <a:gd name="T43" fmla="*/ 404813 h 624"/>
                  <a:gd name="T44" fmla="*/ 180975 w 312"/>
                  <a:gd name="T45" fmla="*/ 314325 h 624"/>
                  <a:gd name="T46" fmla="*/ 180975 w 312"/>
                  <a:gd name="T47" fmla="*/ 269875 h 624"/>
                  <a:gd name="T48" fmla="*/ 90488 w 312"/>
                  <a:gd name="T49" fmla="*/ 269875 h 624"/>
                  <a:gd name="T50" fmla="*/ 134938 w 312"/>
                  <a:gd name="T51" fmla="*/ 225425 h 624"/>
                  <a:gd name="T52" fmla="*/ 134938 w 312"/>
                  <a:gd name="T53" fmla="*/ 90488 h 62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12" h="624">
                    <a:moveTo>
                      <a:pt x="85" y="57"/>
                    </a:moveTo>
                    <a:lnTo>
                      <a:pt x="170" y="28"/>
                    </a:lnTo>
                    <a:lnTo>
                      <a:pt x="199" y="57"/>
                    </a:lnTo>
                    <a:lnTo>
                      <a:pt x="227" y="0"/>
                    </a:lnTo>
                    <a:lnTo>
                      <a:pt x="284" y="57"/>
                    </a:lnTo>
                    <a:lnTo>
                      <a:pt x="284" y="170"/>
                    </a:lnTo>
                    <a:lnTo>
                      <a:pt x="312" y="227"/>
                    </a:lnTo>
                    <a:lnTo>
                      <a:pt x="312" y="397"/>
                    </a:lnTo>
                    <a:lnTo>
                      <a:pt x="284" y="425"/>
                    </a:lnTo>
                    <a:lnTo>
                      <a:pt x="284" y="482"/>
                    </a:lnTo>
                    <a:lnTo>
                      <a:pt x="255" y="482"/>
                    </a:lnTo>
                    <a:lnTo>
                      <a:pt x="255" y="595"/>
                    </a:lnTo>
                    <a:lnTo>
                      <a:pt x="199" y="624"/>
                    </a:lnTo>
                    <a:lnTo>
                      <a:pt x="142" y="624"/>
                    </a:lnTo>
                    <a:lnTo>
                      <a:pt x="114" y="595"/>
                    </a:lnTo>
                    <a:lnTo>
                      <a:pt x="57" y="595"/>
                    </a:lnTo>
                    <a:lnTo>
                      <a:pt x="29" y="510"/>
                    </a:lnTo>
                    <a:lnTo>
                      <a:pt x="0" y="482"/>
                    </a:lnTo>
                    <a:lnTo>
                      <a:pt x="29" y="425"/>
                    </a:lnTo>
                    <a:lnTo>
                      <a:pt x="0" y="368"/>
                    </a:lnTo>
                    <a:lnTo>
                      <a:pt x="29" y="312"/>
                    </a:lnTo>
                    <a:lnTo>
                      <a:pt x="57" y="255"/>
                    </a:lnTo>
                    <a:lnTo>
                      <a:pt x="114" y="198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85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9" name="Freeform 122"/>
              <p:cNvSpPr>
                <a:spLocks/>
              </p:cNvSpPr>
              <p:nvPr/>
            </p:nvSpPr>
            <p:spPr bwMode="auto">
              <a:xfrm>
                <a:off x="4510088" y="4756150"/>
                <a:ext cx="225425" cy="269875"/>
              </a:xfrm>
              <a:custGeom>
                <a:avLst/>
                <a:gdLst>
                  <a:gd name="T0" fmla="*/ 225425 w 142"/>
                  <a:gd name="T1" fmla="*/ 44450 h 170"/>
                  <a:gd name="T2" fmla="*/ 225425 w 142"/>
                  <a:gd name="T3" fmla="*/ 134938 h 170"/>
                  <a:gd name="T4" fmla="*/ 134938 w 142"/>
                  <a:gd name="T5" fmla="*/ 269875 h 170"/>
                  <a:gd name="T6" fmla="*/ 46038 w 142"/>
                  <a:gd name="T7" fmla="*/ 269875 h 170"/>
                  <a:gd name="T8" fmla="*/ 0 w 142"/>
                  <a:gd name="T9" fmla="*/ 179388 h 170"/>
                  <a:gd name="T10" fmla="*/ 0 w 142"/>
                  <a:gd name="T11" fmla="*/ 88900 h 170"/>
                  <a:gd name="T12" fmla="*/ 90488 w 142"/>
                  <a:gd name="T13" fmla="*/ 0 h 170"/>
                  <a:gd name="T14" fmla="*/ 134938 w 142"/>
                  <a:gd name="T15" fmla="*/ 88900 h 170"/>
                  <a:gd name="T16" fmla="*/ 225425 w 142"/>
                  <a:gd name="T17" fmla="*/ 4445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85"/>
                    </a:lnTo>
                    <a:lnTo>
                      <a:pt x="85" y="170"/>
                    </a:lnTo>
                    <a:lnTo>
                      <a:pt x="29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0"/>
                    </a:lnTo>
                    <a:lnTo>
                      <a:pt x="85" y="56"/>
                    </a:lnTo>
                    <a:lnTo>
                      <a:pt x="142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0" name="Freeform 123"/>
              <p:cNvSpPr>
                <a:spLocks/>
              </p:cNvSpPr>
              <p:nvPr/>
            </p:nvSpPr>
            <p:spPr bwMode="auto">
              <a:xfrm>
                <a:off x="4286250" y="4845050"/>
                <a:ext cx="269875" cy="360363"/>
              </a:xfrm>
              <a:custGeom>
                <a:avLst/>
                <a:gdLst>
                  <a:gd name="T0" fmla="*/ 223838 w 170"/>
                  <a:gd name="T1" fmla="*/ 0 h 227"/>
                  <a:gd name="T2" fmla="*/ 134938 w 170"/>
                  <a:gd name="T3" fmla="*/ 46038 h 227"/>
                  <a:gd name="T4" fmla="*/ 0 w 170"/>
                  <a:gd name="T5" fmla="*/ 180975 h 227"/>
                  <a:gd name="T6" fmla="*/ 0 w 170"/>
                  <a:gd name="T7" fmla="*/ 269875 h 227"/>
                  <a:gd name="T8" fmla="*/ 44450 w 170"/>
                  <a:gd name="T9" fmla="*/ 360363 h 227"/>
                  <a:gd name="T10" fmla="*/ 134938 w 170"/>
                  <a:gd name="T11" fmla="*/ 360363 h 227"/>
                  <a:gd name="T12" fmla="*/ 179388 w 170"/>
                  <a:gd name="T13" fmla="*/ 315913 h 227"/>
                  <a:gd name="T14" fmla="*/ 179388 w 170"/>
                  <a:gd name="T15" fmla="*/ 269875 h 227"/>
                  <a:gd name="T16" fmla="*/ 269875 w 170"/>
                  <a:gd name="T17" fmla="*/ 269875 h 227"/>
                  <a:gd name="T18" fmla="*/ 269875 w 170"/>
                  <a:gd name="T19" fmla="*/ 180975 h 227"/>
                  <a:gd name="T20" fmla="*/ 223838 w 170"/>
                  <a:gd name="T21" fmla="*/ 90488 h 227"/>
                  <a:gd name="T22" fmla="*/ 223838 w 170"/>
                  <a:gd name="T23" fmla="*/ 0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0" h="227">
                    <a:moveTo>
                      <a:pt x="141" y="0"/>
                    </a:moveTo>
                    <a:lnTo>
                      <a:pt x="85" y="29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28" y="227"/>
                    </a:lnTo>
                    <a:lnTo>
                      <a:pt x="85" y="227"/>
                    </a:lnTo>
                    <a:lnTo>
                      <a:pt x="113" y="199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41" y="57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1" name="Freeform 124"/>
              <p:cNvSpPr>
                <a:spLocks/>
              </p:cNvSpPr>
              <p:nvPr/>
            </p:nvSpPr>
            <p:spPr bwMode="auto">
              <a:xfrm>
                <a:off x="4151313" y="4305300"/>
                <a:ext cx="628650" cy="539750"/>
              </a:xfrm>
              <a:custGeom>
                <a:avLst/>
                <a:gdLst>
                  <a:gd name="T0" fmla="*/ 44450 w 396"/>
                  <a:gd name="T1" fmla="*/ 0 h 340"/>
                  <a:gd name="T2" fmla="*/ 0 w 396"/>
                  <a:gd name="T3" fmla="*/ 46038 h 340"/>
                  <a:gd name="T4" fmla="*/ 179388 w 396"/>
                  <a:gd name="T5" fmla="*/ 269875 h 340"/>
                  <a:gd name="T6" fmla="*/ 134938 w 396"/>
                  <a:gd name="T7" fmla="*/ 315913 h 340"/>
                  <a:gd name="T8" fmla="*/ 223838 w 396"/>
                  <a:gd name="T9" fmla="*/ 450850 h 340"/>
                  <a:gd name="T10" fmla="*/ 314325 w 396"/>
                  <a:gd name="T11" fmla="*/ 450850 h 340"/>
                  <a:gd name="T12" fmla="*/ 358775 w 396"/>
                  <a:gd name="T13" fmla="*/ 539750 h 340"/>
                  <a:gd name="T14" fmla="*/ 449263 w 396"/>
                  <a:gd name="T15" fmla="*/ 450850 h 340"/>
                  <a:gd name="T16" fmla="*/ 493713 w 396"/>
                  <a:gd name="T17" fmla="*/ 539750 h 340"/>
                  <a:gd name="T18" fmla="*/ 584200 w 396"/>
                  <a:gd name="T19" fmla="*/ 495300 h 340"/>
                  <a:gd name="T20" fmla="*/ 628650 w 396"/>
                  <a:gd name="T21" fmla="*/ 404813 h 340"/>
                  <a:gd name="T22" fmla="*/ 628650 w 396"/>
                  <a:gd name="T23" fmla="*/ 180975 h 340"/>
                  <a:gd name="T24" fmla="*/ 539750 w 396"/>
                  <a:gd name="T25" fmla="*/ 90488 h 340"/>
                  <a:gd name="T26" fmla="*/ 449263 w 396"/>
                  <a:gd name="T27" fmla="*/ 90488 h 340"/>
                  <a:gd name="T28" fmla="*/ 358775 w 396"/>
                  <a:gd name="T29" fmla="*/ 46038 h 340"/>
                  <a:gd name="T30" fmla="*/ 314325 w 396"/>
                  <a:gd name="T31" fmla="*/ 90488 h 340"/>
                  <a:gd name="T32" fmla="*/ 179388 w 396"/>
                  <a:gd name="T33" fmla="*/ 134938 h 340"/>
                  <a:gd name="T34" fmla="*/ 44450 w 396"/>
                  <a:gd name="T35" fmla="*/ 0 h 3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96" h="340">
                    <a:moveTo>
                      <a:pt x="28" y="0"/>
                    </a:moveTo>
                    <a:lnTo>
                      <a:pt x="0" y="29"/>
                    </a:lnTo>
                    <a:lnTo>
                      <a:pt x="113" y="170"/>
                    </a:lnTo>
                    <a:lnTo>
                      <a:pt x="85" y="199"/>
                    </a:lnTo>
                    <a:lnTo>
                      <a:pt x="141" y="284"/>
                    </a:lnTo>
                    <a:lnTo>
                      <a:pt x="198" y="284"/>
                    </a:lnTo>
                    <a:lnTo>
                      <a:pt x="226" y="340"/>
                    </a:lnTo>
                    <a:lnTo>
                      <a:pt x="283" y="284"/>
                    </a:lnTo>
                    <a:lnTo>
                      <a:pt x="311" y="340"/>
                    </a:lnTo>
                    <a:lnTo>
                      <a:pt x="368" y="312"/>
                    </a:lnTo>
                    <a:lnTo>
                      <a:pt x="396" y="255"/>
                    </a:lnTo>
                    <a:lnTo>
                      <a:pt x="396" y="114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26" y="29"/>
                    </a:lnTo>
                    <a:lnTo>
                      <a:pt x="198" y="57"/>
                    </a:lnTo>
                    <a:lnTo>
                      <a:pt x="113" y="85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2" name="Freeform 125"/>
              <p:cNvSpPr>
                <a:spLocks/>
              </p:cNvSpPr>
              <p:nvPr/>
            </p:nvSpPr>
            <p:spPr bwMode="auto">
              <a:xfrm>
                <a:off x="4195763" y="4214813"/>
                <a:ext cx="719137" cy="271462"/>
              </a:xfrm>
              <a:custGeom>
                <a:avLst/>
                <a:gdLst>
                  <a:gd name="T0" fmla="*/ 0 w 453"/>
                  <a:gd name="T1" fmla="*/ 90487 h 171"/>
                  <a:gd name="T2" fmla="*/ 225425 w 453"/>
                  <a:gd name="T3" fmla="*/ 0 h 171"/>
                  <a:gd name="T4" fmla="*/ 404812 w 453"/>
                  <a:gd name="T5" fmla="*/ 46037 h 171"/>
                  <a:gd name="T6" fmla="*/ 449262 w 453"/>
                  <a:gd name="T7" fmla="*/ 90487 h 171"/>
                  <a:gd name="T8" fmla="*/ 584200 w 453"/>
                  <a:gd name="T9" fmla="*/ 90487 h 171"/>
                  <a:gd name="T10" fmla="*/ 630237 w 453"/>
                  <a:gd name="T11" fmla="*/ 0 h 171"/>
                  <a:gd name="T12" fmla="*/ 719137 w 453"/>
                  <a:gd name="T13" fmla="*/ 46037 h 171"/>
                  <a:gd name="T14" fmla="*/ 719137 w 453"/>
                  <a:gd name="T15" fmla="*/ 90487 h 171"/>
                  <a:gd name="T16" fmla="*/ 719137 w 453"/>
                  <a:gd name="T17" fmla="*/ 180975 h 171"/>
                  <a:gd name="T18" fmla="*/ 674687 w 453"/>
                  <a:gd name="T19" fmla="*/ 180975 h 171"/>
                  <a:gd name="T20" fmla="*/ 584200 w 453"/>
                  <a:gd name="T21" fmla="*/ 271462 h 171"/>
                  <a:gd name="T22" fmla="*/ 495300 w 453"/>
                  <a:gd name="T23" fmla="*/ 180975 h 171"/>
                  <a:gd name="T24" fmla="*/ 404812 w 453"/>
                  <a:gd name="T25" fmla="*/ 180975 h 171"/>
                  <a:gd name="T26" fmla="*/ 314325 w 453"/>
                  <a:gd name="T27" fmla="*/ 136525 h 171"/>
                  <a:gd name="T28" fmla="*/ 269875 w 453"/>
                  <a:gd name="T29" fmla="*/ 180975 h 171"/>
                  <a:gd name="T30" fmla="*/ 134937 w 453"/>
                  <a:gd name="T31" fmla="*/ 225425 h 171"/>
                  <a:gd name="T32" fmla="*/ 0 w 453"/>
                  <a:gd name="T33" fmla="*/ 90487 h 1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171">
                    <a:moveTo>
                      <a:pt x="0" y="57"/>
                    </a:moveTo>
                    <a:lnTo>
                      <a:pt x="142" y="0"/>
                    </a:lnTo>
                    <a:lnTo>
                      <a:pt x="255" y="29"/>
                    </a:lnTo>
                    <a:lnTo>
                      <a:pt x="283" y="57"/>
                    </a:lnTo>
                    <a:lnTo>
                      <a:pt x="368" y="57"/>
                    </a:lnTo>
                    <a:lnTo>
                      <a:pt x="397" y="0"/>
                    </a:lnTo>
                    <a:lnTo>
                      <a:pt x="453" y="29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425" y="114"/>
                    </a:lnTo>
                    <a:lnTo>
                      <a:pt x="368" y="171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198" y="86"/>
                    </a:lnTo>
                    <a:lnTo>
                      <a:pt x="170" y="114"/>
                    </a:lnTo>
                    <a:lnTo>
                      <a:pt x="85" y="142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3" name="Freeform 126"/>
              <p:cNvSpPr>
                <a:spLocks/>
              </p:cNvSpPr>
              <p:nvPr/>
            </p:nvSpPr>
            <p:spPr bwMode="auto">
              <a:xfrm>
                <a:off x="4735513" y="3586163"/>
                <a:ext cx="360362" cy="674687"/>
              </a:xfrm>
              <a:custGeom>
                <a:avLst/>
                <a:gdLst>
                  <a:gd name="T0" fmla="*/ 179387 w 227"/>
                  <a:gd name="T1" fmla="*/ 674687 h 425"/>
                  <a:gd name="T2" fmla="*/ 225425 w 227"/>
                  <a:gd name="T3" fmla="*/ 584200 h 425"/>
                  <a:gd name="T4" fmla="*/ 225425 w 227"/>
                  <a:gd name="T5" fmla="*/ 449262 h 425"/>
                  <a:gd name="T6" fmla="*/ 315912 w 227"/>
                  <a:gd name="T7" fmla="*/ 404812 h 425"/>
                  <a:gd name="T8" fmla="*/ 360362 w 227"/>
                  <a:gd name="T9" fmla="*/ 358775 h 425"/>
                  <a:gd name="T10" fmla="*/ 269875 w 227"/>
                  <a:gd name="T11" fmla="*/ 269875 h 425"/>
                  <a:gd name="T12" fmla="*/ 269875 w 227"/>
                  <a:gd name="T13" fmla="*/ 0 h 425"/>
                  <a:gd name="T14" fmla="*/ 134937 w 227"/>
                  <a:gd name="T15" fmla="*/ 88900 h 425"/>
                  <a:gd name="T16" fmla="*/ 90487 w 227"/>
                  <a:gd name="T17" fmla="*/ 179387 h 425"/>
                  <a:gd name="T18" fmla="*/ 44450 w 227"/>
                  <a:gd name="T19" fmla="*/ 223837 h 425"/>
                  <a:gd name="T20" fmla="*/ 44450 w 227"/>
                  <a:gd name="T21" fmla="*/ 314325 h 425"/>
                  <a:gd name="T22" fmla="*/ 0 w 227"/>
                  <a:gd name="T23" fmla="*/ 404812 h 425"/>
                  <a:gd name="T24" fmla="*/ 44450 w 227"/>
                  <a:gd name="T25" fmla="*/ 449262 h 425"/>
                  <a:gd name="T26" fmla="*/ 0 w 227"/>
                  <a:gd name="T27" fmla="*/ 493712 h 425"/>
                  <a:gd name="T28" fmla="*/ 44450 w 227"/>
                  <a:gd name="T29" fmla="*/ 584200 h 425"/>
                  <a:gd name="T30" fmla="*/ 90487 w 227"/>
                  <a:gd name="T31" fmla="*/ 628650 h 425"/>
                  <a:gd name="T32" fmla="*/ 179387 w 227"/>
                  <a:gd name="T33" fmla="*/ 674687 h 4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27" h="425">
                    <a:moveTo>
                      <a:pt x="113" y="425"/>
                    </a:moveTo>
                    <a:lnTo>
                      <a:pt x="142" y="368"/>
                    </a:lnTo>
                    <a:lnTo>
                      <a:pt x="142" y="283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85" y="56"/>
                    </a:lnTo>
                    <a:lnTo>
                      <a:pt x="57" y="113"/>
                    </a:lnTo>
                    <a:lnTo>
                      <a:pt x="28" y="141"/>
                    </a:lnTo>
                    <a:lnTo>
                      <a:pt x="28" y="198"/>
                    </a:lnTo>
                    <a:lnTo>
                      <a:pt x="0" y="255"/>
                    </a:lnTo>
                    <a:lnTo>
                      <a:pt x="28" y="283"/>
                    </a:lnTo>
                    <a:lnTo>
                      <a:pt x="0" y="311"/>
                    </a:lnTo>
                    <a:lnTo>
                      <a:pt x="28" y="368"/>
                    </a:lnTo>
                    <a:lnTo>
                      <a:pt x="57" y="396"/>
                    </a:lnTo>
                    <a:lnTo>
                      <a:pt x="113" y="42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4" name="Freeform 127"/>
              <p:cNvSpPr>
                <a:spLocks/>
              </p:cNvSpPr>
              <p:nvPr/>
            </p:nvSpPr>
            <p:spPr bwMode="auto">
              <a:xfrm>
                <a:off x="4330700" y="3630613"/>
                <a:ext cx="495300" cy="539750"/>
              </a:xfrm>
              <a:custGeom>
                <a:avLst/>
                <a:gdLst>
                  <a:gd name="T0" fmla="*/ 134938 w 312"/>
                  <a:gd name="T1" fmla="*/ 449263 h 340"/>
                  <a:gd name="T2" fmla="*/ 90488 w 312"/>
                  <a:gd name="T3" fmla="*/ 314325 h 340"/>
                  <a:gd name="T4" fmla="*/ 90488 w 312"/>
                  <a:gd name="T5" fmla="*/ 269875 h 340"/>
                  <a:gd name="T6" fmla="*/ 0 w 312"/>
                  <a:gd name="T7" fmla="*/ 179388 h 340"/>
                  <a:gd name="T8" fmla="*/ 44450 w 312"/>
                  <a:gd name="T9" fmla="*/ 134938 h 340"/>
                  <a:gd name="T10" fmla="*/ 44450 w 312"/>
                  <a:gd name="T11" fmla="*/ 0 h 340"/>
                  <a:gd name="T12" fmla="*/ 225425 w 312"/>
                  <a:gd name="T13" fmla="*/ 179388 h 340"/>
                  <a:gd name="T14" fmla="*/ 269875 w 312"/>
                  <a:gd name="T15" fmla="*/ 179388 h 340"/>
                  <a:gd name="T16" fmla="*/ 314325 w 312"/>
                  <a:gd name="T17" fmla="*/ 90488 h 340"/>
                  <a:gd name="T18" fmla="*/ 360363 w 312"/>
                  <a:gd name="T19" fmla="*/ 90488 h 340"/>
                  <a:gd name="T20" fmla="*/ 404813 w 312"/>
                  <a:gd name="T21" fmla="*/ 134938 h 340"/>
                  <a:gd name="T22" fmla="*/ 495300 w 312"/>
                  <a:gd name="T23" fmla="*/ 134938 h 340"/>
                  <a:gd name="T24" fmla="*/ 449263 w 312"/>
                  <a:gd name="T25" fmla="*/ 179388 h 340"/>
                  <a:gd name="T26" fmla="*/ 449263 w 312"/>
                  <a:gd name="T27" fmla="*/ 269875 h 340"/>
                  <a:gd name="T28" fmla="*/ 404813 w 312"/>
                  <a:gd name="T29" fmla="*/ 360363 h 340"/>
                  <a:gd name="T30" fmla="*/ 314325 w 312"/>
                  <a:gd name="T31" fmla="*/ 360363 h 340"/>
                  <a:gd name="T32" fmla="*/ 269875 w 312"/>
                  <a:gd name="T33" fmla="*/ 539750 h 340"/>
                  <a:gd name="T34" fmla="*/ 225425 w 312"/>
                  <a:gd name="T35" fmla="*/ 449263 h 340"/>
                  <a:gd name="T36" fmla="*/ 134938 w 312"/>
                  <a:gd name="T37" fmla="*/ 449263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12" h="340">
                    <a:moveTo>
                      <a:pt x="85" y="283"/>
                    </a:moveTo>
                    <a:lnTo>
                      <a:pt x="57" y="198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28" y="85"/>
                    </a:lnTo>
                    <a:lnTo>
                      <a:pt x="28" y="0"/>
                    </a:lnTo>
                    <a:lnTo>
                      <a:pt x="142" y="113"/>
                    </a:lnTo>
                    <a:lnTo>
                      <a:pt x="170" y="113"/>
                    </a:lnTo>
                    <a:lnTo>
                      <a:pt x="198" y="57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198" y="227"/>
                    </a:lnTo>
                    <a:lnTo>
                      <a:pt x="170" y="340"/>
                    </a:lnTo>
                    <a:lnTo>
                      <a:pt x="142" y="283"/>
                    </a:lnTo>
                    <a:lnTo>
                      <a:pt x="85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5" name="Freeform 128"/>
              <p:cNvSpPr>
                <a:spLocks/>
              </p:cNvSpPr>
              <p:nvPr/>
            </p:nvSpPr>
            <p:spPr bwMode="auto">
              <a:xfrm>
                <a:off x="5321300" y="3405188"/>
                <a:ext cx="449263" cy="360362"/>
              </a:xfrm>
              <a:custGeom>
                <a:avLst/>
                <a:gdLst>
                  <a:gd name="T0" fmla="*/ 358775 w 283"/>
                  <a:gd name="T1" fmla="*/ 0 h 227"/>
                  <a:gd name="T2" fmla="*/ 269875 w 283"/>
                  <a:gd name="T3" fmla="*/ 90487 h 227"/>
                  <a:gd name="T4" fmla="*/ 223838 w 283"/>
                  <a:gd name="T5" fmla="*/ 90487 h 227"/>
                  <a:gd name="T6" fmla="*/ 44450 w 283"/>
                  <a:gd name="T7" fmla="*/ 134937 h 227"/>
                  <a:gd name="T8" fmla="*/ 0 w 283"/>
                  <a:gd name="T9" fmla="*/ 180975 h 227"/>
                  <a:gd name="T10" fmla="*/ 44450 w 283"/>
                  <a:gd name="T11" fmla="*/ 360362 h 227"/>
                  <a:gd name="T12" fmla="*/ 88900 w 283"/>
                  <a:gd name="T13" fmla="*/ 360362 h 227"/>
                  <a:gd name="T14" fmla="*/ 179388 w 283"/>
                  <a:gd name="T15" fmla="*/ 315912 h 227"/>
                  <a:gd name="T16" fmla="*/ 314325 w 283"/>
                  <a:gd name="T17" fmla="*/ 315912 h 227"/>
                  <a:gd name="T18" fmla="*/ 404813 w 283"/>
                  <a:gd name="T19" fmla="*/ 360362 h 227"/>
                  <a:gd name="T20" fmla="*/ 449263 w 283"/>
                  <a:gd name="T21" fmla="*/ 269875 h 227"/>
                  <a:gd name="T22" fmla="*/ 404813 w 283"/>
                  <a:gd name="T23" fmla="*/ 269875 h 227"/>
                  <a:gd name="T24" fmla="*/ 404813 w 283"/>
                  <a:gd name="T25" fmla="*/ 134937 h 227"/>
                  <a:gd name="T26" fmla="*/ 358775 w 283"/>
                  <a:gd name="T27" fmla="*/ 0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227">
                    <a:moveTo>
                      <a:pt x="226" y="0"/>
                    </a:moveTo>
                    <a:lnTo>
                      <a:pt x="170" y="57"/>
                    </a:lnTo>
                    <a:lnTo>
                      <a:pt x="141" y="57"/>
                    </a:lnTo>
                    <a:lnTo>
                      <a:pt x="28" y="85"/>
                    </a:lnTo>
                    <a:lnTo>
                      <a:pt x="0" y="114"/>
                    </a:lnTo>
                    <a:lnTo>
                      <a:pt x="28" y="227"/>
                    </a:lnTo>
                    <a:lnTo>
                      <a:pt x="56" y="227"/>
                    </a:lnTo>
                    <a:lnTo>
                      <a:pt x="113" y="199"/>
                    </a:lnTo>
                    <a:lnTo>
                      <a:pt x="198" y="199"/>
                    </a:lnTo>
                    <a:lnTo>
                      <a:pt x="255" y="227"/>
                    </a:lnTo>
                    <a:lnTo>
                      <a:pt x="283" y="170"/>
                    </a:lnTo>
                    <a:lnTo>
                      <a:pt x="255" y="170"/>
                    </a:lnTo>
                    <a:lnTo>
                      <a:pt x="255" y="85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6" name="Freeform 129"/>
              <p:cNvSpPr>
                <a:spLocks/>
              </p:cNvSpPr>
              <p:nvPr/>
            </p:nvSpPr>
            <p:spPr bwMode="auto">
              <a:xfrm>
                <a:off x="5365750" y="3225800"/>
                <a:ext cx="314325" cy="314325"/>
              </a:xfrm>
              <a:custGeom>
                <a:avLst/>
                <a:gdLst>
                  <a:gd name="T0" fmla="*/ 0 w 198"/>
                  <a:gd name="T1" fmla="*/ 314325 h 198"/>
                  <a:gd name="T2" fmla="*/ 0 w 198"/>
                  <a:gd name="T3" fmla="*/ 269875 h 198"/>
                  <a:gd name="T4" fmla="*/ 44450 w 198"/>
                  <a:gd name="T5" fmla="*/ 225425 h 198"/>
                  <a:gd name="T6" fmla="*/ 90488 w 198"/>
                  <a:gd name="T7" fmla="*/ 0 h 198"/>
                  <a:gd name="T8" fmla="*/ 134938 w 198"/>
                  <a:gd name="T9" fmla="*/ 88900 h 198"/>
                  <a:gd name="T10" fmla="*/ 225425 w 198"/>
                  <a:gd name="T11" fmla="*/ 88900 h 198"/>
                  <a:gd name="T12" fmla="*/ 269875 w 198"/>
                  <a:gd name="T13" fmla="*/ 179388 h 198"/>
                  <a:gd name="T14" fmla="*/ 314325 w 198"/>
                  <a:gd name="T15" fmla="*/ 179388 h 198"/>
                  <a:gd name="T16" fmla="*/ 225425 w 198"/>
                  <a:gd name="T17" fmla="*/ 269875 h 198"/>
                  <a:gd name="T18" fmla="*/ 179388 w 198"/>
                  <a:gd name="T19" fmla="*/ 269875 h 198"/>
                  <a:gd name="T20" fmla="*/ 0 w 198"/>
                  <a:gd name="T21" fmla="*/ 314325 h 19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8" h="198">
                    <a:moveTo>
                      <a:pt x="0" y="198"/>
                    </a:moveTo>
                    <a:lnTo>
                      <a:pt x="0" y="170"/>
                    </a:lnTo>
                    <a:lnTo>
                      <a:pt x="28" y="142"/>
                    </a:lnTo>
                    <a:lnTo>
                      <a:pt x="57" y="0"/>
                    </a:lnTo>
                    <a:lnTo>
                      <a:pt x="85" y="56"/>
                    </a:lnTo>
                    <a:lnTo>
                      <a:pt x="142" y="56"/>
                    </a:lnTo>
                    <a:lnTo>
                      <a:pt x="170" y="113"/>
                    </a:lnTo>
                    <a:lnTo>
                      <a:pt x="198" y="113"/>
                    </a:lnTo>
                    <a:lnTo>
                      <a:pt x="142" y="170"/>
                    </a:lnTo>
                    <a:lnTo>
                      <a:pt x="113" y="170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7" name="Freeform 130"/>
              <p:cNvSpPr>
                <a:spLocks/>
              </p:cNvSpPr>
              <p:nvPr/>
            </p:nvSpPr>
            <p:spPr bwMode="auto">
              <a:xfrm>
                <a:off x="5410200" y="2595563"/>
                <a:ext cx="585788" cy="674687"/>
              </a:xfrm>
              <a:custGeom>
                <a:avLst/>
                <a:gdLst>
                  <a:gd name="T0" fmla="*/ 46038 w 369"/>
                  <a:gd name="T1" fmla="*/ 495300 h 425"/>
                  <a:gd name="T2" fmla="*/ 0 w 369"/>
                  <a:gd name="T3" fmla="*/ 314325 h 425"/>
                  <a:gd name="T4" fmla="*/ 46038 w 369"/>
                  <a:gd name="T5" fmla="*/ 269875 h 425"/>
                  <a:gd name="T6" fmla="*/ 0 w 369"/>
                  <a:gd name="T7" fmla="*/ 179387 h 425"/>
                  <a:gd name="T8" fmla="*/ 46038 w 369"/>
                  <a:gd name="T9" fmla="*/ 134937 h 425"/>
                  <a:gd name="T10" fmla="*/ 0 w 369"/>
                  <a:gd name="T11" fmla="*/ 90487 h 425"/>
                  <a:gd name="T12" fmla="*/ 134938 w 369"/>
                  <a:gd name="T13" fmla="*/ 44450 h 425"/>
                  <a:gd name="T14" fmla="*/ 180975 w 369"/>
                  <a:gd name="T15" fmla="*/ 0 h 425"/>
                  <a:gd name="T16" fmla="*/ 269875 w 369"/>
                  <a:gd name="T17" fmla="*/ 0 h 425"/>
                  <a:gd name="T18" fmla="*/ 360363 w 369"/>
                  <a:gd name="T19" fmla="*/ 90487 h 425"/>
                  <a:gd name="T20" fmla="*/ 495300 w 369"/>
                  <a:gd name="T21" fmla="*/ 90487 h 425"/>
                  <a:gd name="T22" fmla="*/ 450850 w 369"/>
                  <a:gd name="T23" fmla="*/ 134937 h 425"/>
                  <a:gd name="T24" fmla="*/ 450850 w 369"/>
                  <a:gd name="T25" fmla="*/ 314325 h 425"/>
                  <a:gd name="T26" fmla="*/ 360363 w 369"/>
                  <a:gd name="T27" fmla="*/ 404812 h 425"/>
                  <a:gd name="T28" fmla="*/ 495300 w 369"/>
                  <a:gd name="T29" fmla="*/ 404812 h 425"/>
                  <a:gd name="T30" fmla="*/ 585788 w 369"/>
                  <a:gd name="T31" fmla="*/ 630237 h 425"/>
                  <a:gd name="T32" fmla="*/ 541338 w 369"/>
                  <a:gd name="T33" fmla="*/ 674687 h 425"/>
                  <a:gd name="T34" fmla="*/ 360363 w 369"/>
                  <a:gd name="T35" fmla="*/ 630237 h 425"/>
                  <a:gd name="T36" fmla="*/ 225425 w 369"/>
                  <a:gd name="T37" fmla="*/ 449262 h 425"/>
                  <a:gd name="T38" fmla="*/ 46038 w 369"/>
                  <a:gd name="T39" fmla="*/ 495300 h 42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69" h="425">
                    <a:moveTo>
                      <a:pt x="29" y="312"/>
                    </a:moveTo>
                    <a:lnTo>
                      <a:pt x="0" y="198"/>
                    </a:lnTo>
                    <a:lnTo>
                      <a:pt x="29" y="170"/>
                    </a:lnTo>
                    <a:lnTo>
                      <a:pt x="0" y="113"/>
                    </a:lnTo>
                    <a:lnTo>
                      <a:pt x="29" y="85"/>
                    </a:lnTo>
                    <a:lnTo>
                      <a:pt x="0" y="57"/>
                    </a:lnTo>
                    <a:lnTo>
                      <a:pt x="85" y="28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312" y="57"/>
                    </a:lnTo>
                    <a:lnTo>
                      <a:pt x="284" y="85"/>
                    </a:lnTo>
                    <a:lnTo>
                      <a:pt x="284" y="198"/>
                    </a:lnTo>
                    <a:lnTo>
                      <a:pt x="227" y="255"/>
                    </a:lnTo>
                    <a:lnTo>
                      <a:pt x="312" y="255"/>
                    </a:lnTo>
                    <a:lnTo>
                      <a:pt x="369" y="397"/>
                    </a:lnTo>
                    <a:lnTo>
                      <a:pt x="341" y="425"/>
                    </a:lnTo>
                    <a:lnTo>
                      <a:pt x="227" y="397"/>
                    </a:lnTo>
                    <a:lnTo>
                      <a:pt x="142" y="283"/>
                    </a:lnTo>
                    <a:lnTo>
                      <a:pt x="29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8" name="Freeform 131"/>
              <p:cNvSpPr>
                <a:spLocks/>
              </p:cNvSpPr>
              <p:nvPr/>
            </p:nvSpPr>
            <p:spPr bwMode="auto">
              <a:xfrm>
                <a:off x="4375150" y="2820988"/>
                <a:ext cx="720725" cy="674687"/>
              </a:xfrm>
              <a:custGeom>
                <a:avLst/>
                <a:gdLst>
                  <a:gd name="T0" fmla="*/ 46038 w 454"/>
                  <a:gd name="T1" fmla="*/ 0 h 425"/>
                  <a:gd name="T2" fmla="*/ 0 w 454"/>
                  <a:gd name="T3" fmla="*/ 88900 h 425"/>
                  <a:gd name="T4" fmla="*/ 0 w 454"/>
                  <a:gd name="T5" fmla="*/ 358775 h 425"/>
                  <a:gd name="T6" fmla="*/ 180975 w 454"/>
                  <a:gd name="T7" fmla="*/ 449262 h 425"/>
                  <a:gd name="T8" fmla="*/ 225425 w 454"/>
                  <a:gd name="T9" fmla="*/ 630237 h 425"/>
                  <a:gd name="T10" fmla="*/ 315913 w 454"/>
                  <a:gd name="T11" fmla="*/ 674687 h 425"/>
                  <a:gd name="T12" fmla="*/ 315913 w 454"/>
                  <a:gd name="T13" fmla="*/ 630237 h 425"/>
                  <a:gd name="T14" fmla="*/ 404813 w 454"/>
                  <a:gd name="T15" fmla="*/ 630237 h 425"/>
                  <a:gd name="T16" fmla="*/ 450850 w 454"/>
                  <a:gd name="T17" fmla="*/ 584200 h 425"/>
                  <a:gd name="T18" fmla="*/ 539750 w 454"/>
                  <a:gd name="T19" fmla="*/ 630237 h 425"/>
                  <a:gd name="T20" fmla="*/ 539750 w 454"/>
                  <a:gd name="T21" fmla="*/ 493712 h 425"/>
                  <a:gd name="T22" fmla="*/ 676275 w 454"/>
                  <a:gd name="T23" fmla="*/ 539750 h 425"/>
                  <a:gd name="T24" fmla="*/ 720725 w 454"/>
                  <a:gd name="T25" fmla="*/ 404812 h 425"/>
                  <a:gd name="T26" fmla="*/ 630238 w 454"/>
                  <a:gd name="T27" fmla="*/ 358775 h 425"/>
                  <a:gd name="T28" fmla="*/ 495300 w 454"/>
                  <a:gd name="T29" fmla="*/ 358775 h 425"/>
                  <a:gd name="T30" fmla="*/ 450850 w 454"/>
                  <a:gd name="T31" fmla="*/ 269875 h 425"/>
                  <a:gd name="T32" fmla="*/ 225425 w 454"/>
                  <a:gd name="T33" fmla="*/ 179387 h 425"/>
                  <a:gd name="T34" fmla="*/ 46038 w 454"/>
                  <a:gd name="T35" fmla="*/ 0 h 4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425">
                    <a:moveTo>
                      <a:pt x="29" y="0"/>
                    </a:moveTo>
                    <a:lnTo>
                      <a:pt x="0" y="56"/>
                    </a:lnTo>
                    <a:lnTo>
                      <a:pt x="0" y="226"/>
                    </a:lnTo>
                    <a:lnTo>
                      <a:pt x="114" y="283"/>
                    </a:lnTo>
                    <a:lnTo>
                      <a:pt x="142" y="397"/>
                    </a:lnTo>
                    <a:lnTo>
                      <a:pt x="199" y="425"/>
                    </a:lnTo>
                    <a:lnTo>
                      <a:pt x="199" y="397"/>
                    </a:lnTo>
                    <a:lnTo>
                      <a:pt x="255" y="397"/>
                    </a:lnTo>
                    <a:lnTo>
                      <a:pt x="284" y="368"/>
                    </a:lnTo>
                    <a:lnTo>
                      <a:pt x="340" y="397"/>
                    </a:lnTo>
                    <a:lnTo>
                      <a:pt x="340" y="311"/>
                    </a:lnTo>
                    <a:lnTo>
                      <a:pt x="426" y="340"/>
                    </a:lnTo>
                    <a:lnTo>
                      <a:pt x="454" y="255"/>
                    </a:lnTo>
                    <a:lnTo>
                      <a:pt x="397" y="226"/>
                    </a:lnTo>
                    <a:lnTo>
                      <a:pt x="312" y="226"/>
                    </a:lnTo>
                    <a:lnTo>
                      <a:pt x="284" y="170"/>
                    </a:lnTo>
                    <a:lnTo>
                      <a:pt x="142" y="113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9" name="Freeform 132"/>
              <p:cNvSpPr>
                <a:spLocks/>
              </p:cNvSpPr>
              <p:nvPr/>
            </p:nvSpPr>
            <p:spPr bwMode="auto">
              <a:xfrm>
                <a:off x="4375150" y="3179763"/>
                <a:ext cx="676275" cy="630237"/>
              </a:xfrm>
              <a:custGeom>
                <a:avLst/>
                <a:gdLst>
                  <a:gd name="T0" fmla="*/ 676275 w 426"/>
                  <a:gd name="T1" fmla="*/ 180975 h 397"/>
                  <a:gd name="T2" fmla="*/ 676275 w 426"/>
                  <a:gd name="T3" fmla="*/ 315912 h 397"/>
                  <a:gd name="T4" fmla="*/ 630238 w 426"/>
                  <a:gd name="T5" fmla="*/ 406400 h 397"/>
                  <a:gd name="T6" fmla="*/ 495300 w 426"/>
                  <a:gd name="T7" fmla="*/ 495300 h 397"/>
                  <a:gd name="T8" fmla="*/ 450850 w 426"/>
                  <a:gd name="T9" fmla="*/ 585787 h 397"/>
                  <a:gd name="T10" fmla="*/ 360363 w 426"/>
                  <a:gd name="T11" fmla="*/ 585787 h 397"/>
                  <a:gd name="T12" fmla="*/ 315913 w 426"/>
                  <a:gd name="T13" fmla="*/ 541337 h 397"/>
                  <a:gd name="T14" fmla="*/ 269875 w 426"/>
                  <a:gd name="T15" fmla="*/ 541337 h 397"/>
                  <a:gd name="T16" fmla="*/ 225425 w 426"/>
                  <a:gd name="T17" fmla="*/ 630237 h 397"/>
                  <a:gd name="T18" fmla="*/ 180975 w 426"/>
                  <a:gd name="T19" fmla="*/ 630237 h 397"/>
                  <a:gd name="T20" fmla="*/ 0 w 426"/>
                  <a:gd name="T21" fmla="*/ 450850 h 397"/>
                  <a:gd name="T22" fmla="*/ 0 w 426"/>
                  <a:gd name="T23" fmla="*/ 0 h 397"/>
                  <a:gd name="T24" fmla="*/ 180975 w 426"/>
                  <a:gd name="T25" fmla="*/ 90487 h 397"/>
                  <a:gd name="T26" fmla="*/ 225425 w 426"/>
                  <a:gd name="T27" fmla="*/ 271462 h 397"/>
                  <a:gd name="T28" fmla="*/ 315913 w 426"/>
                  <a:gd name="T29" fmla="*/ 315912 h 397"/>
                  <a:gd name="T30" fmla="*/ 315913 w 426"/>
                  <a:gd name="T31" fmla="*/ 271462 h 397"/>
                  <a:gd name="T32" fmla="*/ 404813 w 426"/>
                  <a:gd name="T33" fmla="*/ 271462 h 397"/>
                  <a:gd name="T34" fmla="*/ 450850 w 426"/>
                  <a:gd name="T35" fmla="*/ 225425 h 397"/>
                  <a:gd name="T36" fmla="*/ 539750 w 426"/>
                  <a:gd name="T37" fmla="*/ 271462 h 397"/>
                  <a:gd name="T38" fmla="*/ 539750 w 426"/>
                  <a:gd name="T39" fmla="*/ 134937 h 397"/>
                  <a:gd name="T40" fmla="*/ 676275 w 426"/>
                  <a:gd name="T41" fmla="*/ 180975 h 39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26" h="397">
                    <a:moveTo>
                      <a:pt x="426" y="114"/>
                    </a:moveTo>
                    <a:lnTo>
                      <a:pt x="426" y="199"/>
                    </a:lnTo>
                    <a:lnTo>
                      <a:pt x="397" y="256"/>
                    </a:lnTo>
                    <a:lnTo>
                      <a:pt x="312" y="312"/>
                    </a:lnTo>
                    <a:lnTo>
                      <a:pt x="284" y="369"/>
                    </a:lnTo>
                    <a:lnTo>
                      <a:pt x="227" y="369"/>
                    </a:lnTo>
                    <a:lnTo>
                      <a:pt x="199" y="341"/>
                    </a:lnTo>
                    <a:lnTo>
                      <a:pt x="170" y="341"/>
                    </a:lnTo>
                    <a:lnTo>
                      <a:pt x="142" y="397"/>
                    </a:lnTo>
                    <a:lnTo>
                      <a:pt x="114" y="397"/>
                    </a:lnTo>
                    <a:lnTo>
                      <a:pt x="0" y="284"/>
                    </a:lnTo>
                    <a:lnTo>
                      <a:pt x="0" y="0"/>
                    </a:lnTo>
                    <a:lnTo>
                      <a:pt x="114" y="57"/>
                    </a:lnTo>
                    <a:lnTo>
                      <a:pt x="142" y="171"/>
                    </a:lnTo>
                    <a:lnTo>
                      <a:pt x="199" y="199"/>
                    </a:lnTo>
                    <a:lnTo>
                      <a:pt x="199" y="171"/>
                    </a:lnTo>
                    <a:lnTo>
                      <a:pt x="255" y="171"/>
                    </a:lnTo>
                    <a:lnTo>
                      <a:pt x="284" y="142"/>
                    </a:lnTo>
                    <a:lnTo>
                      <a:pt x="340" y="171"/>
                    </a:lnTo>
                    <a:lnTo>
                      <a:pt x="340" y="85"/>
                    </a:lnTo>
                    <a:lnTo>
                      <a:pt x="426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0" name="Freeform 133"/>
              <p:cNvSpPr>
                <a:spLocks/>
              </p:cNvSpPr>
              <p:nvPr/>
            </p:nvSpPr>
            <p:spPr bwMode="auto">
              <a:xfrm>
                <a:off x="5365750" y="3721100"/>
                <a:ext cx="269875" cy="404813"/>
              </a:xfrm>
              <a:custGeom>
                <a:avLst/>
                <a:gdLst>
                  <a:gd name="T0" fmla="*/ 44450 w 170"/>
                  <a:gd name="T1" fmla="*/ 44450 h 255"/>
                  <a:gd name="T2" fmla="*/ 0 w 170"/>
                  <a:gd name="T3" fmla="*/ 269875 h 255"/>
                  <a:gd name="T4" fmla="*/ 44450 w 170"/>
                  <a:gd name="T5" fmla="*/ 269875 h 255"/>
                  <a:gd name="T6" fmla="*/ 44450 w 170"/>
                  <a:gd name="T7" fmla="*/ 404813 h 255"/>
                  <a:gd name="T8" fmla="*/ 179388 w 170"/>
                  <a:gd name="T9" fmla="*/ 269875 h 255"/>
                  <a:gd name="T10" fmla="*/ 179388 w 170"/>
                  <a:gd name="T11" fmla="*/ 179388 h 255"/>
                  <a:gd name="T12" fmla="*/ 269875 w 170"/>
                  <a:gd name="T13" fmla="*/ 0 h 255"/>
                  <a:gd name="T14" fmla="*/ 134938 w 170"/>
                  <a:gd name="T15" fmla="*/ 0 h 255"/>
                  <a:gd name="T16" fmla="*/ 44450 w 170"/>
                  <a:gd name="T17" fmla="*/ 44450 h 2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255">
                    <a:moveTo>
                      <a:pt x="28" y="28"/>
                    </a:moveTo>
                    <a:lnTo>
                      <a:pt x="0" y="170"/>
                    </a:lnTo>
                    <a:lnTo>
                      <a:pt x="28" y="170"/>
                    </a:lnTo>
                    <a:lnTo>
                      <a:pt x="28" y="255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0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1" name="Freeform 134"/>
              <p:cNvSpPr>
                <a:spLocks/>
              </p:cNvSpPr>
              <p:nvPr/>
            </p:nvSpPr>
            <p:spPr bwMode="auto">
              <a:xfrm>
                <a:off x="5627688" y="3675063"/>
                <a:ext cx="187325" cy="360362"/>
              </a:xfrm>
              <a:custGeom>
                <a:avLst/>
                <a:gdLst>
                  <a:gd name="T0" fmla="*/ 4763 w 118"/>
                  <a:gd name="T1" fmla="*/ 47625 h 227"/>
                  <a:gd name="T2" fmla="*/ 1588 w 118"/>
                  <a:gd name="T3" fmla="*/ 77787 h 227"/>
                  <a:gd name="T4" fmla="*/ 7938 w 118"/>
                  <a:gd name="T5" fmla="*/ 315912 h 227"/>
                  <a:gd name="T6" fmla="*/ 52388 w 118"/>
                  <a:gd name="T7" fmla="*/ 360362 h 227"/>
                  <a:gd name="T8" fmla="*/ 142875 w 118"/>
                  <a:gd name="T9" fmla="*/ 225425 h 227"/>
                  <a:gd name="T10" fmla="*/ 142875 w 118"/>
                  <a:gd name="T11" fmla="*/ 134937 h 227"/>
                  <a:gd name="T12" fmla="*/ 187325 w 118"/>
                  <a:gd name="T13" fmla="*/ 0 h 227"/>
                  <a:gd name="T14" fmla="*/ 142875 w 118"/>
                  <a:gd name="T15" fmla="*/ 0 h 227"/>
                  <a:gd name="T16" fmla="*/ 98425 w 118"/>
                  <a:gd name="T17" fmla="*/ 90487 h 227"/>
                  <a:gd name="T18" fmla="*/ 4763 w 118"/>
                  <a:gd name="T19" fmla="*/ 47625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8" h="227">
                    <a:moveTo>
                      <a:pt x="3" y="30"/>
                    </a:moveTo>
                    <a:cubicBezTo>
                      <a:pt x="0" y="40"/>
                      <a:pt x="1" y="34"/>
                      <a:pt x="1" y="49"/>
                    </a:cubicBezTo>
                    <a:lnTo>
                      <a:pt x="5" y="199"/>
                    </a:lnTo>
                    <a:lnTo>
                      <a:pt x="33" y="227"/>
                    </a:lnTo>
                    <a:lnTo>
                      <a:pt x="90" y="142"/>
                    </a:lnTo>
                    <a:lnTo>
                      <a:pt x="90" y="85"/>
                    </a:lnTo>
                    <a:lnTo>
                      <a:pt x="118" y="0"/>
                    </a:lnTo>
                    <a:lnTo>
                      <a:pt x="90" y="0"/>
                    </a:lnTo>
                    <a:lnTo>
                      <a:pt x="62" y="57"/>
                    </a:lnTo>
                    <a:lnTo>
                      <a:pt x="3" y="3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2" name="Freeform 135"/>
              <p:cNvSpPr>
                <a:spLocks/>
              </p:cNvSpPr>
              <p:nvPr/>
            </p:nvSpPr>
            <p:spPr bwMode="auto">
              <a:xfrm>
                <a:off x="5680075" y="3900488"/>
                <a:ext cx="406400" cy="314325"/>
              </a:xfrm>
              <a:custGeom>
                <a:avLst/>
                <a:gdLst>
                  <a:gd name="T0" fmla="*/ 0 w 256"/>
                  <a:gd name="T1" fmla="*/ 134938 h 198"/>
                  <a:gd name="T2" fmla="*/ 90488 w 256"/>
                  <a:gd name="T3" fmla="*/ 0 h 198"/>
                  <a:gd name="T4" fmla="*/ 315913 w 256"/>
                  <a:gd name="T5" fmla="*/ 0 h 198"/>
                  <a:gd name="T6" fmla="*/ 406400 w 256"/>
                  <a:gd name="T7" fmla="*/ 134938 h 198"/>
                  <a:gd name="T8" fmla="*/ 406400 w 256"/>
                  <a:gd name="T9" fmla="*/ 269875 h 198"/>
                  <a:gd name="T10" fmla="*/ 315913 w 256"/>
                  <a:gd name="T11" fmla="*/ 314325 h 198"/>
                  <a:gd name="T12" fmla="*/ 90488 w 256"/>
                  <a:gd name="T13" fmla="*/ 225425 h 198"/>
                  <a:gd name="T14" fmla="*/ 0 w 256"/>
                  <a:gd name="T15" fmla="*/ 134938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6" h="198">
                    <a:moveTo>
                      <a:pt x="0" y="85"/>
                    </a:moveTo>
                    <a:lnTo>
                      <a:pt x="57" y="0"/>
                    </a:lnTo>
                    <a:lnTo>
                      <a:pt x="199" y="0"/>
                    </a:lnTo>
                    <a:lnTo>
                      <a:pt x="256" y="85"/>
                    </a:lnTo>
                    <a:lnTo>
                      <a:pt x="256" y="170"/>
                    </a:lnTo>
                    <a:lnTo>
                      <a:pt x="199" y="198"/>
                    </a:lnTo>
                    <a:lnTo>
                      <a:pt x="57" y="142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3" name="Freeform 136"/>
              <p:cNvSpPr>
                <a:spLocks/>
              </p:cNvSpPr>
              <p:nvPr/>
            </p:nvSpPr>
            <p:spPr bwMode="auto">
              <a:xfrm>
                <a:off x="3879850" y="3810000"/>
                <a:ext cx="585788" cy="541338"/>
              </a:xfrm>
              <a:custGeom>
                <a:avLst/>
                <a:gdLst>
                  <a:gd name="T0" fmla="*/ 450850 w 369"/>
                  <a:gd name="T1" fmla="*/ 0 h 341"/>
                  <a:gd name="T2" fmla="*/ 360363 w 369"/>
                  <a:gd name="T3" fmla="*/ 180975 h 341"/>
                  <a:gd name="T4" fmla="*/ 46038 w 369"/>
                  <a:gd name="T5" fmla="*/ 315913 h 341"/>
                  <a:gd name="T6" fmla="*/ 0 w 369"/>
                  <a:gd name="T7" fmla="*/ 404813 h 341"/>
                  <a:gd name="T8" fmla="*/ 90488 w 369"/>
                  <a:gd name="T9" fmla="*/ 450850 h 341"/>
                  <a:gd name="T10" fmla="*/ 134938 w 369"/>
                  <a:gd name="T11" fmla="*/ 404813 h 341"/>
                  <a:gd name="T12" fmla="*/ 180975 w 369"/>
                  <a:gd name="T13" fmla="*/ 495300 h 341"/>
                  <a:gd name="T14" fmla="*/ 225425 w 369"/>
                  <a:gd name="T15" fmla="*/ 495300 h 341"/>
                  <a:gd name="T16" fmla="*/ 271463 w 369"/>
                  <a:gd name="T17" fmla="*/ 541338 h 341"/>
                  <a:gd name="T18" fmla="*/ 315913 w 369"/>
                  <a:gd name="T19" fmla="*/ 495300 h 341"/>
                  <a:gd name="T20" fmla="*/ 541338 w 369"/>
                  <a:gd name="T21" fmla="*/ 404813 h 341"/>
                  <a:gd name="T22" fmla="*/ 585788 w 369"/>
                  <a:gd name="T23" fmla="*/ 360363 h 341"/>
                  <a:gd name="T24" fmla="*/ 585788 w 369"/>
                  <a:gd name="T25" fmla="*/ 269875 h 341"/>
                  <a:gd name="T26" fmla="*/ 541338 w 369"/>
                  <a:gd name="T27" fmla="*/ 134938 h 341"/>
                  <a:gd name="T28" fmla="*/ 541338 w 369"/>
                  <a:gd name="T29" fmla="*/ 90488 h 341"/>
                  <a:gd name="T30" fmla="*/ 450850 w 369"/>
                  <a:gd name="T31" fmla="*/ 0 h 34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69" h="341">
                    <a:moveTo>
                      <a:pt x="284" y="0"/>
                    </a:moveTo>
                    <a:lnTo>
                      <a:pt x="227" y="114"/>
                    </a:lnTo>
                    <a:lnTo>
                      <a:pt x="29" y="199"/>
                    </a:lnTo>
                    <a:lnTo>
                      <a:pt x="0" y="255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114" y="312"/>
                    </a:lnTo>
                    <a:lnTo>
                      <a:pt x="142" y="312"/>
                    </a:lnTo>
                    <a:lnTo>
                      <a:pt x="171" y="341"/>
                    </a:lnTo>
                    <a:lnTo>
                      <a:pt x="199" y="312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69" y="170"/>
                    </a:lnTo>
                    <a:lnTo>
                      <a:pt x="341" y="85"/>
                    </a:lnTo>
                    <a:lnTo>
                      <a:pt x="341" y="57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4" name="Freeform 137"/>
              <p:cNvSpPr>
                <a:spLocks/>
              </p:cNvSpPr>
              <p:nvPr/>
            </p:nvSpPr>
            <p:spPr bwMode="auto">
              <a:xfrm>
                <a:off x="4240213" y="5205413"/>
                <a:ext cx="180975" cy="315912"/>
              </a:xfrm>
              <a:custGeom>
                <a:avLst/>
                <a:gdLst>
                  <a:gd name="T0" fmla="*/ 180975 w 114"/>
                  <a:gd name="T1" fmla="*/ 0 h 199"/>
                  <a:gd name="T2" fmla="*/ 90488 w 114"/>
                  <a:gd name="T3" fmla="*/ 0 h 199"/>
                  <a:gd name="T4" fmla="*/ 0 w 114"/>
                  <a:gd name="T5" fmla="*/ 180975 h 199"/>
                  <a:gd name="T6" fmla="*/ 0 w 114"/>
                  <a:gd name="T7" fmla="*/ 269875 h 199"/>
                  <a:gd name="T8" fmla="*/ 90488 w 114"/>
                  <a:gd name="T9" fmla="*/ 315912 h 199"/>
                  <a:gd name="T10" fmla="*/ 180975 w 114"/>
                  <a:gd name="T11" fmla="*/ 180975 h 199"/>
                  <a:gd name="T12" fmla="*/ 180975 w 114"/>
                  <a:gd name="T13" fmla="*/ 90487 h 199"/>
                  <a:gd name="T14" fmla="*/ 134938 w 114"/>
                  <a:gd name="T15" fmla="*/ 90487 h 199"/>
                  <a:gd name="T16" fmla="*/ 180975 w 114"/>
                  <a:gd name="T17" fmla="*/ 0 h 19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99">
                    <a:moveTo>
                      <a:pt x="114" y="0"/>
                    </a:moveTo>
                    <a:lnTo>
                      <a:pt x="57" y="0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99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85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5" name="Freeform 138"/>
              <p:cNvSpPr>
                <a:spLocks/>
              </p:cNvSpPr>
              <p:nvPr/>
            </p:nvSpPr>
            <p:spPr bwMode="auto">
              <a:xfrm>
                <a:off x="4014788" y="4621213"/>
                <a:ext cx="495300" cy="900112"/>
              </a:xfrm>
              <a:custGeom>
                <a:avLst/>
                <a:gdLst>
                  <a:gd name="T0" fmla="*/ 225425 w 312"/>
                  <a:gd name="T1" fmla="*/ 854075 h 567"/>
                  <a:gd name="T2" fmla="*/ 90488 w 312"/>
                  <a:gd name="T3" fmla="*/ 854075 h 567"/>
                  <a:gd name="T4" fmla="*/ 46038 w 312"/>
                  <a:gd name="T5" fmla="*/ 900112 h 567"/>
                  <a:gd name="T6" fmla="*/ 0 w 312"/>
                  <a:gd name="T7" fmla="*/ 854075 h 567"/>
                  <a:gd name="T8" fmla="*/ 0 w 312"/>
                  <a:gd name="T9" fmla="*/ 719137 h 567"/>
                  <a:gd name="T10" fmla="*/ 90488 w 312"/>
                  <a:gd name="T11" fmla="*/ 719137 h 567"/>
                  <a:gd name="T12" fmla="*/ 180975 w 312"/>
                  <a:gd name="T13" fmla="*/ 493712 h 567"/>
                  <a:gd name="T14" fmla="*/ 180975 w 312"/>
                  <a:gd name="T15" fmla="*/ 404812 h 567"/>
                  <a:gd name="T16" fmla="*/ 225425 w 312"/>
                  <a:gd name="T17" fmla="*/ 314325 h 567"/>
                  <a:gd name="T18" fmla="*/ 225425 w 312"/>
                  <a:gd name="T19" fmla="*/ 134937 h 567"/>
                  <a:gd name="T20" fmla="*/ 180975 w 312"/>
                  <a:gd name="T21" fmla="*/ 88900 h 567"/>
                  <a:gd name="T22" fmla="*/ 136525 w 312"/>
                  <a:gd name="T23" fmla="*/ 0 h 567"/>
                  <a:gd name="T24" fmla="*/ 271463 w 312"/>
                  <a:gd name="T25" fmla="*/ 0 h 567"/>
                  <a:gd name="T26" fmla="*/ 360363 w 312"/>
                  <a:gd name="T27" fmla="*/ 134937 h 567"/>
                  <a:gd name="T28" fmla="*/ 450850 w 312"/>
                  <a:gd name="T29" fmla="*/ 134937 h 567"/>
                  <a:gd name="T30" fmla="*/ 495300 w 312"/>
                  <a:gd name="T31" fmla="*/ 223837 h 567"/>
                  <a:gd name="T32" fmla="*/ 406400 w 312"/>
                  <a:gd name="T33" fmla="*/ 269875 h 567"/>
                  <a:gd name="T34" fmla="*/ 271463 w 312"/>
                  <a:gd name="T35" fmla="*/ 404812 h 567"/>
                  <a:gd name="T36" fmla="*/ 271463 w 312"/>
                  <a:gd name="T37" fmla="*/ 493712 h 567"/>
                  <a:gd name="T38" fmla="*/ 315913 w 312"/>
                  <a:gd name="T39" fmla="*/ 584200 h 567"/>
                  <a:gd name="T40" fmla="*/ 225425 w 312"/>
                  <a:gd name="T41" fmla="*/ 765175 h 567"/>
                  <a:gd name="T42" fmla="*/ 225425 w 312"/>
                  <a:gd name="T43" fmla="*/ 854075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2" h="567">
                    <a:moveTo>
                      <a:pt x="142" y="538"/>
                    </a:moveTo>
                    <a:lnTo>
                      <a:pt x="57" y="538"/>
                    </a:lnTo>
                    <a:lnTo>
                      <a:pt x="29" y="567"/>
                    </a:lnTo>
                    <a:lnTo>
                      <a:pt x="0" y="538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114" y="311"/>
                    </a:lnTo>
                    <a:lnTo>
                      <a:pt x="114" y="255"/>
                    </a:lnTo>
                    <a:lnTo>
                      <a:pt x="142" y="198"/>
                    </a:lnTo>
                    <a:lnTo>
                      <a:pt x="142" y="85"/>
                    </a:lnTo>
                    <a:lnTo>
                      <a:pt x="114" y="56"/>
                    </a:lnTo>
                    <a:lnTo>
                      <a:pt x="86" y="0"/>
                    </a:lnTo>
                    <a:lnTo>
                      <a:pt x="171" y="0"/>
                    </a:lnTo>
                    <a:lnTo>
                      <a:pt x="227" y="85"/>
                    </a:lnTo>
                    <a:lnTo>
                      <a:pt x="284" y="85"/>
                    </a:lnTo>
                    <a:lnTo>
                      <a:pt x="312" y="141"/>
                    </a:lnTo>
                    <a:lnTo>
                      <a:pt x="256" y="170"/>
                    </a:lnTo>
                    <a:lnTo>
                      <a:pt x="171" y="255"/>
                    </a:lnTo>
                    <a:lnTo>
                      <a:pt x="171" y="311"/>
                    </a:lnTo>
                    <a:lnTo>
                      <a:pt x="199" y="368"/>
                    </a:lnTo>
                    <a:lnTo>
                      <a:pt x="142" y="482"/>
                    </a:lnTo>
                    <a:lnTo>
                      <a:pt x="142" y="5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6" name="Freeform 139"/>
              <p:cNvSpPr>
                <a:spLocks/>
              </p:cNvSpPr>
              <p:nvPr/>
            </p:nvSpPr>
            <p:spPr bwMode="auto">
              <a:xfrm>
                <a:off x="4060825" y="5475288"/>
                <a:ext cx="360363" cy="360362"/>
              </a:xfrm>
              <a:custGeom>
                <a:avLst/>
                <a:gdLst>
                  <a:gd name="T0" fmla="*/ 0 w 227"/>
                  <a:gd name="T1" fmla="*/ 46037 h 227"/>
                  <a:gd name="T2" fmla="*/ 44450 w 227"/>
                  <a:gd name="T3" fmla="*/ 180975 h 227"/>
                  <a:gd name="T4" fmla="*/ 44450 w 227"/>
                  <a:gd name="T5" fmla="*/ 225425 h 227"/>
                  <a:gd name="T6" fmla="*/ 90488 w 227"/>
                  <a:gd name="T7" fmla="*/ 269875 h 227"/>
                  <a:gd name="T8" fmla="*/ 90488 w 227"/>
                  <a:gd name="T9" fmla="*/ 360362 h 227"/>
                  <a:gd name="T10" fmla="*/ 179388 w 227"/>
                  <a:gd name="T11" fmla="*/ 269875 h 227"/>
                  <a:gd name="T12" fmla="*/ 360363 w 227"/>
                  <a:gd name="T13" fmla="*/ 134937 h 227"/>
                  <a:gd name="T14" fmla="*/ 314325 w 227"/>
                  <a:gd name="T15" fmla="*/ 46037 h 227"/>
                  <a:gd name="T16" fmla="*/ 269875 w 227"/>
                  <a:gd name="T17" fmla="*/ 46037 h 227"/>
                  <a:gd name="T18" fmla="*/ 179388 w 227"/>
                  <a:gd name="T19" fmla="*/ 0 h 227"/>
                  <a:gd name="T20" fmla="*/ 44450 w 227"/>
                  <a:gd name="T21" fmla="*/ 0 h 227"/>
                  <a:gd name="T22" fmla="*/ 0 w 227"/>
                  <a:gd name="T23" fmla="*/ 46037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227">
                    <a:moveTo>
                      <a:pt x="0" y="29"/>
                    </a:moveTo>
                    <a:lnTo>
                      <a:pt x="28" y="114"/>
                    </a:lnTo>
                    <a:lnTo>
                      <a:pt x="28" y="142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170"/>
                    </a:lnTo>
                    <a:lnTo>
                      <a:pt x="227" y="85"/>
                    </a:lnTo>
                    <a:lnTo>
                      <a:pt x="198" y="29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7" name="Freeform 140"/>
              <p:cNvSpPr>
                <a:spLocks/>
              </p:cNvSpPr>
              <p:nvPr/>
            </p:nvSpPr>
            <p:spPr bwMode="auto">
              <a:xfrm>
                <a:off x="3744913" y="4214813"/>
                <a:ext cx="585787" cy="1306512"/>
              </a:xfrm>
              <a:custGeom>
                <a:avLst/>
                <a:gdLst>
                  <a:gd name="T0" fmla="*/ 134937 w 369"/>
                  <a:gd name="T1" fmla="*/ 0 h 823"/>
                  <a:gd name="T2" fmla="*/ 90487 w 369"/>
                  <a:gd name="T3" fmla="*/ 90487 h 823"/>
                  <a:gd name="T4" fmla="*/ 180975 w 369"/>
                  <a:gd name="T5" fmla="*/ 585787 h 823"/>
                  <a:gd name="T6" fmla="*/ 269875 w 369"/>
                  <a:gd name="T7" fmla="*/ 990600 h 823"/>
                  <a:gd name="T8" fmla="*/ 0 w 369"/>
                  <a:gd name="T9" fmla="*/ 1260475 h 823"/>
                  <a:gd name="T10" fmla="*/ 46037 w 369"/>
                  <a:gd name="T11" fmla="*/ 1306512 h 823"/>
                  <a:gd name="T12" fmla="*/ 269875 w 369"/>
                  <a:gd name="T13" fmla="*/ 1260475 h 823"/>
                  <a:gd name="T14" fmla="*/ 269875 w 369"/>
                  <a:gd name="T15" fmla="*/ 1125537 h 823"/>
                  <a:gd name="T16" fmla="*/ 360362 w 369"/>
                  <a:gd name="T17" fmla="*/ 1125537 h 823"/>
                  <a:gd name="T18" fmla="*/ 450850 w 369"/>
                  <a:gd name="T19" fmla="*/ 900112 h 823"/>
                  <a:gd name="T20" fmla="*/ 450850 w 369"/>
                  <a:gd name="T21" fmla="*/ 811212 h 823"/>
                  <a:gd name="T22" fmla="*/ 495300 w 369"/>
                  <a:gd name="T23" fmla="*/ 720725 h 823"/>
                  <a:gd name="T24" fmla="*/ 495300 w 369"/>
                  <a:gd name="T25" fmla="*/ 541337 h 823"/>
                  <a:gd name="T26" fmla="*/ 450850 w 369"/>
                  <a:gd name="T27" fmla="*/ 495300 h 823"/>
                  <a:gd name="T28" fmla="*/ 406400 w 369"/>
                  <a:gd name="T29" fmla="*/ 406400 h 823"/>
                  <a:gd name="T30" fmla="*/ 495300 w 369"/>
                  <a:gd name="T31" fmla="*/ 406400 h 823"/>
                  <a:gd name="T32" fmla="*/ 541337 w 369"/>
                  <a:gd name="T33" fmla="*/ 406400 h 823"/>
                  <a:gd name="T34" fmla="*/ 585787 w 369"/>
                  <a:gd name="T35" fmla="*/ 360362 h 823"/>
                  <a:gd name="T36" fmla="*/ 406400 w 369"/>
                  <a:gd name="T37" fmla="*/ 136525 h 823"/>
                  <a:gd name="T38" fmla="*/ 360362 w 369"/>
                  <a:gd name="T39" fmla="*/ 90487 h 823"/>
                  <a:gd name="T40" fmla="*/ 315912 w 369"/>
                  <a:gd name="T41" fmla="*/ 90487 h 823"/>
                  <a:gd name="T42" fmla="*/ 269875 w 369"/>
                  <a:gd name="T43" fmla="*/ 0 h 823"/>
                  <a:gd name="T44" fmla="*/ 225425 w 369"/>
                  <a:gd name="T45" fmla="*/ 46037 h 823"/>
                  <a:gd name="T46" fmla="*/ 134937 w 369"/>
                  <a:gd name="T47" fmla="*/ 0 h 82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69" h="823">
                    <a:moveTo>
                      <a:pt x="85" y="0"/>
                    </a:moveTo>
                    <a:lnTo>
                      <a:pt x="57" y="57"/>
                    </a:lnTo>
                    <a:lnTo>
                      <a:pt x="114" y="369"/>
                    </a:lnTo>
                    <a:lnTo>
                      <a:pt x="170" y="624"/>
                    </a:lnTo>
                    <a:lnTo>
                      <a:pt x="0" y="794"/>
                    </a:lnTo>
                    <a:lnTo>
                      <a:pt x="29" y="823"/>
                    </a:lnTo>
                    <a:lnTo>
                      <a:pt x="170" y="794"/>
                    </a:lnTo>
                    <a:lnTo>
                      <a:pt x="170" y="709"/>
                    </a:lnTo>
                    <a:lnTo>
                      <a:pt x="227" y="709"/>
                    </a:lnTo>
                    <a:lnTo>
                      <a:pt x="284" y="567"/>
                    </a:lnTo>
                    <a:lnTo>
                      <a:pt x="284" y="511"/>
                    </a:lnTo>
                    <a:lnTo>
                      <a:pt x="312" y="454"/>
                    </a:lnTo>
                    <a:lnTo>
                      <a:pt x="312" y="341"/>
                    </a:lnTo>
                    <a:lnTo>
                      <a:pt x="284" y="312"/>
                    </a:lnTo>
                    <a:lnTo>
                      <a:pt x="256" y="256"/>
                    </a:lnTo>
                    <a:lnTo>
                      <a:pt x="312" y="256"/>
                    </a:lnTo>
                    <a:lnTo>
                      <a:pt x="341" y="256"/>
                    </a:lnTo>
                    <a:lnTo>
                      <a:pt x="369" y="227"/>
                    </a:lnTo>
                    <a:lnTo>
                      <a:pt x="256" y="86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42" y="29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8" name="Freeform 141"/>
              <p:cNvSpPr>
                <a:spLocks/>
              </p:cNvSpPr>
              <p:nvPr/>
            </p:nvSpPr>
            <p:spPr bwMode="auto">
              <a:xfrm>
                <a:off x="4914900" y="3495675"/>
                <a:ext cx="406400" cy="990600"/>
              </a:xfrm>
              <a:custGeom>
                <a:avLst/>
                <a:gdLst>
                  <a:gd name="T0" fmla="*/ 360363 w 256"/>
                  <a:gd name="T1" fmla="*/ 944563 h 624"/>
                  <a:gd name="T2" fmla="*/ 315913 w 256"/>
                  <a:gd name="T3" fmla="*/ 765175 h 624"/>
                  <a:gd name="T4" fmla="*/ 406400 w 256"/>
                  <a:gd name="T5" fmla="*/ 630238 h 624"/>
                  <a:gd name="T6" fmla="*/ 406400 w 256"/>
                  <a:gd name="T7" fmla="*/ 495300 h 624"/>
                  <a:gd name="T8" fmla="*/ 271463 w 256"/>
                  <a:gd name="T9" fmla="*/ 449263 h 624"/>
                  <a:gd name="T10" fmla="*/ 271463 w 256"/>
                  <a:gd name="T11" fmla="*/ 360363 h 624"/>
                  <a:gd name="T12" fmla="*/ 180975 w 256"/>
                  <a:gd name="T13" fmla="*/ 44450 h 624"/>
                  <a:gd name="T14" fmla="*/ 136525 w 256"/>
                  <a:gd name="T15" fmla="*/ 0 h 624"/>
                  <a:gd name="T16" fmla="*/ 90488 w 256"/>
                  <a:gd name="T17" fmla="*/ 90488 h 624"/>
                  <a:gd name="T18" fmla="*/ 90488 w 256"/>
                  <a:gd name="T19" fmla="*/ 360363 h 624"/>
                  <a:gd name="T20" fmla="*/ 180975 w 256"/>
                  <a:gd name="T21" fmla="*/ 449263 h 624"/>
                  <a:gd name="T22" fmla="*/ 136525 w 256"/>
                  <a:gd name="T23" fmla="*/ 495300 h 624"/>
                  <a:gd name="T24" fmla="*/ 46038 w 256"/>
                  <a:gd name="T25" fmla="*/ 539750 h 624"/>
                  <a:gd name="T26" fmla="*/ 46038 w 256"/>
                  <a:gd name="T27" fmla="*/ 674688 h 624"/>
                  <a:gd name="T28" fmla="*/ 0 w 256"/>
                  <a:gd name="T29" fmla="*/ 765175 h 624"/>
                  <a:gd name="T30" fmla="*/ 0 w 256"/>
                  <a:gd name="T31" fmla="*/ 900113 h 624"/>
                  <a:gd name="T32" fmla="*/ 90488 w 256"/>
                  <a:gd name="T33" fmla="*/ 990600 h 624"/>
                  <a:gd name="T34" fmla="*/ 136525 w 256"/>
                  <a:gd name="T35" fmla="*/ 944563 h 624"/>
                  <a:gd name="T36" fmla="*/ 225425 w 256"/>
                  <a:gd name="T37" fmla="*/ 990600 h 624"/>
                  <a:gd name="T38" fmla="*/ 360363 w 256"/>
                  <a:gd name="T39" fmla="*/ 944563 h 62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6" h="624">
                    <a:moveTo>
                      <a:pt x="227" y="595"/>
                    </a:moveTo>
                    <a:lnTo>
                      <a:pt x="199" y="482"/>
                    </a:lnTo>
                    <a:lnTo>
                      <a:pt x="256" y="397"/>
                    </a:lnTo>
                    <a:lnTo>
                      <a:pt x="256" y="312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114" y="28"/>
                    </a:lnTo>
                    <a:lnTo>
                      <a:pt x="86" y="0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114" y="283"/>
                    </a:lnTo>
                    <a:lnTo>
                      <a:pt x="86" y="312"/>
                    </a:lnTo>
                    <a:lnTo>
                      <a:pt x="29" y="340"/>
                    </a:lnTo>
                    <a:lnTo>
                      <a:pt x="29" y="425"/>
                    </a:lnTo>
                    <a:lnTo>
                      <a:pt x="0" y="482"/>
                    </a:lnTo>
                    <a:lnTo>
                      <a:pt x="0" y="567"/>
                    </a:lnTo>
                    <a:lnTo>
                      <a:pt x="57" y="624"/>
                    </a:lnTo>
                    <a:lnTo>
                      <a:pt x="86" y="595"/>
                    </a:lnTo>
                    <a:lnTo>
                      <a:pt x="142" y="624"/>
                    </a:lnTo>
                    <a:lnTo>
                      <a:pt x="227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9" name="Freeform 142"/>
              <p:cNvSpPr>
                <a:spLocks/>
              </p:cNvSpPr>
              <p:nvPr/>
            </p:nvSpPr>
            <p:spPr bwMode="auto">
              <a:xfrm>
                <a:off x="5680075" y="4214813"/>
                <a:ext cx="720725" cy="315912"/>
              </a:xfrm>
              <a:custGeom>
                <a:avLst/>
                <a:gdLst>
                  <a:gd name="T0" fmla="*/ 720725 w 454"/>
                  <a:gd name="T1" fmla="*/ 180975 h 199"/>
                  <a:gd name="T2" fmla="*/ 676275 w 454"/>
                  <a:gd name="T3" fmla="*/ 271462 h 199"/>
                  <a:gd name="T4" fmla="*/ 495300 w 454"/>
                  <a:gd name="T5" fmla="*/ 315912 h 199"/>
                  <a:gd name="T6" fmla="*/ 315913 w 454"/>
                  <a:gd name="T7" fmla="*/ 271462 h 199"/>
                  <a:gd name="T8" fmla="*/ 0 w 454"/>
                  <a:gd name="T9" fmla="*/ 46037 h 199"/>
                  <a:gd name="T10" fmla="*/ 46038 w 454"/>
                  <a:gd name="T11" fmla="*/ 0 h 199"/>
                  <a:gd name="T12" fmla="*/ 315913 w 454"/>
                  <a:gd name="T13" fmla="*/ 90487 h 199"/>
                  <a:gd name="T14" fmla="*/ 406400 w 454"/>
                  <a:gd name="T15" fmla="*/ 136525 h 199"/>
                  <a:gd name="T16" fmla="*/ 450850 w 454"/>
                  <a:gd name="T17" fmla="*/ 90487 h 199"/>
                  <a:gd name="T18" fmla="*/ 450850 w 454"/>
                  <a:gd name="T19" fmla="*/ 46037 h 199"/>
                  <a:gd name="T20" fmla="*/ 720725 w 454"/>
                  <a:gd name="T21" fmla="*/ 180975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199">
                    <a:moveTo>
                      <a:pt x="454" y="114"/>
                    </a:moveTo>
                    <a:lnTo>
                      <a:pt x="426" y="171"/>
                    </a:lnTo>
                    <a:lnTo>
                      <a:pt x="312" y="199"/>
                    </a:lnTo>
                    <a:lnTo>
                      <a:pt x="199" y="171"/>
                    </a:lnTo>
                    <a:lnTo>
                      <a:pt x="0" y="29"/>
                    </a:lnTo>
                    <a:lnTo>
                      <a:pt x="29" y="0"/>
                    </a:lnTo>
                    <a:lnTo>
                      <a:pt x="199" y="57"/>
                    </a:lnTo>
                    <a:lnTo>
                      <a:pt x="256" y="86"/>
                    </a:lnTo>
                    <a:lnTo>
                      <a:pt x="284" y="57"/>
                    </a:lnTo>
                    <a:lnTo>
                      <a:pt x="284" y="29"/>
                    </a:lnTo>
                    <a:lnTo>
                      <a:pt x="45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0" name="Freeform 143"/>
              <p:cNvSpPr>
                <a:spLocks/>
              </p:cNvSpPr>
              <p:nvPr/>
            </p:nvSpPr>
            <p:spPr bwMode="auto">
              <a:xfrm>
                <a:off x="5186363" y="3721100"/>
                <a:ext cx="944562" cy="944563"/>
              </a:xfrm>
              <a:custGeom>
                <a:avLst/>
                <a:gdLst>
                  <a:gd name="T0" fmla="*/ 900112 w 595"/>
                  <a:gd name="T1" fmla="*/ 449263 h 595"/>
                  <a:gd name="T2" fmla="*/ 944562 w 595"/>
                  <a:gd name="T3" fmla="*/ 539750 h 595"/>
                  <a:gd name="T4" fmla="*/ 944562 w 595"/>
                  <a:gd name="T5" fmla="*/ 584200 h 595"/>
                  <a:gd name="T6" fmla="*/ 900112 w 595"/>
                  <a:gd name="T7" fmla="*/ 630238 h 595"/>
                  <a:gd name="T8" fmla="*/ 809625 w 595"/>
                  <a:gd name="T9" fmla="*/ 584200 h 595"/>
                  <a:gd name="T10" fmla="*/ 539750 w 595"/>
                  <a:gd name="T11" fmla="*/ 493713 h 595"/>
                  <a:gd name="T12" fmla="*/ 493712 w 595"/>
                  <a:gd name="T13" fmla="*/ 539750 h 595"/>
                  <a:gd name="T14" fmla="*/ 404812 w 595"/>
                  <a:gd name="T15" fmla="*/ 539750 h 595"/>
                  <a:gd name="T16" fmla="*/ 404812 w 595"/>
                  <a:gd name="T17" fmla="*/ 584200 h 595"/>
                  <a:gd name="T18" fmla="*/ 539750 w 595"/>
                  <a:gd name="T19" fmla="*/ 719138 h 595"/>
                  <a:gd name="T20" fmla="*/ 628650 w 595"/>
                  <a:gd name="T21" fmla="*/ 719138 h 595"/>
                  <a:gd name="T22" fmla="*/ 628650 w 595"/>
                  <a:gd name="T23" fmla="*/ 765175 h 595"/>
                  <a:gd name="T24" fmla="*/ 539750 w 595"/>
                  <a:gd name="T25" fmla="*/ 809625 h 595"/>
                  <a:gd name="T26" fmla="*/ 404812 w 595"/>
                  <a:gd name="T27" fmla="*/ 719138 h 595"/>
                  <a:gd name="T28" fmla="*/ 404812 w 595"/>
                  <a:gd name="T29" fmla="*/ 765175 h 595"/>
                  <a:gd name="T30" fmla="*/ 314325 w 595"/>
                  <a:gd name="T31" fmla="*/ 809625 h 595"/>
                  <a:gd name="T32" fmla="*/ 269875 w 595"/>
                  <a:gd name="T33" fmla="*/ 944563 h 595"/>
                  <a:gd name="T34" fmla="*/ 269875 w 595"/>
                  <a:gd name="T35" fmla="*/ 765175 h 595"/>
                  <a:gd name="T36" fmla="*/ 179387 w 595"/>
                  <a:gd name="T37" fmla="*/ 674688 h 595"/>
                  <a:gd name="T38" fmla="*/ 134937 w 595"/>
                  <a:gd name="T39" fmla="*/ 765175 h 595"/>
                  <a:gd name="T40" fmla="*/ 88900 w 595"/>
                  <a:gd name="T41" fmla="*/ 719138 h 595"/>
                  <a:gd name="T42" fmla="*/ 44450 w 595"/>
                  <a:gd name="T43" fmla="*/ 539750 h 595"/>
                  <a:gd name="T44" fmla="*/ 134937 w 595"/>
                  <a:gd name="T45" fmla="*/ 404813 h 595"/>
                  <a:gd name="T46" fmla="*/ 134937 w 595"/>
                  <a:gd name="T47" fmla="*/ 269875 h 595"/>
                  <a:gd name="T48" fmla="*/ 0 w 595"/>
                  <a:gd name="T49" fmla="*/ 223838 h 595"/>
                  <a:gd name="T50" fmla="*/ 0 w 595"/>
                  <a:gd name="T51" fmla="*/ 134938 h 595"/>
                  <a:gd name="T52" fmla="*/ 179387 w 595"/>
                  <a:gd name="T53" fmla="*/ 44450 h 595"/>
                  <a:gd name="T54" fmla="*/ 223837 w 595"/>
                  <a:gd name="T55" fmla="*/ 44450 h 595"/>
                  <a:gd name="T56" fmla="*/ 179387 w 595"/>
                  <a:gd name="T57" fmla="*/ 269875 h 595"/>
                  <a:gd name="T58" fmla="*/ 223837 w 595"/>
                  <a:gd name="T59" fmla="*/ 269875 h 595"/>
                  <a:gd name="T60" fmla="*/ 223837 w 595"/>
                  <a:gd name="T61" fmla="*/ 358775 h 595"/>
                  <a:gd name="T62" fmla="*/ 223837 w 595"/>
                  <a:gd name="T63" fmla="*/ 404813 h 595"/>
                  <a:gd name="T64" fmla="*/ 358775 w 595"/>
                  <a:gd name="T65" fmla="*/ 269875 h 595"/>
                  <a:gd name="T66" fmla="*/ 358775 w 595"/>
                  <a:gd name="T67" fmla="*/ 179388 h 595"/>
                  <a:gd name="T68" fmla="*/ 449262 w 595"/>
                  <a:gd name="T69" fmla="*/ 0 h 595"/>
                  <a:gd name="T70" fmla="*/ 449262 w 595"/>
                  <a:gd name="T71" fmla="*/ 269875 h 595"/>
                  <a:gd name="T72" fmla="*/ 584200 w 595"/>
                  <a:gd name="T73" fmla="*/ 404813 h 595"/>
                  <a:gd name="T74" fmla="*/ 809625 w 595"/>
                  <a:gd name="T75" fmla="*/ 493713 h 595"/>
                  <a:gd name="T76" fmla="*/ 900112 w 595"/>
                  <a:gd name="T77" fmla="*/ 449263 h 59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595" h="595">
                    <a:moveTo>
                      <a:pt x="567" y="283"/>
                    </a:moveTo>
                    <a:lnTo>
                      <a:pt x="595" y="340"/>
                    </a:lnTo>
                    <a:lnTo>
                      <a:pt x="595" y="368"/>
                    </a:lnTo>
                    <a:lnTo>
                      <a:pt x="567" y="397"/>
                    </a:lnTo>
                    <a:lnTo>
                      <a:pt x="510" y="368"/>
                    </a:lnTo>
                    <a:lnTo>
                      <a:pt x="340" y="311"/>
                    </a:lnTo>
                    <a:lnTo>
                      <a:pt x="311" y="340"/>
                    </a:lnTo>
                    <a:lnTo>
                      <a:pt x="255" y="340"/>
                    </a:lnTo>
                    <a:lnTo>
                      <a:pt x="255" y="368"/>
                    </a:lnTo>
                    <a:lnTo>
                      <a:pt x="340" y="453"/>
                    </a:lnTo>
                    <a:lnTo>
                      <a:pt x="396" y="453"/>
                    </a:lnTo>
                    <a:lnTo>
                      <a:pt x="396" y="482"/>
                    </a:lnTo>
                    <a:lnTo>
                      <a:pt x="340" y="510"/>
                    </a:lnTo>
                    <a:lnTo>
                      <a:pt x="255" y="453"/>
                    </a:lnTo>
                    <a:lnTo>
                      <a:pt x="255" y="482"/>
                    </a:lnTo>
                    <a:lnTo>
                      <a:pt x="198" y="510"/>
                    </a:lnTo>
                    <a:lnTo>
                      <a:pt x="170" y="595"/>
                    </a:lnTo>
                    <a:lnTo>
                      <a:pt x="170" y="482"/>
                    </a:lnTo>
                    <a:lnTo>
                      <a:pt x="113" y="425"/>
                    </a:lnTo>
                    <a:lnTo>
                      <a:pt x="85" y="482"/>
                    </a:lnTo>
                    <a:lnTo>
                      <a:pt x="56" y="453"/>
                    </a:lnTo>
                    <a:lnTo>
                      <a:pt x="28" y="340"/>
                    </a:lnTo>
                    <a:lnTo>
                      <a:pt x="85" y="255"/>
                    </a:lnTo>
                    <a:lnTo>
                      <a:pt x="85" y="170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113" y="28"/>
                    </a:lnTo>
                    <a:lnTo>
                      <a:pt x="141" y="28"/>
                    </a:lnTo>
                    <a:lnTo>
                      <a:pt x="113" y="170"/>
                    </a:lnTo>
                    <a:lnTo>
                      <a:pt x="141" y="170"/>
                    </a:lnTo>
                    <a:lnTo>
                      <a:pt x="141" y="226"/>
                    </a:lnTo>
                    <a:lnTo>
                      <a:pt x="141" y="255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283" y="0"/>
                    </a:lnTo>
                    <a:lnTo>
                      <a:pt x="283" y="170"/>
                    </a:lnTo>
                    <a:lnTo>
                      <a:pt x="368" y="255"/>
                    </a:lnTo>
                    <a:lnTo>
                      <a:pt x="510" y="311"/>
                    </a:lnTo>
                    <a:lnTo>
                      <a:pt x="56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1" name="Freeform 144"/>
              <p:cNvSpPr>
                <a:spLocks/>
              </p:cNvSpPr>
              <p:nvPr/>
            </p:nvSpPr>
            <p:spPr bwMode="auto">
              <a:xfrm>
                <a:off x="5591175" y="4260850"/>
                <a:ext cx="404813" cy="225425"/>
              </a:xfrm>
              <a:custGeom>
                <a:avLst/>
                <a:gdLst>
                  <a:gd name="T0" fmla="*/ 360363 w 255"/>
                  <a:gd name="T1" fmla="*/ 225425 h 142"/>
                  <a:gd name="T2" fmla="*/ 223838 w 255"/>
                  <a:gd name="T3" fmla="*/ 225425 h 142"/>
                  <a:gd name="T4" fmla="*/ 223838 w 255"/>
                  <a:gd name="T5" fmla="*/ 179388 h 142"/>
                  <a:gd name="T6" fmla="*/ 134938 w 255"/>
                  <a:gd name="T7" fmla="*/ 179388 h 142"/>
                  <a:gd name="T8" fmla="*/ 0 w 255"/>
                  <a:gd name="T9" fmla="*/ 44450 h 142"/>
                  <a:gd name="T10" fmla="*/ 0 w 255"/>
                  <a:gd name="T11" fmla="*/ 0 h 142"/>
                  <a:gd name="T12" fmla="*/ 88900 w 255"/>
                  <a:gd name="T13" fmla="*/ 0 h 142"/>
                  <a:gd name="T14" fmla="*/ 404813 w 255"/>
                  <a:gd name="T15" fmla="*/ 225425 h 142"/>
                  <a:gd name="T16" fmla="*/ 360363 w 255"/>
                  <a:gd name="T17" fmla="*/ 225425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142">
                    <a:moveTo>
                      <a:pt x="227" y="142"/>
                    </a:moveTo>
                    <a:lnTo>
                      <a:pt x="141" y="142"/>
                    </a:lnTo>
                    <a:lnTo>
                      <a:pt x="141" y="113"/>
                    </a:lnTo>
                    <a:lnTo>
                      <a:pt x="85" y="113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255" y="142"/>
                    </a:lnTo>
                    <a:lnTo>
                      <a:pt x="227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2" name="Freeform 145"/>
              <p:cNvSpPr>
                <a:spLocks/>
              </p:cNvSpPr>
              <p:nvPr/>
            </p:nvSpPr>
            <p:spPr bwMode="auto">
              <a:xfrm>
                <a:off x="5770563" y="3586163"/>
                <a:ext cx="450850" cy="449262"/>
              </a:xfrm>
              <a:custGeom>
                <a:avLst/>
                <a:gdLst>
                  <a:gd name="T0" fmla="*/ 315913 w 284"/>
                  <a:gd name="T1" fmla="*/ 449262 h 283"/>
                  <a:gd name="T2" fmla="*/ 315913 w 284"/>
                  <a:gd name="T3" fmla="*/ 269875 h 283"/>
                  <a:gd name="T4" fmla="*/ 450850 w 284"/>
                  <a:gd name="T5" fmla="*/ 223837 h 283"/>
                  <a:gd name="T6" fmla="*/ 360363 w 284"/>
                  <a:gd name="T7" fmla="*/ 179387 h 283"/>
                  <a:gd name="T8" fmla="*/ 360363 w 284"/>
                  <a:gd name="T9" fmla="*/ 134937 h 283"/>
                  <a:gd name="T10" fmla="*/ 269875 w 284"/>
                  <a:gd name="T11" fmla="*/ 44450 h 283"/>
                  <a:gd name="T12" fmla="*/ 134938 w 284"/>
                  <a:gd name="T13" fmla="*/ 0 h 283"/>
                  <a:gd name="T14" fmla="*/ 90488 w 284"/>
                  <a:gd name="T15" fmla="*/ 88900 h 283"/>
                  <a:gd name="T16" fmla="*/ 44450 w 284"/>
                  <a:gd name="T17" fmla="*/ 88900 h 283"/>
                  <a:gd name="T18" fmla="*/ 0 w 284"/>
                  <a:gd name="T19" fmla="*/ 223837 h 283"/>
                  <a:gd name="T20" fmla="*/ 0 w 284"/>
                  <a:gd name="T21" fmla="*/ 314325 h 283"/>
                  <a:gd name="T22" fmla="*/ 225425 w 284"/>
                  <a:gd name="T23" fmla="*/ 314325 h 283"/>
                  <a:gd name="T24" fmla="*/ 315913 w 284"/>
                  <a:gd name="T25" fmla="*/ 449262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199" y="283"/>
                    </a:moveTo>
                    <a:lnTo>
                      <a:pt x="199" y="170"/>
                    </a:lnTo>
                    <a:lnTo>
                      <a:pt x="284" y="141"/>
                    </a:lnTo>
                    <a:lnTo>
                      <a:pt x="227" y="113"/>
                    </a:lnTo>
                    <a:lnTo>
                      <a:pt x="227" y="85"/>
                    </a:lnTo>
                    <a:lnTo>
                      <a:pt x="170" y="28"/>
                    </a:lnTo>
                    <a:lnTo>
                      <a:pt x="85" y="0"/>
                    </a:lnTo>
                    <a:lnTo>
                      <a:pt x="57" y="56"/>
                    </a:lnTo>
                    <a:lnTo>
                      <a:pt x="28" y="56"/>
                    </a:lnTo>
                    <a:lnTo>
                      <a:pt x="0" y="141"/>
                    </a:lnTo>
                    <a:lnTo>
                      <a:pt x="0" y="198"/>
                    </a:lnTo>
                    <a:lnTo>
                      <a:pt x="142" y="198"/>
                    </a:lnTo>
                    <a:lnTo>
                      <a:pt x="199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3" name="Freeform 146"/>
              <p:cNvSpPr>
                <a:spLocks/>
              </p:cNvSpPr>
              <p:nvPr/>
            </p:nvSpPr>
            <p:spPr bwMode="auto">
              <a:xfrm>
                <a:off x="6265863" y="2595563"/>
                <a:ext cx="674687" cy="495300"/>
              </a:xfrm>
              <a:custGeom>
                <a:avLst/>
                <a:gdLst>
                  <a:gd name="T0" fmla="*/ 404812 w 425"/>
                  <a:gd name="T1" fmla="*/ 0 h 312"/>
                  <a:gd name="T2" fmla="*/ 674687 w 425"/>
                  <a:gd name="T3" fmla="*/ 225425 h 312"/>
                  <a:gd name="T4" fmla="*/ 630237 w 425"/>
                  <a:gd name="T5" fmla="*/ 314325 h 312"/>
                  <a:gd name="T6" fmla="*/ 449262 w 425"/>
                  <a:gd name="T7" fmla="*/ 360363 h 312"/>
                  <a:gd name="T8" fmla="*/ 404812 w 425"/>
                  <a:gd name="T9" fmla="*/ 449263 h 312"/>
                  <a:gd name="T10" fmla="*/ 269875 w 425"/>
                  <a:gd name="T11" fmla="*/ 495300 h 312"/>
                  <a:gd name="T12" fmla="*/ 314325 w 425"/>
                  <a:gd name="T13" fmla="*/ 269875 h 312"/>
                  <a:gd name="T14" fmla="*/ 269875 w 425"/>
                  <a:gd name="T15" fmla="*/ 179388 h 312"/>
                  <a:gd name="T16" fmla="*/ 134937 w 425"/>
                  <a:gd name="T17" fmla="*/ 225425 h 312"/>
                  <a:gd name="T18" fmla="*/ 0 w 425"/>
                  <a:gd name="T19" fmla="*/ 90488 h 312"/>
                  <a:gd name="T20" fmla="*/ 90487 w 425"/>
                  <a:gd name="T21" fmla="*/ 90488 h 312"/>
                  <a:gd name="T22" fmla="*/ 134937 w 425"/>
                  <a:gd name="T23" fmla="*/ 44450 h 312"/>
                  <a:gd name="T24" fmla="*/ 225425 w 425"/>
                  <a:gd name="T25" fmla="*/ 90488 h 312"/>
                  <a:gd name="T26" fmla="*/ 404812 w 425"/>
                  <a:gd name="T27" fmla="*/ 0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5" h="312">
                    <a:moveTo>
                      <a:pt x="255" y="0"/>
                    </a:moveTo>
                    <a:lnTo>
                      <a:pt x="425" y="142"/>
                    </a:lnTo>
                    <a:lnTo>
                      <a:pt x="397" y="198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170" y="312"/>
                    </a:lnTo>
                    <a:lnTo>
                      <a:pt x="198" y="170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42" y="57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4" name="Freeform 147"/>
              <p:cNvSpPr>
                <a:spLocks/>
              </p:cNvSpPr>
              <p:nvPr/>
            </p:nvSpPr>
            <p:spPr bwMode="auto">
              <a:xfrm>
                <a:off x="5905500" y="2144713"/>
                <a:ext cx="765175" cy="541337"/>
              </a:xfrm>
              <a:custGeom>
                <a:avLst/>
                <a:gdLst>
                  <a:gd name="T0" fmla="*/ 765175 w 482"/>
                  <a:gd name="T1" fmla="*/ 450850 h 341"/>
                  <a:gd name="T2" fmla="*/ 360363 w 482"/>
                  <a:gd name="T3" fmla="*/ 0 h 341"/>
                  <a:gd name="T4" fmla="*/ 269875 w 482"/>
                  <a:gd name="T5" fmla="*/ 90487 h 341"/>
                  <a:gd name="T6" fmla="*/ 134938 w 482"/>
                  <a:gd name="T7" fmla="*/ 90487 h 341"/>
                  <a:gd name="T8" fmla="*/ 134938 w 482"/>
                  <a:gd name="T9" fmla="*/ 180975 h 341"/>
                  <a:gd name="T10" fmla="*/ 46038 w 482"/>
                  <a:gd name="T11" fmla="*/ 180975 h 341"/>
                  <a:gd name="T12" fmla="*/ 90488 w 482"/>
                  <a:gd name="T13" fmla="*/ 269875 h 341"/>
                  <a:gd name="T14" fmla="*/ 0 w 482"/>
                  <a:gd name="T15" fmla="*/ 360362 h 341"/>
                  <a:gd name="T16" fmla="*/ 0 w 482"/>
                  <a:gd name="T17" fmla="*/ 541337 h 341"/>
                  <a:gd name="T18" fmla="*/ 90488 w 482"/>
                  <a:gd name="T19" fmla="*/ 541337 h 341"/>
                  <a:gd name="T20" fmla="*/ 134938 w 482"/>
                  <a:gd name="T21" fmla="*/ 406400 h 341"/>
                  <a:gd name="T22" fmla="*/ 225425 w 482"/>
                  <a:gd name="T23" fmla="*/ 495300 h 341"/>
                  <a:gd name="T24" fmla="*/ 360363 w 482"/>
                  <a:gd name="T25" fmla="*/ 495300 h 341"/>
                  <a:gd name="T26" fmla="*/ 360363 w 482"/>
                  <a:gd name="T27" fmla="*/ 541337 h 341"/>
                  <a:gd name="T28" fmla="*/ 450850 w 482"/>
                  <a:gd name="T29" fmla="*/ 541337 h 341"/>
                  <a:gd name="T30" fmla="*/ 495300 w 482"/>
                  <a:gd name="T31" fmla="*/ 495300 h 341"/>
                  <a:gd name="T32" fmla="*/ 585788 w 482"/>
                  <a:gd name="T33" fmla="*/ 541337 h 341"/>
                  <a:gd name="T34" fmla="*/ 765175 w 482"/>
                  <a:gd name="T35" fmla="*/ 450850 h 3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2" h="341">
                    <a:moveTo>
                      <a:pt x="482" y="284"/>
                    </a:moveTo>
                    <a:lnTo>
                      <a:pt x="227" y="0"/>
                    </a:lnTo>
                    <a:lnTo>
                      <a:pt x="170" y="57"/>
                    </a:lnTo>
                    <a:lnTo>
                      <a:pt x="85" y="57"/>
                    </a:lnTo>
                    <a:lnTo>
                      <a:pt x="85" y="114"/>
                    </a:lnTo>
                    <a:lnTo>
                      <a:pt x="29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85" y="256"/>
                    </a:lnTo>
                    <a:lnTo>
                      <a:pt x="142" y="312"/>
                    </a:lnTo>
                    <a:lnTo>
                      <a:pt x="227" y="312"/>
                    </a:lnTo>
                    <a:lnTo>
                      <a:pt x="227" y="341"/>
                    </a:lnTo>
                    <a:lnTo>
                      <a:pt x="284" y="341"/>
                    </a:lnTo>
                    <a:lnTo>
                      <a:pt x="312" y="312"/>
                    </a:lnTo>
                    <a:lnTo>
                      <a:pt x="369" y="341"/>
                    </a:lnTo>
                    <a:lnTo>
                      <a:pt x="482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5" name="Freeform 148"/>
              <p:cNvSpPr>
                <a:spLocks/>
              </p:cNvSpPr>
              <p:nvPr/>
            </p:nvSpPr>
            <p:spPr bwMode="auto">
              <a:xfrm>
                <a:off x="6221413" y="2686050"/>
                <a:ext cx="358775" cy="493713"/>
              </a:xfrm>
              <a:custGeom>
                <a:avLst/>
                <a:gdLst>
                  <a:gd name="T0" fmla="*/ 314325 w 226"/>
                  <a:gd name="T1" fmla="*/ 404813 h 311"/>
                  <a:gd name="T2" fmla="*/ 314325 w 226"/>
                  <a:gd name="T3" fmla="*/ 449263 h 311"/>
                  <a:gd name="T4" fmla="*/ 179388 w 226"/>
                  <a:gd name="T5" fmla="*/ 493713 h 311"/>
                  <a:gd name="T6" fmla="*/ 88900 w 226"/>
                  <a:gd name="T7" fmla="*/ 449263 h 311"/>
                  <a:gd name="T8" fmla="*/ 88900 w 226"/>
                  <a:gd name="T9" fmla="*/ 404813 h 311"/>
                  <a:gd name="T10" fmla="*/ 0 w 226"/>
                  <a:gd name="T11" fmla="*/ 314325 h 311"/>
                  <a:gd name="T12" fmla="*/ 0 w 226"/>
                  <a:gd name="T13" fmla="*/ 223838 h 311"/>
                  <a:gd name="T14" fmla="*/ 44450 w 226"/>
                  <a:gd name="T15" fmla="*/ 179388 h 311"/>
                  <a:gd name="T16" fmla="*/ 44450 w 226"/>
                  <a:gd name="T17" fmla="*/ 0 h 311"/>
                  <a:gd name="T18" fmla="*/ 179388 w 226"/>
                  <a:gd name="T19" fmla="*/ 134938 h 311"/>
                  <a:gd name="T20" fmla="*/ 314325 w 226"/>
                  <a:gd name="T21" fmla="*/ 88900 h 311"/>
                  <a:gd name="T22" fmla="*/ 358775 w 226"/>
                  <a:gd name="T23" fmla="*/ 179388 h 311"/>
                  <a:gd name="T24" fmla="*/ 314325 w 226"/>
                  <a:gd name="T25" fmla="*/ 404813 h 3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6" h="311">
                    <a:moveTo>
                      <a:pt x="198" y="255"/>
                    </a:moveTo>
                    <a:lnTo>
                      <a:pt x="198" y="283"/>
                    </a:lnTo>
                    <a:lnTo>
                      <a:pt x="113" y="311"/>
                    </a:lnTo>
                    <a:lnTo>
                      <a:pt x="56" y="283"/>
                    </a:lnTo>
                    <a:lnTo>
                      <a:pt x="56" y="255"/>
                    </a:lnTo>
                    <a:lnTo>
                      <a:pt x="0" y="198"/>
                    </a:lnTo>
                    <a:lnTo>
                      <a:pt x="0" y="141"/>
                    </a:lnTo>
                    <a:lnTo>
                      <a:pt x="28" y="113"/>
                    </a:lnTo>
                    <a:lnTo>
                      <a:pt x="28" y="0"/>
                    </a:lnTo>
                    <a:lnTo>
                      <a:pt x="113" y="85"/>
                    </a:lnTo>
                    <a:lnTo>
                      <a:pt x="198" y="56"/>
                    </a:lnTo>
                    <a:lnTo>
                      <a:pt x="226" y="113"/>
                    </a:lnTo>
                    <a:lnTo>
                      <a:pt x="198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6" name="Freeform 149"/>
              <p:cNvSpPr>
                <a:spLocks/>
              </p:cNvSpPr>
              <p:nvPr/>
            </p:nvSpPr>
            <p:spPr bwMode="auto">
              <a:xfrm>
                <a:off x="5410200" y="1379538"/>
                <a:ext cx="855663" cy="990600"/>
              </a:xfrm>
              <a:custGeom>
                <a:avLst/>
                <a:gdLst>
                  <a:gd name="T0" fmla="*/ 855663 w 539"/>
                  <a:gd name="T1" fmla="*/ 765175 h 624"/>
                  <a:gd name="T2" fmla="*/ 541338 w 539"/>
                  <a:gd name="T3" fmla="*/ 406400 h 624"/>
                  <a:gd name="T4" fmla="*/ 315913 w 539"/>
                  <a:gd name="T5" fmla="*/ 0 h 624"/>
                  <a:gd name="T6" fmla="*/ 269875 w 539"/>
                  <a:gd name="T7" fmla="*/ 90488 h 624"/>
                  <a:gd name="T8" fmla="*/ 225425 w 539"/>
                  <a:gd name="T9" fmla="*/ 46038 h 624"/>
                  <a:gd name="T10" fmla="*/ 180975 w 539"/>
                  <a:gd name="T11" fmla="*/ 134938 h 624"/>
                  <a:gd name="T12" fmla="*/ 225425 w 539"/>
                  <a:gd name="T13" fmla="*/ 180975 h 624"/>
                  <a:gd name="T14" fmla="*/ 180975 w 539"/>
                  <a:gd name="T15" fmla="*/ 360363 h 624"/>
                  <a:gd name="T16" fmla="*/ 90488 w 539"/>
                  <a:gd name="T17" fmla="*/ 360363 h 624"/>
                  <a:gd name="T18" fmla="*/ 46038 w 539"/>
                  <a:gd name="T19" fmla="*/ 450850 h 624"/>
                  <a:gd name="T20" fmla="*/ 46038 w 539"/>
                  <a:gd name="T21" fmla="*/ 541338 h 624"/>
                  <a:gd name="T22" fmla="*/ 0 w 539"/>
                  <a:gd name="T23" fmla="*/ 585788 h 624"/>
                  <a:gd name="T24" fmla="*/ 90488 w 539"/>
                  <a:gd name="T25" fmla="*/ 676275 h 624"/>
                  <a:gd name="T26" fmla="*/ 225425 w 539"/>
                  <a:gd name="T27" fmla="*/ 720725 h 624"/>
                  <a:gd name="T28" fmla="*/ 180975 w 539"/>
                  <a:gd name="T29" fmla="*/ 811213 h 624"/>
                  <a:gd name="T30" fmla="*/ 269875 w 539"/>
                  <a:gd name="T31" fmla="*/ 900113 h 624"/>
                  <a:gd name="T32" fmla="*/ 315913 w 539"/>
                  <a:gd name="T33" fmla="*/ 855663 h 624"/>
                  <a:gd name="T34" fmla="*/ 315913 w 539"/>
                  <a:gd name="T35" fmla="*/ 990600 h 624"/>
                  <a:gd name="T36" fmla="*/ 360363 w 539"/>
                  <a:gd name="T37" fmla="*/ 946150 h 624"/>
                  <a:gd name="T38" fmla="*/ 541338 w 539"/>
                  <a:gd name="T39" fmla="*/ 946150 h 624"/>
                  <a:gd name="T40" fmla="*/ 630238 w 539"/>
                  <a:gd name="T41" fmla="*/ 946150 h 624"/>
                  <a:gd name="T42" fmla="*/ 630238 w 539"/>
                  <a:gd name="T43" fmla="*/ 855663 h 624"/>
                  <a:gd name="T44" fmla="*/ 720725 w 539"/>
                  <a:gd name="T45" fmla="*/ 855663 h 624"/>
                  <a:gd name="T46" fmla="*/ 765175 w 539"/>
                  <a:gd name="T47" fmla="*/ 855663 h 624"/>
                  <a:gd name="T48" fmla="*/ 855663 w 539"/>
                  <a:gd name="T49" fmla="*/ 765175 h 6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39" h="624">
                    <a:moveTo>
                      <a:pt x="539" y="482"/>
                    </a:moveTo>
                    <a:lnTo>
                      <a:pt x="341" y="256"/>
                    </a:lnTo>
                    <a:lnTo>
                      <a:pt x="199" y="0"/>
                    </a:lnTo>
                    <a:lnTo>
                      <a:pt x="170" y="57"/>
                    </a:lnTo>
                    <a:lnTo>
                      <a:pt x="142" y="29"/>
                    </a:lnTo>
                    <a:lnTo>
                      <a:pt x="114" y="85"/>
                    </a:lnTo>
                    <a:lnTo>
                      <a:pt x="142" y="114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29" y="341"/>
                    </a:lnTo>
                    <a:lnTo>
                      <a:pt x="0" y="369"/>
                    </a:lnTo>
                    <a:lnTo>
                      <a:pt x="57" y="426"/>
                    </a:lnTo>
                    <a:lnTo>
                      <a:pt x="142" y="454"/>
                    </a:lnTo>
                    <a:lnTo>
                      <a:pt x="114" y="511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624"/>
                    </a:lnTo>
                    <a:lnTo>
                      <a:pt x="227" y="596"/>
                    </a:lnTo>
                    <a:lnTo>
                      <a:pt x="341" y="596"/>
                    </a:lnTo>
                    <a:lnTo>
                      <a:pt x="397" y="596"/>
                    </a:lnTo>
                    <a:lnTo>
                      <a:pt x="397" y="539"/>
                    </a:lnTo>
                    <a:lnTo>
                      <a:pt x="454" y="539"/>
                    </a:lnTo>
                    <a:lnTo>
                      <a:pt x="482" y="539"/>
                    </a:lnTo>
                    <a:lnTo>
                      <a:pt x="539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7" name="Freeform 150"/>
              <p:cNvSpPr>
                <a:spLocks/>
              </p:cNvSpPr>
              <p:nvPr/>
            </p:nvSpPr>
            <p:spPr bwMode="auto">
              <a:xfrm>
                <a:off x="4375150" y="1200150"/>
                <a:ext cx="855663" cy="450850"/>
              </a:xfrm>
              <a:custGeom>
                <a:avLst/>
                <a:gdLst>
                  <a:gd name="T0" fmla="*/ 0 w 539"/>
                  <a:gd name="T1" fmla="*/ 179388 h 284"/>
                  <a:gd name="T2" fmla="*/ 180975 w 539"/>
                  <a:gd name="T3" fmla="*/ 44450 h 284"/>
                  <a:gd name="T4" fmla="*/ 315913 w 539"/>
                  <a:gd name="T5" fmla="*/ 134938 h 284"/>
                  <a:gd name="T6" fmla="*/ 360363 w 539"/>
                  <a:gd name="T7" fmla="*/ 44450 h 284"/>
                  <a:gd name="T8" fmla="*/ 539750 w 539"/>
                  <a:gd name="T9" fmla="*/ 44450 h 284"/>
                  <a:gd name="T10" fmla="*/ 630238 w 539"/>
                  <a:gd name="T11" fmla="*/ 0 h 284"/>
                  <a:gd name="T12" fmla="*/ 676275 w 539"/>
                  <a:gd name="T13" fmla="*/ 44450 h 284"/>
                  <a:gd name="T14" fmla="*/ 720725 w 539"/>
                  <a:gd name="T15" fmla="*/ 0 h 284"/>
                  <a:gd name="T16" fmla="*/ 855663 w 539"/>
                  <a:gd name="T17" fmla="*/ 90488 h 284"/>
                  <a:gd name="T18" fmla="*/ 855663 w 539"/>
                  <a:gd name="T19" fmla="*/ 269875 h 284"/>
                  <a:gd name="T20" fmla="*/ 765175 w 539"/>
                  <a:gd name="T21" fmla="*/ 404813 h 284"/>
                  <a:gd name="T22" fmla="*/ 811213 w 539"/>
                  <a:gd name="T23" fmla="*/ 450850 h 284"/>
                  <a:gd name="T24" fmla="*/ 630238 w 539"/>
                  <a:gd name="T25" fmla="*/ 450850 h 284"/>
                  <a:gd name="T26" fmla="*/ 404813 w 539"/>
                  <a:gd name="T27" fmla="*/ 404813 h 284"/>
                  <a:gd name="T28" fmla="*/ 360363 w 539"/>
                  <a:gd name="T29" fmla="*/ 269875 h 284"/>
                  <a:gd name="T30" fmla="*/ 90488 w 539"/>
                  <a:gd name="T31" fmla="*/ 360363 h 284"/>
                  <a:gd name="T32" fmla="*/ 0 w 539"/>
                  <a:gd name="T33" fmla="*/ 179388 h 28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39" h="284">
                    <a:moveTo>
                      <a:pt x="0" y="113"/>
                    </a:moveTo>
                    <a:lnTo>
                      <a:pt x="114" y="28"/>
                    </a:lnTo>
                    <a:lnTo>
                      <a:pt x="199" y="85"/>
                    </a:lnTo>
                    <a:lnTo>
                      <a:pt x="227" y="28"/>
                    </a:lnTo>
                    <a:lnTo>
                      <a:pt x="340" y="28"/>
                    </a:lnTo>
                    <a:lnTo>
                      <a:pt x="397" y="0"/>
                    </a:lnTo>
                    <a:lnTo>
                      <a:pt x="426" y="28"/>
                    </a:lnTo>
                    <a:lnTo>
                      <a:pt x="454" y="0"/>
                    </a:lnTo>
                    <a:lnTo>
                      <a:pt x="539" y="57"/>
                    </a:lnTo>
                    <a:lnTo>
                      <a:pt x="539" y="170"/>
                    </a:lnTo>
                    <a:lnTo>
                      <a:pt x="482" y="255"/>
                    </a:lnTo>
                    <a:lnTo>
                      <a:pt x="511" y="284"/>
                    </a:lnTo>
                    <a:lnTo>
                      <a:pt x="397" y="284"/>
                    </a:lnTo>
                    <a:lnTo>
                      <a:pt x="255" y="255"/>
                    </a:lnTo>
                    <a:lnTo>
                      <a:pt x="227" y="170"/>
                    </a:lnTo>
                    <a:lnTo>
                      <a:pt x="57" y="227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8" name="Freeform 151"/>
              <p:cNvSpPr>
                <a:spLocks/>
              </p:cNvSpPr>
              <p:nvPr/>
            </p:nvSpPr>
            <p:spPr bwMode="auto">
              <a:xfrm>
                <a:off x="5140325" y="1379538"/>
                <a:ext cx="495300" cy="541337"/>
              </a:xfrm>
              <a:custGeom>
                <a:avLst/>
                <a:gdLst>
                  <a:gd name="T0" fmla="*/ 450850 w 312"/>
                  <a:gd name="T1" fmla="*/ 134937 h 341"/>
                  <a:gd name="T2" fmla="*/ 450850 w 312"/>
                  <a:gd name="T3" fmla="*/ 46037 h 341"/>
                  <a:gd name="T4" fmla="*/ 269875 w 312"/>
                  <a:gd name="T5" fmla="*/ 0 h 341"/>
                  <a:gd name="T6" fmla="*/ 180975 w 312"/>
                  <a:gd name="T7" fmla="*/ 90487 h 341"/>
                  <a:gd name="T8" fmla="*/ 90488 w 312"/>
                  <a:gd name="T9" fmla="*/ 90487 h 341"/>
                  <a:gd name="T10" fmla="*/ 0 w 312"/>
                  <a:gd name="T11" fmla="*/ 225425 h 341"/>
                  <a:gd name="T12" fmla="*/ 46038 w 312"/>
                  <a:gd name="T13" fmla="*/ 271462 h 341"/>
                  <a:gd name="T14" fmla="*/ 90488 w 312"/>
                  <a:gd name="T15" fmla="*/ 406400 h 341"/>
                  <a:gd name="T16" fmla="*/ 90488 w 312"/>
                  <a:gd name="T17" fmla="*/ 495300 h 341"/>
                  <a:gd name="T18" fmla="*/ 134938 w 312"/>
                  <a:gd name="T19" fmla="*/ 495300 h 341"/>
                  <a:gd name="T20" fmla="*/ 180975 w 312"/>
                  <a:gd name="T21" fmla="*/ 450850 h 341"/>
                  <a:gd name="T22" fmla="*/ 225425 w 312"/>
                  <a:gd name="T23" fmla="*/ 450850 h 341"/>
                  <a:gd name="T24" fmla="*/ 315913 w 312"/>
                  <a:gd name="T25" fmla="*/ 541337 h 341"/>
                  <a:gd name="T26" fmla="*/ 315913 w 312"/>
                  <a:gd name="T27" fmla="*/ 450850 h 341"/>
                  <a:gd name="T28" fmla="*/ 360363 w 312"/>
                  <a:gd name="T29" fmla="*/ 360362 h 341"/>
                  <a:gd name="T30" fmla="*/ 450850 w 312"/>
                  <a:gd name="T31" fmla="*/ 360362 h 341"/>
                  <a:gd name="T32" fmla="*/ 495300 w 312"/>
                  <a:gd name="T33" fmla="*/ 180975 h 341"/>
                  <a:gd name="T34" fmla="*/ 450850 w 312"/>
                  <a:gd name="T35" fmla="*/ 134937 h 3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2" h="341">
                    <a:moveTo>
                      <a:pt x="284" y="85"/>
                    </a:moveTo>
                    <a:lnTo>
                      <a:pt x="284" y="29"/>
                    </a:lnTo>
                    <a:lnTo>
                      <a:pt x="170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29" y="171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85" y="312"/>
                    </a:lnTo>
                    <a:lnTo>
                      <a:pt x="114" y="284"/>
                    </a:lnTo>
                    <a:lnTo>
                      <a:pt x="142" y="284"/>
                    </a:lnTo>
                    <a:lnTo>
                      <a:pt x="199" y="341"/>
                    </a:lnTo>
                    <a:lnTo>
                      <a:pt x="199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312" y="114"/>
                    </a:lnTo>
                    <a:lnTo>
                      <a:pt x="284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9" name="Freeform 152"/>
              <p:cNvSpPr>
                <a:spLocks/>
              </p:cNvSpPr>
              <p:nvPr/>
            </p:nvSpPr>
            <p:spPr bwMode="auto">
              <a:xfrm>
                <a:off x="5770563" y="2551113"/>
                <a:ext cx="539750" cy="763587"/>
              </a:xfrm>
              <a:custGeom>
                <a:avLst/>
                <a:gdLst>
                  <a:gd name="T0" fmla="*/ 180975 w 340"/>
                  <a:gd name="T1" fmla="*/ 719137 h 481"/>
                  <a:gd name="T2" fmla="*/ 225425 w 340"/>
                  <a:gd name="T3" fmla="*/ 674687 h 481"/>
                  <a:gd name="T4" fmla="*/ 134938 w 340"/>
                  <a:gd name="T5" fmla="*/ 449262 h 481"/>
                  <a:gd name="T6" fmla="*/ 0 w 340"/>
                  <a:gd name="T7" fmla="*/ 449262 h 481"/>
                  <a:gd name="T8" fmla="*/ 90488 w 340"/>
                  <a:gd name="T9" fmla="*/ 358775 h 481"/>
                  <a:gd name="T10" fmla="*/ 90488 w 340"/>
                  <a:gd name="T11" fmla="*/ 179387 h 481"/>
                  <a:gd name="T12" fmla="*/ 134938 w 340"/>
                  <a:gd name="T13" fmla="*/ 134937 h 481"/>
                  <a:gd name="T14" fmla="*/ 225425 w 340"/>
                  <a:gd name="T15" fmla="*/ 134937 h 481"/>
                  <a:gd name="T16" fmla="*/ 269875 w 340"/>
                  <a:gd name="T17" fmla="*/ 0 h 481"/>
                  <a:gd name="T18" fmla="*/ 360363 w 340"/>
                  <a:gd name="T19" fmla="*/ 88900 h 481"/>
                  <a:gd name="T20" fmla="*/ 495300 w 340"/>
                  <a:gd name="T21" fmla="*/ 88900 h 481"/>
                  <a:gd name="T22" fmla="*/ 495300 w 340"/>
                  <a:gd name="T23" fmla="*/ 314325 h 481"/>
                  <a:gd name="T24" fmla="*/ 450850 w 340"/>
                  <a:gd name="T25" fmla="*/ 358775 h 481"/>
                  <a:gd name="T26" fmla="*/ 450850 w 340"/>
                  <a:gd name="T27" fmla="*/ 449262 h 481"/>
                  <a:gd name="T28" fmla="*/ 539750 w 340"/>
                  <a:gd name="T29" fmla="*/ 539750 h 481"/>
                  <a:gd name="T30" fmla="*/ 539750 w 340"/>
                  <a:gd name="T31" fmla="*/ 584200 h 481"/>
                  <a:gd name="T32" fmla="*/ 539750 w 340"/>
                  <a:gd name="T33" fmla="*/ 719137 h 481"/>
                  <a:gd name="T34" fmla="*/ 495300 w 340"/>
                  <a:gd name="T35" fmla="*/ 763587 h 481"/>
                  <a:gd name="T36" fmla="*/ 450850 w 340"/>
                  <a:gd name="T37" fmla="*/ 763587 h 481"/>
                  <a:gd name="T38" fmla="*/ 404813 w 340"/>
                  <a:gd name="T39" fmla="*/ 674687 h 481"/>
                  <a:gd name="T40" fmla="*/ 315913 w 340"/>
                  <a:gd name="T41" fmla="*/ 674687 h 481"/>
                  <a:gd name="T42" fmla="*/ 180975 w 340"/>
                  <a:gd name="T43" fmla="*/ 719137 h 48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40" h="481">
                    <a:moveTo>
                      <a:pt x="114" y="453"/>
                    </a:moveTo>
                    <a:lnTo>
                      <a:pt x="142" y="425"/>
                    </a:lnTo>
                    <a:lnTo>
                      <a:pt x="85" y="283"/>
                    </a:lnTo>
                    <a:lnTo>
                      <a:pt x="0" y="283"/>
                    </a:lnTo>
                    <a:lnTo>
                      <a:pt x="57" y="226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42" y="85"/>
                    </a:lnTo>
                    <a:lnTo>
                      <a:pt x="170" y="0"/>
                    </a:lnTo>
                    <a:lnTo>
                      <a:pt x="227" y="56"/>
                    </a:lnTo>
                    <a:lnTo>
                      <a:pt x="312" y="56"/>
                    </a:lnTo>
                    <a:lnTo>
                      <a:pt x="312" y="198"/>
                    </a:lnTo>
                    <a:lnTo>
                      <a:pt x="284" y="226"/>
                    </a:lnTo>
                    <a:lnTo>
                      <a:pt x="284" y="283"/>
                    </a:lnTo>
                    <a:lnTo>
                      <a:pt x="340" y="340"/>
                    </a:lnTo>
                    <a:lnTo>
                      <a:pt x="340" y="368"/>
                    </a:lnTo>
                    <a:lnTo>
                      <a:pt x="340" y="453"/>
                    </a:lnTo>
                    <a:lnTo>
                      <a:pt x="312" y="481"/>
                    </a:lnTo>
                    <a:lnTo>
                      <a:pt x="284" y="481"/>
                    </a:lnTo>
                    <a:lnTo>
                      <a:pt x="255" y="425"/>
                    </a:lnTo>
                    <a:lnTo>
                      <a:pt x="199" y="425"/>
                    </a:lnTo>
                    <a:lnTo>
                      <a:pt x="114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0" name="Freeform 153"/>
              <p:cNvSpPr>
                <a:spLocks/>
              </p:cNvSpPr>
              <p:nvPr/>
            </p:nvSpPr>
            <p:spPr bwMode="auto">
              <a:xfrm>
                <a:off x="5275263" y="2190750"/>
                <a:ext cx="720725" cy="584200"/>
              </a:xfrm>
              <a:custGeom>
                <a:avLst/>
                <a:gdLst>
                  <a:gd name="T0" fmla="*/ 134938 w 454"/>
                  <a:gd name="T1" fmla="*/ 584200 h 368"/>
                  <a:gd name="T2" fmla="*/ 46038 w 454"/>
                  <a:gd name="T3" fmla="*/ 539750 h 368"/>
                  <a:gd name="T4" fmla="*/ 0 w 454"/>
                  <a:gd name="T5" fmla="*/ 449263 h 368"/>
                  <a:gd name="T6" fmla="*/ 0 w 454"/>
                  <a:gd name="T7" fmla="*/ 314325 h 368"/>
                  <a:gd name="T8" fmla="*/ 46038 w 454"/>
                  <a:gd name="T9" fmla="*/ 269875 h 368"/>
                  <a:gd name="T10" fmla="*/ 0 w 454"/>
                  <a:gd name="T11" fmla="*/ 223838 h 368"/>
                  <a:gd name="T12" fmla="*/ 0 w 454"/>
                  <a:gd name="T13" fmla="*/ 134938 h 368"/>
                  <a:gd name="T14" fmla="*/ 134938 w 454"/>
                  <a:gd name="T15" fmla="*/ 0 h 368"/>
                  <a:gd name="T16" fmla="*/ 315913 w 454"/>
                  <a:gd name="T17" fmla="*/ 0 h 368"/>
                  <a:gd name="T18" fmla="*/ 404813 w 454"/>
                  <a:gd name="T19" fmla="*/ 88900 h 368"/>
                  <a:gd name="T20" fmla="*/ 450850 w 454"/>
                  <a:gd name="T21" fmla="*/ 44450 h 368"/>
                  <a:gd name="T22" fmla="*/ 450850 w 454"/>
                  <a:gd name="T23" fmla="*/ 179388 h 368"/>
                  <a:gd name="T24" fmla="*/ 495300 w 454"/>
                  <a:gd name="T25" fmla="*/ 134938 h 368"/>
                  <a:gd name="T26" fmla="*/ 676275 w 454"/>
                  <a:gd name="T27" fmla="*/ 134938 h 368"/>
                  <a:gd name="T28" fmla="*/ 720725 w 454"/>
                  <a:gd name="T29" fmla="*/ 223838 h 368"/>
                  <a:gd name="T30" fmla="*/ 630238 w 454"/>
                  <a:gd name="T31" fmla="*/ 314325 h 368"/>
                  <a:gd name="T32" fmla="*/ 630238 w 454"/>
                  <a:gd name="T33" fmla="*/ 495300 h 368"/>
                  <a:gd name="T34" fmla="*/ 495300 w 454"/>
                  <a:gd name="T35" fmla="*/ 495300 h 368"/>
                  <a:gd name="T36" fmla="*/ 404813 w 454"/>
                  <a:gd name="T37" fmla="*/ 404813 h 368"/>
                  <a:gd name="T38" fmla="*/ 315913 w 454"/>
                  <a:gd name="T39" fmla="*/ 404813 h 368"/>
                  <a:gd name="T40" fmla="*/ 269875 w 454"/>
                  <a:gd name="T41" fmla="*/ 449263 h 368"/>
                  <a:gd name="T42" fmla="*/ 134938 w 454"/>
                  <a:gd name="T43" fmla="*/ 495300 h 368"/>
                  <a:gd name="T44" fmla="*/ 180975 w 454"/>
                  <a:gd name="T45" fmla="*/ 539750 h 368"/>
                  <a:gd name="T46" fmla="*/ 134938 w 454"/>
                  <a:gd name="T47" fmla="*/ 584200 h 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54" h="368">
                    <a:moveTo>
                      <a:pt x="85" y="368"/>
                    </a:moveTo>
                    <a:lnTo>
                      <a:pt x="29" y="340"/>
                    </a:lnTo>
                    <a:lnTo>
                      <a:pt x="0" y="283"/>
                    </a:lnTo>
                    <a:lnTo>
                      <a:pt x="0" y="198"/>
                    </a:lnTo>
                    <a:lnTo>
                      <a:pt x="29" y="170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85" y="0"/>
                    </a:lnTo>
                    <a:lnTo>
                      <a:pt x="199" y="0"/>
                    </a:lnTo>
                    <a:lnTo>
                      <a:pt x="255" y="56"/>
                    </a:lnTo>
                    <a:lnTo>
                      <a:pt x="284" y="28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426" y="85"/>
                    </a:lnTo>
                    <a:lnTo>
                      <a:pt x="454" y="141"/>
                    </a:lnTo>
                    <a:lnTo>
                      <a:pt x="397" y="198"/>
                    </a:lnTo>
                    <a:lnTo>
                      <a:pt x="397" y="312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199" y="255"/>
                    </a:lnTo>
                    <a:lnTo>
                      <a:pt x="170" y="283"/>
                    </a:lnTo>
                    <a:lnTo>
                      <a:pt x="85" y="312"/>
                    </a:lnTo>
                    <a:lnTo>
                      <a:pt x="114" y="340"/>
                    </a:lnTo>
                    <a:lnTo>
                      <a:pt x="85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1" name="Freeform 154"/>
              <p:cNvSpPr>
                <a:spLocks/>
              </p:cNvSpPr>
              <p:nvPr/>
            </p:nvSpPr>
            <p:spPr bwMode="auto">
              <a:xfrm>
                <a:off x="5005388" y="2551113"/>
                <a:ext cx="450850" cy="1304925"/>
              </a:xfrm>
              <a:custGeom>
                <a:avLst/>
                <a:gdLst>
                  <a:gd name="T0" fmla="*/ 450850 w 284"/>
                  <a:gd name="T1" fmla="*/ 539750 h 822"/>
                  <a:gd name="T2" fmla="*/ 315913 w 284"/>
                  <a:gd name="T3" fmla="*/ 449263 h 822"/>
                  <a:gd name="T4" fmla="*/ 225425 w 284"/>
                  <a:gd name="T5" fmla="*/ 493713 h 822"/>
                  <a:gd name="T6" fmla="*/ 315913 w 284"/>
                  <a:gd name="T7" fmla="*/ 539750 h 822"/>
                  <a:gd name="T8" fmla="*/ 225425 w 284"/>
                  <a:gd name="T9" fmla="*/ 628650 h 822"/>
                  <a:gd name="T10" fmla="*/ 225425 w 284"/>
                  <a:gd name="T11" fmla="*/ 854075 h 822"/>
                  <a:gd name="T12" fmla="*/ 180975 w 284"/>
                  <a:gd name="T13" fmla="*/ 989013 h 822"/>
                  <a:gd name="T14" fmla="*/ 315913 w 284"/>
                  <a:gd name="T15" fmla="*/ 1035050 h 822"/>
                  <a:gd name="T16" fmla="*/ 360363 w 284"/>
                  <a:gd name="T17" fmla="*/ 1214438 h 822"/>
                  <a:gd name="T18" fmla="*/ 180975 w 284"/>
                  <a:gd name="T19" fmla="*/ 1304925 h 822"/>
                  <a:gd name="T20" fmla="*/ 90488 w 284"/>
                  <a:gd name="T21" fmla="*/ 989013 h 822"/>
                  <a:gd name="T22" fmla="*/ 46038 w 284"/>
                  <a:gd name="T23" fmla="*/ 944563 h 822"/>
                  <a:gd name="T24" fmla="*/ 46038 w 284"/>
                  <a:gd name="T25" fmla="*/ 809625 h 822"/>
                  <a:gd name="T26" fmla="*/ 90488 w 284"/>
                  <a:gd name="T27" fmla="*/ 674688 h 822"/>
                  <a:gd name="T28" fmla="*/ 0 w 284"/>
                  <a:gd name="T29" fmla="*/ 628650 h 822"/>
                  <a:gd name="T30" fmla="*/ 46038 w 284"/>
                  <a:gd name="T31" fmla="*/ 584200 h 822"/>
                  <a:gd name="T32" fmla="*/ 0 w 284"/>
                  <a:gd name="T33" fmla="*/ 493713 h 822"/>
                  <a:gd name="T34" fmla="*/ 46038 w 284"/>
                  <a:gd name="T35" fmla="*/ 449263 h 822"/>
                  <a:gd name="T36" fmla="*/ 46038 w 284"/>
                  <a:gd name="T37" fmla="*/ 358775 h 822"/>
                  <a:gd name="T38" fmla="*/ 0 w 284"/>
                  <a:gd name="T39" fmla="*/ 269875 h 822"/>
                  <a:gd name="T40" fmla="*/ 0 w 284"/>
                  <a:gd name="T41" fmla="*/ 179388 h 822"/>
                  <a:gd name="T42" fmla="*/ 90488 w 284"/>
                  <a:gd name="T43" fmla="*/ 134938 h 822"/>
                  <a:gd name="T44" fmla="*/ 134938 w 284"/>
                  <a:gd name="T45" fmla="*/ 0 h 822"/>
                  <a:gd name="T46" fmla="*/ 269875 w 284"/>
                  <a:gd name="T47" fmla="*/ 88900 h 822"/>
                  <a:gd name="T48" fmla="*/ 315913 w 284"/>
                  <a:gd name="T49" fmla="*/ 179388 h 822"/>
                  <a:gd name="T50" fmla="*/ 404813 w 284"/>
                  <a:gd name="T51" fmla="*/ 223838 h 822"/>
                  <a:gd name="T52" fmla="*/ 450850 w 284"/>
                  <a:gd name="T53" fmla="*/ 314325 h 822"/>
                  <a:gd name="T54" fmla="*/ 404813 w 284"/>
                  <a:gd name="T55" fmla="*/ 358775 h 822"/>
                  <a:gd name="T56" fmla="*/ 450850 w 284"/>
                  <a:gd name="T57" fmla="*/ 539750 h 82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4" h="822">
                    <a:moveTo>
                      <a:pt x="284" y="340"/>
                    </a:moveTo>
                    <a:lnTo>
                      <a:pt x="199" y="283"/>
                    </a:lnTo>
                    <a:lnTo>
                      <a:pt x="142" y="311"/>
                    </a:lnTo>
                    <a:lnTo>
                      <a:pt x="199" y="340"/>
                    </a:lnTo>
                    <a:lnTo>
                      <a:pt x="142" y="396"/>
                    </a:lnTo>
                    <a:lnTo>
                      <a:pt x="142" y="538"/>
                    </a:lnTo>
                    <a:lnTo>
                      <a:pt x="114" y="623"/>
                    </a:lnTo>
                    <a:lnTo>
                      <a:pt x="199" y="652"/>
                    </a:lnTo>
                    <a:lnTo>
                      <a:pt x="227" y="765"/>
                    </a:lnTo>
                    <a:lnTo>
                      <a:pt x="114" y="822"/>
                    </a:lnTo>
                    <a:lnTo>
                      <a:pt x="57" y="623"/>
                    </a:lnTo>
                    <a:lnTo>
                      <a:pt x="29" y="595"/>
                    </a:lnTo>
                    <a:lnTo>
                      <a:pt x="29" y="510"/>
                    </a:lnTo>
                    <a:lnTo>
                      <a:pt x="57" y="425"/>
                    </a:lnTo>
                    <a:lnTo>
                      <a:pt x="0" y="396"/>
                    </a:lnTo>
                    <a:lnTo>
                      <a:pt x="29" y="368"/>
                    </a:lnTo>
                    <a:lnTo>
                      <a:pt x="0" y="311"/>
                    </a:lnTo>
                    <a:lnTo>
                      <a:pt x="29" y="283"/>
                    </a:lnTo>
                    <a:lnTo>
                      <a:pt x="29" y="226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56"/>
                    </a:lnTo>
                    <a:lnTo>
                      <a:pt x="199" y="113"/>
                    </a:lnTo>
                    <a:lnTo>
                      <a:pt x="255" y="141"/>
                    </a:lnTo>
                    <a:lnTo>
                      <a:pt x="284" y="198"/>
                    </a:lnTo>
                    <a:lnTo>
                      <a:pt x="255" y="226"/>
                    </a:lnTo>
                    <a:lnTo>
                      <a:pt x="28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2" name="Freeform 155"/>
              <p:cNvSpPr>
                <a:spLocks/>
              </p:cNvSpPr>
              <p:nvPr/>
            </p:nvSpPr>
            <p:spPr bwMode="auto">
              <a:xfrm>
                <a:off x="5186363" y="1830388"/>
                <a:ext cx="449262" cy="495300"/>
              </a:xfrm>
              <a:custGeom>
                <a:avLst/>
                <a:gdLst>
                  <a:gd name="T0" fmla="*/ 44450 w 283"/>
                  <a:gd name="T1" fmla="*/ 44450 h 312"/>
                  <a:gd name="T2" fmla="*/ 88900 w 283"/>
                  <a:gd name="T3" fmla="*/ 44450 h 312"/>
                  <a:gd name="T4" fmla="*/ 134937 w 283"/>
                  <a:gd name="T5" fmla="*/ 0 h 312"/>
                  <a:gd name="T6" fmla="*/ 179387 w 283"/>
                  <a:gd name="T7" fmla="*/ 0 h 312"/>
                  <a:gd name="T8" fmla="*/ 269875 w 283"/>
                  <a:gd name="T9" fmla="*/ 90488 h 312"/>
                  <a:gd name="T10" fmla="*/ 223837 w 283"/>
                  <a:gd name="T11" fmla="*/ 134938 h 312"/>
                  <a:gd name="T12" fmla="*/ 314325 w 283"/>
                  <a:gd name="T13" fmla="*/ 225425 h 312"/>
                  <a:gd name="T14" fmla="*/ 449262 w 283"/>
                  <a:gd name="T15" fmla="*/ 269875 h 312"/>
                  <a:gd name="T16" fmla="*/ 404812 w 283"/>
                  <a:gd name="T17" fmla="*/ 360363 h 312"/>
                  <a:gd name="T18" fmla="*/ 223837 w 283"/>
                  <a:gd name="T19" fmla="*/ 360363 h 312"/>
                  <a:gd name="T20" fmla="*/ 88900 w 283"/>
                  <a:gd name="T21" fmla="*/ 495300 h 312"/>
                  <a:gd name="T22" fmla="*/ 44450 w 283"/>
                  <a:gd name="T23" fmla="*/ 449263 h 312"/>
                  <a:gd name="T24" fmla="*/ 44450 w 283"/>
                  <a:gd name="T25" fmla="*/ 360363 h 312"/>
                  <a:gd name="T26" fmla="*/ 0 w 283"/>
                  <a:gd name="T27" fmla="*/ 269875 h 312"/>
                  <a:gd name="T28" fmla="*/ 44450 w 283"/>
                  <a:gd name="T29" fmla="*/ 44450 h 3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312">
                    <a:moveTo>
                      <a:pt x="28" y="28"/>
                    </a:moveTo>
                    <a:lnTo>
                      <a:pt x="56" y="28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70" y="57"/>
                    </a:lnTo>
                    <a:lnTo>
                      <a:pt x="141" y="85"/>
                    </a:lnTo>
                    <a:lnTo>
                      <a:pt x="198" y="142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141" y="227"/>
                    </a:lnTo>
                    <a:lnTo>
                      <a:pt x="56" y="312"/>
                    </a:lnTo>
                    <a:lnTo>
                      <a:pt x="28" y="283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3" name="Freeform 156"/>
              <p:cNvSpPr>
                <a:spLocks/>
              </p:cNvSpPr>
              <p:nvPr/>
            </p:nvSpPr>
            <p:spPr bwMode="auto">
              <a:xfrm>
                <a:off x="4914900" y="1651000"/>
                <a:ext cx="406400" cy="989013"/>
              </a:xfrm>
              <a:custGeom>
                <a:avLst/>
                <a:gdLst>
                  <a:gd name="T0" fmla="*/ 271463 w 256"/>
                  <a:gd name="T1" fmla="*/ 0 h 623"/>
                  <a:gd name="T2" fmla="*/ 90488 w 256"/>
                  <a:gd name="T3" fmla="*/ 0 h 623"/>
                  <a:gd name="T4" fmla="*/ 0 w 256"/>
                  <a:gd name="T5" fmla="*/ 44450 h 623"/>
                  <a:gd name="T6" fmla="*/ 46038 w 256"/>
                  <a:gd name="T7" fmla="*/ 88900 h 623"/>
                  <a:gd name="T8" fmla="*/ 46038 w 256"/>
                  <a:gd name="T9" fmla="*/ 223838 h 623"/>
                  <a:gd name="T10" fmla="*/ 46038 w 256"/>
                  <a:gd name="T11" fmla="*/ 493713 h 623"/>
                  <a:gd name="T12" fmla="*/ 90488 w 256"/>
                  <a:gd name="T13" fmla="*/ 674688 h 623"/>
                  <a:gd name="T14" fmla="*/ 136525 w 256"/>
                  <a:gd name="T15" fmla="*/ 763588 h 623"/>
                  <a:gd name="T16" fmla="*/ 136525 w 256"/>
                  <a:gd name="T17" fmla="*/ 809625 h 623"/>
                  <a:gd name="T18" fmla="*/ 225425 w 256"/>
                  <a:gd name="T19" fmla="*/ 900113 h 623"/>
                  <a:gd name="T20" fmla="*/ 360363 w 256"/>
                  <a:gd name="T21" fmla="*/ 989013 h 623"/>
                  <a:gd name="T22" fmla="*/ 360363 w 256"/>
                  <a:gd name="T23" fmla="*/ 854075 h 623"/>
                  <a:gd name="T24" fmla="*/ 406400 w 256"/>
                  <a:gd name="T25" fmla="*/ 809625 h 623"/>
                  <a:gd name="T26" fmla="*/ 360363 w 256"/>
                  <a:gd name="T27" fmla="*/ 763588 h 623"/>
                  <a:gd name="T28" fmla="*/ 360363 w 256"/>
                  <a:gd name="T29" fmla="*/ 674688 h 623"/>
                  <a:gd name="T30" fmla="*/ 315913 w 256"/>
                  <a:gd name="T31" fmla="*/ 628650 h 623"/>
                  <a:gd name="T32" fmla="*/ 315913 w 256"/>
                  <a:gd name="T33" fmla="*/ 539750 h 623"/>
                  <a:gd name="T34" fmla="*/ 271463 w 256"/>
                  <a:gd name="T35" fmla="*/ 449263 h 623"/>
                  <a:gd name="T36" fmla="*/ 315913 w 256"/>
                  <a:gd name="T37" fmla="*/ 223838 h 623"/>
                  <a:gd name="T38" fmla="*/ 315913 w 256"/>
                  <a:gd name="T39" fmla="*/ 134938 h 623"/>
                  <a:gd name="T40" fmla="*/ 271463 w 256"/>
                  <a:gd name="T41" fmla="*/ 0 h 6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56" h="623">
                    <a:moveTo>
                      <a:pt x="171" y="0"/>
                    </a:moveTo>
                    <a:lnTo>
                      <a:pt x="57" y="0"/>
                    </a:lnTo>
                    <a:lnTo>
                      <a:pt x="0" y="28"/>
                    </a:lnTo>
                    <a:lnTo>
                      <a:pt x="29" y="56"/>
                    </a:lnTo>
                    <a:lnTo>
                      <a:pt x="29" y="141"/>
                    </a:lnTo>
                    <a:lnTo>
                      <a:pt x="29" y="311"/>
                    </a:lnTo>
                    <a:lnTo>
                      <a:pt x="57" y="425"/>
                    </a:lnTo>
                    <a:lnTo>
                      <a:pt x="86" y="481"/>
                    </a:lnTo>
                    <a:lnTo>
                      <a:pt x="86" y="510"/>
                    </a:lnTo>
                    <a:lnTo>
                      <a:pt x="142" y="567"/>
                    </a:lnTo>
                    <a:lnTo>
                      <a:pt x="227" y="623"/>
                    </a:lnTo>
                    <a:lnTo>
                      <a:pt x="227" y="538"/>
                    </a:lnTo>
                    <a:lnTo>
                      <a:pt x="256" y="510"/>
                    </a:lnTo>
                    <a:lnTo>
                      <a:pt x="227" y="481"/>
                    </a:lnTo>
                    <a:lnTo>
                      <a:pt x="227" y="425"/>
                    </a:lnTo>
                    <a:lnTo>
                      <a:pt x="199" y="396"/>
                    </a:lnTo>
                    <a:lnTo>
                      <a:pt x="199" y="340"/>
                    </a:lnTo>
                    <a:lnTo>
                      <a:pt x="171" y="283"/>
                    </a:lnTo>
                    <a:lnTo>
                      <a:pt x="199" y="141"/>
                    </a:lnTo>
                    <a:lnTo>
                      <a:pt x="199" y="85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4" name="Freeform 157"/>
              <p:cNvSpPr>
                <a:spLocks/>
              </p:cNvSpPr>
              <p:nvPr/>
            </p:nvSpPr>
            <p:spPr bwMode="auto">
              <a:xfrm>
                <a:off x="4465638" y="1470025"/>
                <a:ext cx="539750" cy="495300"/>
              </a:xfrm>
              <a:custGeom>
                <a:avLst/>
                <a:gdLst>
                  <a:gd name="T0" fmla="*/ 495300 w 340"/>
                  <a:gd name="T1" fmla="*/ 404813 h 312"/>
                  <a:gd name="T2" fmla="*/ 404813 w 340"/>
                  <a:gd name="T3" fmla="*/ 495300 h 312"/>
                  <a:gd name="T4" fmla="*/ 314325 w 340"/>
                  <a:gd name="T5" fmla="*/ 450850 h 312"/>
                  <a:gd name="T6" fmla="*/ 314325 w 340"/>
                  <a:gd name="T7" fmla="*/ 315913 h 312"/>
                  <a:gd name="T8" fmla="*/ 269875 w 340"/>
                  <a:gd name="T9" fmla="*/ 360363 h 312"/>
                  <a:gd name="T10" fmla="*/ 90488 w 340"/>
                  <a:gd name="T11" fmla="*/ 404813 h 312"/>
                  <a:gd name="T12" fmla="*/ 0 w 340"/>
                  <a:gd name="T13" fmla="*/ 90488 h 312"/>
                  <a:gd name="T14" fmla="*/ 269875 w 340"/>
                  <a:gd name="T15" fmla="*/ 0 h 312"/>
                  <a:gd name="T16" fmla="*/ 314325 w 340"/>
                  <a:gd name="T17" fmla="*/ 134938 h 312"/>
                  <a:gd name="T18" fmla="*/ 539750 w 340"/>
                  <a:gd name="T19" fmla="*/ 180975 h 312"/>
                  <a:gd name="T20" fmla="*/ 449263 w 340"/>
                  <a:gd name="T21" fmla="*/ 225425 h 312"/>
                  <a:gd name="T22" fmla="*/ 495300 w 340"/>
                  <a:gd name="T23" fmla="*/ 269875 h 312"/>
                  <a:gd name="T24" fmla="*/ 495300 w 340"/>
                  <a:gd name="T25" fmla="*/ 404813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12">
                    <a:moveTo>
                      <a:pt x="312" y="255"/>
                    </a:moveTo>
                    <a:lnTo>
                      <a:pt x="255" y="312"/>
                    </a:lnTo>
                    <a:lnTo>
                      <a:pt x="198" y="284"/>
                    </a:lnTo>
                    <a:lnTo>
                      <a:pt x="198" y="199"/>
                    </a:lnTo>
                    <a:lnTo>
                      <a:pt x="170" y="227"/>
                    </a:lnTo>
                    <a:lnTo>
                      <a:pt x="57" y="255"/>
                    </a:lnTo>
                    <a:lnTo>
                      <a:pt x="0" y="57"/>
                    </a:lnTo>
                    <a:lnTo>
                      <a:pt x="170" y="0"/>
                    </a:lnTo>
                    <a:lnTo>
                      <a:pt x="198" y="85"/>
                    </a:lnTo>
                    <a:lnTo>
                      <a:pt x="340" y="114"/>
                    </a:lnTo>
                    <a:lnTo>
                      <a:pt x="283" y="142"/>
                    </a:lnTo>
                    <a:lnTo>
                      <a:pt x="312" y="170"/>
                    </a:lnTo>
                    <a:lnTo>
                      <a:pt x="312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5" name="Freeform 158"/>
              <p:cNvSpPr>
                <a:spLocks/>
              </p:cNvSpPr>
              <p:nvPr/>
            </p:nvSpPr>
            <p:spPr bwMode="auto">
              <a:xfrm>
                <a:off x="5230813" y="1020763"/>
                <a:ext cx="495300" cy="493712"/>
              </a:xfrm>
              <a:custGeom>
                <a:avLst/>
                <a:gdLst>
                  <a:gd name="T0" fmla="*/ 0 w 312"/>
                  <a:gd name="T1" fmla="*/ 269875 h 311"/>
                  <a:gd name="T2" fmla="*/ 44450 w 312"/>
                  <a:gd name="T3" fmla="*/ 134937 h 311"/>
                  <a:gd name="T4" fmla="*/ 0 w 312"/>
                  <a:gd name="T5" fmla="*/ 88900 h 311"/>
                  <a:gd name="T6" fmla="*/ 44450 w 312"/>
                  <a:gd name="T7" fmla="*/ 0 h 311"/>
                  <a:gd name="T8" fmla="*/ 225425 w 312"/>
                  <a:gd name="T9" fmla="*/ 0 h 311"/>
                  <a:gd name="T10" fmla="*/ 449263 w 312"/>
                  <a:gd name="T11" fmla="*/ 223837 h 311"/>
                  <a:gd name="T12" fmla="*/ 495300 w 312"/>
                  <a:gd name="T13" fmla="*/ 358775 h 311"/>
                  <a:gd name="T14" fmla="*/ 449263 w 312"/>
                  <a:gd name="T15" fmla="*/ 449262 h 311"/>
                  <a:gd name="T16" fmla="*/ 404813 w 312"/>
                  <a:gd name="T17" fmla="*/ 404812 h 311"/>
                  <a:gd name="T18" fmla="*/ 360363 w 312"/>
                  <a:gd name="T19" fmla="*/ 493712 h 311"/>
                  <a:gd name="T20" fmla="*/ 360363 w 312"/>
                  <a:gd name="T21" fmla="*/ 404812 h 311"/>
                  <a:gd name="T22" fmla="*/ 179388 w 312"/>
                  <a:gd name="T23" fmla="*/ 358775 h 311"/>
                  <a:gd name="T24" fmla="*/ 90488 w 312"/>
                  <a:gd name="T25" fmla="*/ 449262 h 311"/>
                  <a:gd name="T26" fmla="*/ 0 w 312"/>
                  <a:gd name="T27" fmla="*/ 449262 h 311"/>
                  <a:gd name="T28" fmla="*/ 0 w 312"/>
                  <a:gd name="T29" fmla="*/ 269875 h 3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2" h="311">
                    <a:moveTo>
                      <a:pt x="0" y="170"/>
                    </a:moveTo>
                    <a:lnTo>
                      <a:pt x="28" y="85"/>
                    </a:lnTo>
                    <a:lnTo>
                      <a:pt x="0" y="56"/>
                    </a:lnTo>
                    <a:lnTo>
                      <a:pt x="28" y="0"/>
                    </a:lnTo>
                    <a:lnTo>
                      <a:pt x="142" y="0"/>
                    </a:lnTo>
                    <a:lnTo>
                      <a:pt x="283" y="141"/>
                    </a:lnTo>
                    <a:lnTo>
                      <a:pt x="312" y="226"/>
                    </a:lnTo>
                    <a:lnTo>
                      <a:pt x="283" y="283"/>
                    </a:lnTo>
                    <a:lnTo>
                      <a:pt x="255" y="255"/>
                    </a:lnTo>
                    <a:lnTo>
                      <a:pt x="227" y="311"/>
                    </a:lnTo>
                    <a:lnTo>
                      <a:pt x="227" y="255"/>
                    </a:lnTo>
                    <a:lnTo>
                      <a:pt x="113" y="22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6" name="Freeform 159"/>
              <p:cNvSpPr>
                <a:spLocks/>
              </p:cNvSpPr>
              <p:nvPr/>
            </p:nvSpPr>
            <p:spPr bwMode="auto">
              <a:xfrm>
                <a:off x="4914900" y="569913"/>
                <a:ext cx="541338" cy="720725"/>
              </a:xfrm>
              <a:custGeom>
                <a:avLst/>
                <a:gdLst>
                  <a:gd name="T0" fmla="*/ 541338 w 341"/>
                  <a:gd name="T1" fmla="*/ 450850 h 454"/>
                  <a:gd name="T2" fmla="*/ 360363 w 341"/>
                  <a:gd name="T3" fmla="*/ 450850 h 454"/>
                  <a:gd name="T4" fmla="*/ 315913 w 341"/>
                  <a:gd name="T5" fmla="*/ 539750 h 454"/>
                  <a:gd name="T6" fmla="*/ 360363 w 341"/>
                  <a:gd name="T7" fmla="*/ 585788 h 454"/>
                  <a:gd name="T8" fmla="*/ 315913 w 341"/>
                  <a:gd name="T9" fmla="*/ 720725 h 454"/>
                  <a:gd name="T10" fmla="*/ 180975 w 341"/>
                  <a:gd name="T11" fmla="*/ 630238 h 454"/>
                  <a:gd name="T12" fmla="*/ 136525 w 341"/>
                  <a:gd name="T13" fmla="*/ 674688 h 454"/>
                  <a:gd name="T14" fmla="*/ 90488 w 341"/>
                  <a:gd name="T15" fmla="*/ 630238 h 454"/>
                  <a:gd name="T16" fmla="*/ 0 w 341"/>
                  <a:gd name="T17" fmla="*/ 585788 h 454"/>
                  <a:gd name="T18" fmla="*/ 90488 w 341"/>
                  <a:gd name="T19" fmla="*/ 539750 h 454"/>
                  <a:gd name="T20" fmla="*/ 90488 w 341"/>
                  <a:gd name="T21" fmla="*/ 450850 h 454"/>
                  <a:gd name="T22" fmla="*/ 46038 w 341"/>
                  <a:gd name="T23" fmla="*/ 404813 h 454"/>
                  <a:gd name="T24" fmla="*/ 90488 w 341"/>
                  <a:gd name="T25" fmla="*/ 315913 h 454"/>
                  <a:gd name="T26" fmla="*/ 46038 w 341"/>
                  <a:gd name="T27" fmla="*/ 180975 h 454"/>
                  <a:gd name="T28" fmla="*/ 0 w 341"/>
                  <a:gd name="T29" fmla="*/ 180975 h 454"/>
                  <a:gd name="T30" fmla="*/ 0 w 341"/>
                  <a:gd name="T31" fmla="*/ 44450 h 454"/>
                  <a:gd name="T32" fmla="*/ 90488 w 341"/>
                  <a:gd name="T33" fmla="*/ 44450 h 454"/>
                  <a:gd name="T34" fmla="*/ 136525 w 341"/>
                  <a:gd name="T35" fmla="*/ 0 h 454"/>
                  <a:gd name="T36" fmla="*/ 541338 w 341"/>
                  <a:gd name="T37" fmla="*/ 450850 h 45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1" h="454">
                    <a:moveTo>
                      <a:pt x="341" y="284"/>
                    </a:moveTo>
                    <a:lnTo>
                      <a:pt x="227" y="284"/>
                    </a:lnTo>
                    <a:lnTo>
                      <a:pt x="199" y="340"/>
                    </a:lnTo>
                    <a:lnTo>
                      <a:pt x="227" y="369"/>
                    </a:lnTo>
                    <a:lnTo>
                      <a:pt x="199" y="454"/>
                    </a:lnTo>
                    <a:lnTo>
                      <a:pt x="114" y="397"/>
                    </a:lnTo>
                    <a:lnTo>
                      <a:pt x="86" y="425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29" y="255"/>
                    </a:lnTo>
                    <a:lnTo>
                      <a:pt x="57" y="199"/>
                    </a:lnTo>
                    <a:lnTo>
                      <a:pt x="29" y="114"/>
                    </a:lnTo>
                    <a:lnTo>
                      <a:pt x="0" y="114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86" y="0"/>
                    </a:lnTo>
                    <a:lnTo>
                      <a:pt x="341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7" name="Freeform 160"/>
              <p:cNvSpPr>
                <a:spLocks/>
              </p:cNvSpPr>
              <p:nvPr/>
            </p:nvSpPr>
            <p:spPr bwMode="auto">
              <a:xfrm>
                <a:off x="4240213" y="795338"/>
                <a:ext cx="765175" cy="584200"/>
              </a:xfrm>
              <a:custGeom>
                <a:avLst/>
                <a:gdLst>
                  <a:gd name="T0" fmla="*/ 765175 w 482"/>
                  <a:gd name="T1" fmla="*/ 90488 h 368"/>
                  <a:gd name="T2" fmla="*/ 585788 w 482"/>
                  <a:gd name="T3" fmla="*/ 134938 h 368"/>
                  <a:gd name="T4" fmla="*/ 585788 w 482"/>
                  <a:gd name="T5" fmla="*/ 225425 h 368"/>
                  <a:gd name="T6" fmla="*/ 495300 w 482"/>
                  <a:gd name="T7" fmla="*/ 179388 h 368"/>
                  <a:gd name="T8" fmla="*/ 450850 w 482"/>
                  <a:gd name="T9" fmla="*/ 134938 h 368"/>
                  <a:gd name="T10" fmla="*/ 404813 w 482"/>
                  <a:gd name="T11" fmla="*/ 179388 h 368"/>
                  <a:gd name="T12" fmla="*/ 360363 w 482"/>
                  <a:gd name="T13" fmla="*/ 0 h 368"/>
                  <a:gd name="T14" fmla="*/ 315913 w 482"/>
                  <a:gd name="T15" fmla="*/ 0 h 368"/>
                  <a:gd name="T16" fmla="*/ 315913 w 482"/>
                  <a:gd name="T17" fmla="*/ 90488 h 368"/>
                  <a:gd name="T18" fmla="*/ 269875 w 482"/>
                  <a:gd name="T19" fmla="*/ 90488 h 368"/>
                  <a:gd name="T20" fmla="*/ 134938 w 482"/>
                  <a:gd name="T21" fmla="*/ 179388 h 368"/>
                  <a:gd name="T22" fmla="*/ 134938 w 482"/>
                  <a:gd name="T23" fmla="*/ 225425 h 368"/>
                  <a:gd name="T24" fmla="*/ 0 w 482"/>
                  <a:gd name="T25" fmla="*/ 225425 h 368"/>
                  <a:gd name="T26" fmla="*/ 134938 w 482"/>
                  <a:gd name="T27" fmla="*/ 584200 h 368"/>
                  <a:gd name="T28" fmla="*/ 315913 w 482"/>
                  <a:gd name="T29" fmla="*/ 449263 h 368"/>
                  <a:gd name="T30" fmla="*/ 450850 w 482"/>
                  <a:gd name="T31" fmla="*/ 539750 h 368"/>
                  <a:gd name="T32" fmla="*/ 495300 w 482"/>
                  <a:gd name="T33" fmla="*/ 449263 h 368"/>
                  <a:gd name="T34" fmla="*/ 674688 w 482"/>
                  <a:gd name="T35" fmla="*/ 449263 h 368"/>
                  <a:gd name="T36" fmla="*/ 765175 w 482"/>
                  <a:gd name="T37" fmla="*/ 404813 h 368"/>
                  <a:gd name="T38" fmla="*/ 674688 w 482"/>
                  <a:gd name="T39" fmla="*/ 360363 h 368"/>
                  <a:gd name="T40" fmla="*/ 765175 w 482"/>
                  <a:gd name="T41" fmla="*/ 314325 h 368"/>
                  <a:gd name="T42" fmla="*/ 765175 w 482"/>
                  <a:gd name="T43" fmla="*/ 225425 h 368"/>
                  <a:gd name="T44" fmla="*/ 720725 w 482"/>
                  <a:gd name="T45" fmla="*/ 179388 h 368"/>
                  <a:gd name="T46" fmla="*/ 765175 w 482"/>
                  <a:gd name="T47" fmla="*/ 90488 h 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2" h="368">
                    <a:moveTo>
                      <a:pt x="482" y="57"/>
                    </a:moveTo>
                    <a:lnTo>
                      <a:pt x="369" y="85"/>
                    </a:lnTo>
                    <a:lnTo>
                      <a:pt x="369" y="142"/>
                    </a:lnTo>
                    <a:lnTo>
                      <a:pt x="312" y="113"/>
                    </a:lnTo>
                    <a:lnTo>
                      <a:pt x="284" y="85"/>
                    </a:lnTo>
                    <a:lnTo>
                      <a:pt x="255" y="113"/>
                    </a:lnTo>
                    <a:lnTo>
                      <a:pt x="227" y="0"/>
                    </a:lnTo>
                    <a:lnTo>
                      <a:pt x="199" y="0"/>
                    </a:lnTo>
                    <a:lnTo>
                      <a:pt x="199" y="57"/>
                    </a:lnTo>
                    <a:lnTo>
                      <a:pt x="170" y="57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0" y="142"/>
                    </a:lnTo>
                    <a:lnTo>
                      <a:pt x="85" y="368"/>
                    </a:lnTo>
                    <a:lnTo>
                      <a:pt x="199" y="283"/>
                    </a:lnTo>
                    <a:lnTo>
                      <a:pt x="284" y="340"/>
                    </a:lnTo>
                    <a:lnTo>
                      <a:pt x="312" y="283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425" y="227"/>
                    </a:lnTo>
                    <a:lnTo>
                      <a:pt x="482" y="198"/>
                    </a:lnTo>
                    <a:lnTo>
                      <a:pt x="482" y="142"/>
                    </a:lnTo>
                    <a:lnTo>
                      <a:pt x="454" y="113"/>
                    </a:lnTo>
                    <a:lnTo>
                      <a:pt x="482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8" name="Freeform 161"/>
              <p:cNvSpPr>
                <a:spLocks/>
              </p:cNvSpPr>
              <p:nvPr/>
            </p:nvSpPr>
            <p:spPr bwMode="auto">
              <a:xfrm>
                <a:off x="4238625" y="254000"/>
                <a:ext cx="809625" cy="766763"/>
              </a:xfrm>
              <a:custGeom>
                <a:avLst/>
                <a:gdLst>
                  <a:gd name="T0" fmla="*/ 0 w 511"/>
                  <a:gd name="T1" fmla="*/ 766763 h 482"/>
                  <a:gd name="T2" fmla="*/ 134673 w 511"/>
                  <a:gd name="T3" fmla="*/ 766763 h 482"/>
                  <a:gd name="T4" fmla="*/ 134673 w 511"/>
                  <a:gd name="T5" fmla="*/ 720630 h 482"/>
                  <a:gd name="T6" fmla="*/ 269347 w 511"/>
                  <a:gd name="T7" fmla="*/ 631545 h 482"/>
                  <a:gd name="T8" fmla="*/ 315294 w 511"/>
                  <a:gd name="T9" fmla="*/ 631545 h 482"/>
                  <a:gd name="T10" fmla="*/ 315294 w 511"/>
                  <a:gd name="T11" fmla="*/ 540870 h 482"/>
                  <a:gd name="T12" fmla="*/ 359657 w 511"/>
                  <a:gd name="T13" fmla="*/ 540870 h 482"/>
                  <a:gd name="T14" fmla="*/ 404020 w 511"/>
                  <a:gd name="T15" fmla="*/ 720630 h 482"/>
                  <a:gd name="T16" fmla="*/ 449968 w 511"/>
                  <a:gd name="T17" fmla="*/ 676088 h 482"/>
                  <a:gd name="T18" fmla="*/ 494331 w 511"/>
                  <a:gd name="T19" fmla="*/ 720630 h 482"/>
                  <a:gd name="T20" fmla="*/ 584641 w 511"/>
                  <a:gd name="T21" fmla="*/ 766763 h 482"/>
                  <a:gd name="T22" fmla="*/ 584641 w 511"/>
                  <a:gd name="T23" fmla="*/ 676088 h 482"/>
                  <a:gd name="T24" fmla="*/ 763678 w 511"/>
                  <a:gd name="T25" fmla="*/ 631545 h 482"/>
                  <a:gd name="T26" fmla="*/ 719315 w 511"/>
                  <a:gd name="T27" fmla="*/ 496328 h 482"/>
                  <a:gd name="T28" fmla="*/ 673367 w 511"/>
                  <a:gd name="T29" fmla="*/ 496328 h 482"/>
                  <a:gd name="T30" fmla="*/ 673367 w 511"/>
                  <a:gd name="T31" fmla="*/ 359520 h 482"/>
                  <a:gd name="T32" fmla="*/ 763678 w 511"/>
                  <a:gd name="T33" fmla="*/ 359520 h 482"/>
                  <a:gd name="T34" fmla="*/ 809625 w 511"/>
                  <a:gd name="T35" fmla="*/ 314977 h 482"/>
                  <a:gd name="T36" fmla="*/ 673367 w 511"/>
                  <a:gd name="T37" fmla="*/ 179760 h 482"/>
                  <a:gd name="T38" fmla="*/ 584641 w 511"/>
                  <a:gd name="T39" fmla="*/ 0 h 482"/>
                  <a:gd name="T40" fmla="*/ 404020 w 511"/>
                  <a:gd name="T41" fmla="*/ 179760 h 482"/>
                  <a:gd name="T42" fmla="*/ 269347 w 511"/>
                  <a:gd name="T43" fmla="*/ 224302 h 482"/>
                  <a:gd name="T44" fmla="*/ 134673 w 511"/>
                  <a:gd name="T45" fmla="*/ 89084 h 482"/>
                  <a:gd name="T46" fmla="*/ 90310 w 511"/>
                  <a:gd name="T47" fmla="*/ 179760 h 482"/>
                  <a:gd name="T48" fmla="*/ 134673 w 511"/>
                  <a:gd name="T49" fmla="*/ 359520 h 482"/>
                  <a:gd name="T50" fmla="*/ 0 w 511"/>
                  <a:gd name="T51" fmla="*/ 766763 h 4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1" h="482">
                    <a:moveTo>
                      <a:pt x="0" y="482"/>
                    </a:moveTo>
                    <a:lnTo>
                      <a:pt x="85" y="482"/>
                    </a:lnTo>
                    <a:lnTo>
                      <a:pt x="85" y="453"/>
                    </a:lnTo>
                    <a:lnTo>
                      <a:pt x="170" y="397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27" y="340"/>
                    </a:lnTo>
                    <a:lnTo>
                      <a:pt x="255" y="453"/>
                    </a:lnTo>
                    <a:lnTo>
                      <a:pt x="284" y="425"/>
                    </a:lnTo>
                    <a:lnTo>
                      <a:pt x="312" y="453"/>
                    </a:lnTo>
                    <a:lnTo>
                      <a:pt x="369" y="482"/>
                    </a:lnTo>
                    <a:lnTo>
                      <a:pt x="369" y="425"/>
                    </a:lnTo>
                    <a:lnTo>
                      <a:pt x="482" y="397"/>
                    </a:lnTo>
                    <a:lnTo>
                      <a:pt x="454" y="312"/>
                    </a:lnTo>
                    <a:lnTo>
                      <a:pt x="425" y="312"/>
                    </a:lnTo>
                    <a:lnTo>
                      <a:pt x="425" y="226"/>
                    </a:lnTo>
                    <a:lnTo>
                      <a:pt x="482" y="226"/>
                    </a:lnTo>
                    <a:lnTo>
                      <a:pt x="511" y="198"/>
                    </a:lnTo>
                    <a:lnTo>
                      <a:pt x="425" y="113"/>
                    </a:lnTo>
                    <a:lnTo>
                      <a:pt x="369" y="0"/>
                    </a:lnTo>
                    <a:lnTo>
                      <a:pt x="255" y="113"/>
                    </a:lnTo>
                    <a:lnTo>
                      <a:pt x="170" y="141"/>
                    </a:lnTo>
                    <a:lnTo>
                      <a:pt x="85" y="56"/>
                    </a:lnTo>
                    <a:lnTo>
                      <a:pt x="57" y="113"/>
                    </a:lnTo>
                    <a:lnTo>
                      <a:pt x="85" y="226"/>
                    </a:lnTo>
                    <a:lnTo>
                      <a:pt x="0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9" name="Freeform 162"/>
              <p:cNvSpPr>
                <a:spLocks/>
              </p:cNvSpPr>
              <p:nvPr/>
            </p:nvSpPr>
            <p:spPr bwMode="auto">
              <a:xfrm>
                <a:off x="4556125" y="1785938"/>
                <a:ext cx="584200" cy="1035050"/>
              </a:xfrm>
              <a:custGeom>
                <a:avLst/>
                <a:gdLst>
                  <a:gd name="T0" fmla="*/ 0 w 368"/>
                  <a:gd name="T1" fmla="*/ 88900 h 652"/>
                  <a:gd name="T2" fmla="*/ 44450 w 368"/>
                  <a:gd name="T3" fmla="*/ 179388 h 652"/>
                  <a:gd name="T4" fmla="*/ 0 w 368"/>
                  <a:gd name="T5" fmla="*/ 404813 h 652"/>
                  <a:gd name="T6" fmla="*/ 134938 w 368"/>
                  <a:gd name="T7" fmla="*/ 493713 h 652"/>
                  <a:gd name="T8" fmla="*/ 314325 w 368"/>
                  <a:gd name="T9" fmla="*/ 539750 h 652"/>
                  <a:gd name="T10" fmla="*/ 314325 w 368"/>
                  <a:gd name="T11" fmla="*/ 674688 h 652"/>
                  <a:gd name="T12" fmla="*/ 269875 w 368"/>
                  <a:gd name="T13" fmla="*/ 719138 h 652"/>
                  <a:gd name="T14" fmla="*/ 314325 w 368"/>
                  <a:gd name="T15" fmla="*/ 854075 h 652"/>
                  <a:gd name="T16" fmla="*/ 404813 w 368"/>
                  <a:gd name="T17" fmla="*/ 900113 h 652"/>
                  <a:gd name="T18" fmla="*/ 404813 w 368"/>
                  <a:gd name="T19" fmla="*/ 989013 h 652"/>
                  <a:gd name="T20" fmla="*/ 449263 w 368"/>
                  <a:gd name="T21" fmla="*/ 1035050 h 652"/>
                  <a:gd name="T22" fmla="*/ 449263 w 368"/>
                  <a:gd name="T23" fmla="*/ 944563 h 652"/>
                  <a:gd name="T24" fmla="*/ 539750 w 368"/>
                  <a:gd name="T25" fmla="*/ 900113 h 652"/>
                  <a:gd name="T26" fmla="*/ 584200 w 368"/>
                  <a:gd name="T27" fmla="*/ 765175 h 652"/>
                  <a:gd name="T28" fmla="*/ 495300 w 368"/>
                  <a:gd name="T29" fmla="*/ 674688 h 652"/>
                  <a:gd name="T30" fmla="*/ 495300 w 368"/>
                  <a:gd name="T31" fmla="*/ 628650 h 652"/>
                  <a:gd name="T32" fmla="*/ 449263 w 368"/>
                  <a:gd name="T33" fmla="*/ 539750 h 652"/>
                  <a:gd name="T34" fmla="*/ 404813 w 368"/>
                  <a:gd name="T35" fmla="*/ 358775 h 652"/>
                  <a:gd name="T36" fmla="*/ 404813 w 368"/>
                  <a:gd name="T37" fmla="*/ 88900 h 652"/>
                  <a:gd name="T38" fmla="*/ 314325 w 368"/>
                  <a:gd name="T39" fmla="*/ 179388 h 652"/>
                  <a:gd name="T40" fmla="*/ 223838 w 368"/>
                  <a:gd name="T41" fmla="*/ 134938 h 652"/>
                  <a:gd name="T42" fmla="*/ 223838 w 368"/>
                  <a:gd name="T43" fmla="*/ 0 h 652"/>
                  <a:gd name="T44" fmla="*/ 179388 w 368"/>
                  <a:gd name="T45" fmla="*/ 44450 h 652"/>
                  <a:gd name="T46" fmla="*/ 0 w 368"/>
                  <a:gd name="T47" fmla="*/ 88900 h 65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68" h="652">
                    <a:moveTo>
                      <a:pt x="0" y="56"/>
                    </a:moveTo>
                    <a:lnTo>
                      <a:pt x="28" y="113"/>
                    </a:lnTo>
                    <a:lnTo>
                      <a:pt x="0" y="255"/>
                    </a:lnTo>
                    <a:lnTo>
                      <a:pt x="85" y="311"/>
                    </a:lnTo>
                    <a:lnTo>
                      <a:pt x="198" y="340"/>
                    </a:lnTo>
                    <a:lnTo>
                      <a:pt x="198" y="425"/>
                    </a:lnTo>
                    <a:lnTo>
                      <a:pt x="170" y="453"/>
                    </a:lnTo>
                    <a:lnTo>
                      <a:pt x="198" y="538"/>
                    </a:lnTo>
                    <a:lnTo>
                      <a:pt x="255" y="567"/>
                    </a:lnTo>
                    <a:lnTo>
                      <a:pt x="255" y="623"/>
                    </a:lnTo>
                    <a:lnTo>
                      <a:pt x="283" y="652"/>
                    </a:lnTo>
                    <a:lnTo>
                      <a:pt x="283" y="595"/>
                    </a:lnTo>
                    <a:lnTo>
                      <a:pt x="340" y="567"/>
                    </a:lnTo>
                    <a:lnTo>
                      <a:pt x="368" y="482"/>
                    </a:lnTo>
                    <a:lnTo>
                      <a:pt x="312" y="425"/>
                    </a:lnTo>
                    <a:lnTo>
                      <a:pt x="312" y="396"/>
                    </a:lnTo>
                    <a:lnTo>
                      <a:pt x="283" y="340"/>
                    </a:lnTo>
                    <a:lnTo>
                      <a:pt x="255" y="226"/>
                    </a:lnTo>
                    <a:lnTo>
                      <a:pt x="255" y="56"/>
                    </a:lnTo>
                    <a:lnTo>
                      <a:pt x="198" y="113"/>
                    </a:lnTo>
                    <a:lnTo>
                      <a:pt x="141" y="85"/>
                    </a:lnTo>
                    <a:lnTo>
                      <a:pt x="141" y="0"/>
                    </a:lnTo>
                    <a:lnTo>
                      <a:pt x="113" y="28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0" name="Freeform 163"/>
              <p:cNvSpPr>
                <a:spLocks/>
              </p:cNvSpPr>
              <p:nvPr/>
            </p:nvSpPr>
            <p:spPr bwMode="auto">
              <a:xfrm>
                <a:off x="4510088" y="2190750"/>
                <a:ext cx="360362" cy="584200"/>
              </a:xfrm>
              <a:custGeom>
                <a:avLst/>
                <a:gdLst>
                  <a:gd name="T0" fmla="*/ 46037 w 227"/>
                  <a:gd name="T1" fmla="*/ 0 h 368"/>
                  <a:gd name="T2" fmla="*/ 46037 w 227"/>
                  <a:gd name="T3" fmla="*/ 269875 h 368"/>
                  <a:gd name="T4" fmla="*/ 0 w 227"/>
                  <a:gd name="T5" fmla="*/ 449263 h 368"/>
                  <a:gd name="T6" fmla="*/ 90487 w 227"/>
                  <a:gd name="T7" fmla="*/ 539750 h 368"/>
                  <a:gd name="T8" fmla="*/ 225425 w 227"/>
                  <a:gd name="T9" fmla="*/ 584200 h 368"/>
                  <a:gd name="T10" fmla="*/ 225425 w 227"/>
                  <a:gd name="T11" fmla="*/ 495300 h 368"/>
                  <a:gd name="T12" fmla="*/ 315912 w 227"/>
                  <a:gd name="T13" fmla="*/ 495300 h 368"/>
                  <a:gd name="T14" fmla="*/ 360362 w 227"/>
                  <a:gd name="T15" fmla="*/ 449263 h 368"/>
                  <a:gd name="T16" fmla="*/ 315912 w 227"/>
                  <a:gd name="T17" fmla="*/ 314325 h 368"/>
                  <a:gd name="T18" fmla="*/ 360362 w 227"/>
                  <a:gd name="T19" fmla="*/ 269875 h 368"/>
                  <a:gd name="T20" fmla="*/ 360362 w 227"/>
                  <a:gd name="T21" fmla="*/ 134938 h 368"/>
                  <a:gd name="T22" fmla="*/ 180975 w 227"/>
                  <a:gd name="T23" fmla="*/ 88900 h 368"/>
                  <a:gd name="T24" fmla="*/ 46037 w 227"/>
                  <a:gd name="T25" fmla="*/ 0 h 36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68">
                    <a:moveTo>
                      <a:pt x="29" y="0"/>
                    </a:moveTo>
                    <a:lnTo>
                      <a:pt x="29" y="170"/>
                    </a:lnTo>
                    <a:lnTo>
                      <a:pt x="0" y="283"/>
                    </a:lnTo>
                    <a:lnTo>
                      <a:pt x="57" y="340"/>
                    </a:lnTo>
                    <a:lnTo>
                      <a:pt x="142" y="368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3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227" y="85"/>
                    </a:lnTo>
                    <a:lnTo>
                      <a:pt x="114" y="56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1" name="Freeform 164"/>
              <p:cNvSpPr>
                <a:spLocks/>
              </p:cNvSpPr>
              <p:nvPr/>
            </p:nvSpPr>
            <p:spPr bwMode="auto">
              <a:xfrm>
                <a:off x="4421188" y="2640013"/>
                <a:ext cx="630237" cy="539750"/>
              </a:xfrm>
              <a:custGeom>
                <a:avLst/>
                <a:gdLst>
                  <a:gd name="T0" fmla="*/ 88900 w 397"/>
                  <a:gd name="T1" fmla="*/ 0 h 340"/>
                  <a:gd name="T2" fmla="*/ 0 w 397"/>
                  <a:gd name="T3" fmla="*/ 180975 h 340"/>
                  <a:gd name="T4" fmla="*/ 179387 w 397"/>
                  <a:gd name="T5" fmla="*/ 360363 h 340"/>
                  <a:gd name="T6" fmla="*/ 404812 w 397"/>
                  <a:gd name="T7" fmla="*/ 450850 h 340"/>
                  <a:gd name="T8" fmla="*/ 449262 w 397"/>
                  <a:gd name="T9" fmla="*/ 539750 h 340"/>
                  <a:gd name="T10" fmla="*/ 584200 w 397"/>
                  <a:gd name="T11" fmla="*/ 539750 h 340"/>
                  <a:gd name="T12" fmla="*/ 630237 w 397"/>
                  <a:gd name="T13" fmla="*/ 495300 h 340"/>
                  <a:gd name="T14" fmla="*/ 584200 w 397"/>
                  <a:gd name="T15" fmla="*/ 404813 h 340"/>
                  <a:gd name="T16" fmla="*/ 630237 w 397"/>
                  <a:gd name="T17" fmla="*/ 360363 h 340"/>
                  <a:gd name="T18" fmla="*/ 630237 w 397"/>
                  <a:gd name="T19" fmla="*/ 269875 h 340"/>
                  <a:gd name="T20" fmla="*/ 584200 w 397"/>
                  <a:gd name="T21" fmla="*/ 180975 h 340"/>
                  <a:gd name="T22" fmla="*/ 539750 w 397"/>
                  <a:gd name="T23" fmla="*/ 134938 h 340"/>
                  <a:gd name="T24" fmla="*/ 539750 w 397"/>
                  <a:gd name="T25" fmla="*/ 46038 h 340"/>
                  <a:gd name="T26" fmla="*/ 449262 w 397"/>
                  <a:gd name="T27" fmla="*/ 0 h 340"/>
                  <a:gd name="T28" fmla="*/ 404812 w 397"/>
                  <a:gd name="T29" fmla="*/ 46038 h 340"/>
                  <a:gd name="T30" fmla="*/ 314325 w 397"/>
                  <a:gd name="T31" fmla="*/ 46038 h 340"/>
                  <a:gd name="T32" fmla="*/ 314325 w 397"/>
                  <a:gd name="T33" fmla="*/ 134938 h 340"/>
                  <a:gd name="T34" fmla="*/ 179387 w 397"/>
                  <a:gd name="T35" fmla="*/ 90488 h 340"/>
                  <a:gd name="T36" fmla="*/ 88900 w 397"/>
                  <a:gd name="T37" fmla="*/ 0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56" y="0"/>
                    </a:moveTo>
                    <a:lnTo>
                      <a:pt x="0" y="114"/>
                    </a:lnTo>
                    <a:lnTo>
                      <a:pt x="113" y="227"/>
                    </a:lnTo>
                    <a:lnTo>
                      <a:pt x="255" y="284"/>
                    </a:lnTo>
                    <a:lnTo>
                      <a:pt x="283" y="340"/>
                    </a:lnTo>
                    <a:lnTo>
                      <a:pt x="368" y="340"/>
                    </a:lnTo>
                    <a:lnTo>
                      <a:pt x="397" y="312"/>
                    </a:lnTo>
                    <a:lnTo>
                      <a:pt x="368" y="255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68" y="114"/>
                    </a:lnTo>
                    <a:lnTo>
                      <a:pt x="340" y="85"/>
                    </a:lnTo>
                    <a:lnTo>
                      <a:pt x="340" y="29"/>
                    </a:lnTo>
                    <a:lnTo>
                      <a:pt x="283" y="0"/>
                    </a:lnTo>
                    <a:lnTo>
                      <a:pt x="255" y="29"/>
                    </a:lnTo>
                    <a:lnTo>
                      <a:pt x="198" y="29"/>
                    </a:lnTo>
                    <a:lnTo>
                      <a:pt x="198" y="85"/>
                    </a:lnTo>
                    <a:lnTo>
                      <a:pt x="113" y="57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2" name="Freeform 165"/>
              <p:cNvSpPr>
                <a:spLocks/>
              </p:cNvSpPr>
              <p:nvPr/>
            </p:nvSpPr>
            <p:spPr bwMode="auto">
              <a:xfrm>
                <a:off x="7210425" y="3090863"/>
                <a:ext cx="539750" cy="584200"/>
              </a:xfrm>
              <a:custGeom>
                <a:avLst/>
                <a:gdLst>
                  <a:gd name="T0" fmla="*/ 539750 w 340"/>
                  <a:gd name="T1" fmla="*/ 223838 h 368"/>
                  <a:gd name="T2" fmla="*/ 495300 w 340"/>
                  <a:gd name="T3" fmla="*/ 495300 h 368"/>
                  <a:gd name="T4" fmla="*/ 360363 w 340"/>
                  <a:gd name="T5" fmla="*/ 584200 h 368"/>
                  <a:gd name="T6" fmla="*/ 269875 w 340"/>
                  <a:gd name="T7" fmla="*/ 584200 h 368"/>
                  <a:gd name="T8" fmla="*/ 225425 w 340"/>
                  <a:gd name="T9" fmla="*/ 584200 h 368"/>
                  <a:gd name="T10" fmla="*/ 225425 w 340"/>
                  <a:gd name="T11" fmla="*/ 360363 h 368"/>
                  <a:gd name="T12" fmla="*/ 0 w 340"/>
                  <a:gd name="T13" fmla="*/ 404813 h 368"/>
                  <a:gd name="T14" fmla="*/ 0 w 340"/>
                  <a:gd name="T15" fmla="*/ 314325 h 368"/>
                  <a:gd name="T16" fmla="*/ 0 w 340"/>
                  <a:gd name="T17" fmla="*/ 179388 h 368"/>
                  <a:gd name="T18" fmla="*/ 90488 w 340"/>
                  <a:gd name="T19" fmla="*/ 88900 h 368"/>
                  <a:gd name="T20" fmla="*/ 90488 w 340"/>
                  <a:gd name="T21" fmla="*/ 44450 h 368"/>
                  <a:gd name="T22" fmla="*/ 134938 w 340"/>
                  <a:gd name="T23" fmla="*/ 0 h 368"/>
                  <a:gd name="T24" fmla="*/ 539750 w 340"/>
                  <a:gd name="T25" fmla="*/ 223838 h 36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68">
                    <a:moveTo>
                      <a:pt x="340" y="141"/>
                    </a:moveTo>
                    <a:lnTo>
                      <a:pt x="312" y="312"/>
                    </a:lnTo>
                    <a:lnTo>
                      <a:pt x="227" y="368"/>
                    </a:lnTo>
                    <a:lnTo>
                      <a:pt x="170" y="368"/>
                    </a:lnTo>
                    <a:lnTo>
                      <a:pt x="142" y="368"/>
                    </a:lnTo>
                    <a:lnTo>
                      <a:pt x="142" y="227"/>
                    </a:lnTo>
                    <a:lnTo>
                      <a:pt x="0" y="255"/>
                    </a:lnTo>
                    <a:lnTo>
                      <a:pt x="0" y="198"/>
                    </a:lnTo>
                    <a:lnTo>
                      <a:pt x="0" y="113"/>
                    </a:lnTo>
                    <a:lnTo>
                      <a:pt x="57" y="56"/>
                    </a:lnTo>
                    <a:lnTo>
                      <a:pt x="57" y="28"/>
                    </a:lnTo>
                    <a:lnTo>
                      <a:pt x="85" y="0"/>
                    </a:lnTo>
                    <a:lnTo>
                      <a:pt x="340" y="1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3" name="Freeform 166"/>
              <p:cNvSpPr>
                <a:spLocks/>
              </p:cNvSpPr>
              <p:nvPr/>
            </p:nvSpPr>
            <p:spPr bwMode="auto">
              <a:xfrm>
                <a:off x="6670675" y="2820988"/>
                <a:ext cx="674688" cy="854075"/>
              </a:xfrm>
              <a:custGeom>
                <a:avLst/>
                <a:gdLst>
                  <a:gd name="T0" fmla="*/ 674688 w 425"/>
                  <a:gd name="T1" fmla="*/ 269875 h 538"/>
                  <a:gd name="T2" fmla="*/ 630238 w 425"/>
                  <a:gd name="T3" fmla="*/ 314325 h 538"/>
                  <a:gd name="T4" fmla="*/ 630238 w 425"/>
                  <a:gd name="T5" fmla="*/ 358775 h 538"/>
                  <a:gd name="T6" fmla="*/ 539750 w 425"/>
                  <a:gd name="T7" fmla="*/ 449263 h 538"/>
                  <a:gd name="T8" fmla="*/ 539750 w 425"/>
                  <a:gd name="T9" fmla="*/ 584200 h 538"/>
                  <a:gd name="T10" fmla="*/ 450850 w 425"/>
                  <a:gd name="T11" fmla="*/ 584200 h 538"/>
                  <a:gd name="T12" fmla="*/ 315913 w 425"/>
                  <a:gd name="T13" fmla="*/ 765175 h 538"/>
                  <a:gd name="T14" fmla="*/ 134938 w 425"/>
                  <a:gd name="T15" fmla="*/ 809625 h 538"/>
                  <a:gd name="T16" fmla="*/ 90488 w 425"/>
                  <a:gd name="T17" fmla="*/ 854075 h 538"/>
                  <a:gd name="T18" fmla="*/ 44450 w 425"/>
                  <a:gd name="T19" fmla="*/ 809625 h 538"/>
                  <a:gd name="T20" fmla="*/ 44450 w 425"/>
                  <a:gd name="T21" fmla="*/ 674688 h 538"/>
                  <a:gd name="T22" fmla="*/ 90488 w 425"/>
                  <a:gd name="T23" fmla="*/ 630238 h 538"/>
                  <a:gd name="T24" fmla="*/ 90488 w 425"/>
                  <a:gd name="T25" fmla="*/ 493713 h 538"/>
                  <a:gd name="T26" fmla="*/ 179388 w 425"/>
                  <a:gd name="T27" fmla="*/ 404813 h 538"/>
                  <a:gd name="T28" fmla="*/ 179388 w 425"/>
                  <a:gd name="T29" fmla="*/ 358775 h 538"/>
                  <a:gd name="T30" fmla="*/ 90488 w 425"/>
                  <a:gd name="T31" fmla="*/ 314325 h 538"/>
                  <a:gd name="T32" fmla="*/ 0 w 425"/>
                  <a:gd name="T33" fmla="*/ 223838 h 538"/>
                  <a:gd name="T34" fmla="*/ 44450 w 425"/>
                  <a:gd name="T35" fmla="*/ 134938 h 538"/>
                  <a:gd name="T36" fmla="*/ 225425 w 425"/>
                  <a:gd name="T37" fmla="*/ 88900 h 538"/>
                  <a:gd name="T38" fmla="*/ 269875 w 425"/>
                  <a:gd name="T39" fmla="*/ 0 h 538"/>
                  <a:gd name="T40" fmla="*/ 674688 w 425"/>
                  <a:gd name="T41" fmla="*/ 269875 h 53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25" h="538">
                    <a:moveTo>
                      <a:pt x="425" y="170"/>
                    </a:moveTo>
                    <a:lnTo>
                      <a:pt x="397" y="198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340" y="368"/>
                    </a:lnTo>
                    <a:lnTo>
                      <a:pt x="284" y="368"/>
                    </a:lnTo>
                    <a:lnTo>
                      <a:pt x="199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510"/>
                    </a:lnTo>
                    <a:lnTo>
                      <a:pt x="28" y="425"/>
                    </a:lnTo>
                    <a:lnTo>
                      <a:pt x="57" y="397"/>
                    </a:lnTo>
                    <a:lnTo>
                      <a:pt x="57" y="311"/>
                    </a:lnTo>
                    <a:lnTo>
                      <a:pt x="113" y="255"/>
                    </a:lnTo>
                    <a:lnTo>
                      <a:pt x="113" y="226"/>
                    </a:lnTo>
                    <a:lnTo>
                      <a:pt x="57" y="198"/>
                    </a:lnTo>
                    <a:lnTo>
                      <a:pt x="0" y="141"/>
                    </a:lnTo>
                    <a:lnTo>
                      <a:pt x="28" y="85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425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4" name="Freeform 167"/>
              <p:cNvSpPr>
                <a:spLocks/>
              </p:cNvSpPr>
              <p:nvPr/>
            </p:nvSpPr>
            <p:spPr bwMode="auto">
              <a:xfrm>
                <a:off x="6265863" y="3044825"/>
                <a:ext cx="584200" cy="765175"/>
              </a:xfrm>
              <a:custGeom>
                <a:avLst/>
                <a:gdLst>
                  <a:gd name="T0" fmla="*/ 0 w 368"/>
                  <a:gd name="T1" fmla="*/ 269875 h 482"/>
                  <a:gd name="T2" fmla="*/ 44450 w 368"/>
                  <a:gd name="T3" fmla="*/ 360363 h 482"/>
                  <a:gd name="T4" fmla="*/ 0 w 368"/>
                  <a:gd name="T5" fmla="*/ 450850 h 482"/>
                  <a:gd name="T6" fmla="*/ 90488 w 368"/>
                  <a:gd name="T7" fmla="*/ 495300 h 482"/>
                  <a:gd name="T8" fmla="*/ 44450 w 368"/>
                  <a:gd name="T9" fmla="*/ 541338 h 482"/>
                  <a:gd name="T10" fmla="*/ 90488 w 368"/>
                  <a:gd name="T11" fmla="*/ 630238 h 482"/>
                  <a:gd name="T12" fmla="*/ 44450 w 368"/>
                  <a:gd name="T13" fmla="*/ 720725 h 482"/>
                  <a:gd name="T14" fmla="*/ 90488 w 368"/>
                  <a:gd name="T15" fmla="*/ 765175 h 482"/>
                  <a:gd name="T16" fmla="*/ 225425 w 368"/>
                  <a:gd name="T17" fmla="*/ 720725 h 482"/>
                  <a:gd name="T18" fmla="*/ 360363 w 368"/>
                  <a:gd name="T19" fmla="*/ 765175 h 482"/>
                  <a:gd name="T20" fmla="*/ 449263 w 368"/>
                  <a:gd name="T21" fmla="*/ 720725 h 482"/>
                  <a:gd name="T22" fmla="*/ 360363 w 368"/>
                  <a:gd name="T23" fmla="*/ 720725 h 482"/>
                  <a:gd name="T24" fmla="*/ 449263 w 368"/>
                  <a:gd name="T25" fmla="*/ 585788 h 482"/>
                  <a:gd name="T26" fmla="*/ 449263 w 368"/>
                  <a:gd name="T27" fmla="*/ 450850 h 482"/>
                  <a:gd name="T28" fmla="*/ 495300 w 368"/>
                  <a:gd name="T29" fmla="*/ 406400 h 482"/>
                  <a:gd name="T30" fmla="*/ 495300 w 368"/>
                  <a:gd name="T31" fmla="*/ 269875 h 482"/>
                  <a:gd name="T32" fmla="*/ 584200 w 368"/>
                  <a:gd name="T33" fmla="*/ 180975 h 482"/>
                  <a:gd name="T34" fmla="*/ 584200 w 368"/>
                  <a:gd name="T35" fmla="*/ 134938 h 482"/>
                  <a:gd name="T36" fmla="*/ 495300 w 368"/>
                  <a:gd name="T37" fmla="*/ 90488 h 482"/>
                  <a:gd name="T38" fmla="*/ 404813 w 368"/>
                  <a:gd name="T39" fmla="*/ 0 h 482"/>
                  <a:gd name="T40" fmla="*/ 269875 w 368"/>
                  <a:gd name="T41" fmla="*/ 46038 h 482"/>
                  <a:gd name="T42" fmla="*/ 269875 w 368"/>
                  <a:gd name="T43" fmla="*/ 90488 h 482"/>
                  <a:gd name="T44" fmla="*/ 134938 w 368"/>
                  <a:gd name="T45" fmla="*/ 134938 h 482"/>
                  <a:gd name="T46" fmla="*/ 44450 w 368"/>
                  <a:gd name="T47" fmla="*/ 90488 h 482"/>
                  <a:gd name="T48" fmla="*/ 44450 w 368"/>
                  <a:gd name="T49" fmla="*/ 225425 h 482"/>
                  <a:gd name="T50" fmla="*/ 0 w 368"/>
                  <a:gd name="T51" fmla="*/ 269875 h 4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368" h="482">
                    <a:moveTo>
                      <a:pt x="0" y="170"/>
                    </a:moveTo>
                    <a:lnTo>
                      <a:pt x="28" y="227"/>
                    </a:lnTo>
                    <a:lnTo>
                      <a:pt x="0" y="284"/>
                    </a:lnTo>
                    <a:lnTo>
                      <a:pt x="57" y="312"/>
                    </a:lnTo>
                    <a:lnTo>
                      <a:pt x="28" y="341"/>
                    </a:lnTo>
                    <a:lnTo>
                      <a:pt x="57" y="397"/>
                    </a:lnTo>
                    <a:lnTo>
                      <a:pt x="28" y="454"/>
                    </a:lnTo>
                    <a:lnTo>
                      <a:pt x="57" y="482"/>
                    </a:lnTo>
                    <a:lnTo>
                      <a:pt x="142" y="454"/>
                    </a:lnTo>
                    <a:lnTo>
                      <a:pt x="227" y="482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283" y="369"/>
                    </a:lnTo>
                    <a:lnTo>
                      <a:pt x="283" y="284"/>
                    </a:lnTo>
                    <a:lnTo>
                      <a:pt x="312" y="256"/>
                    </a:lnTo>
                    <a:lnTo>
                      <a:pt x="312" y="170"/>
                    </a:lnTo>
                    <a:lnTo>
                      <a:pt x="368" y="114"/>
                    </a:lnTo>
                    <a:lnTo>
                      <a:pt x="368" y="85"/>
                    </a:lnTo>
                    <a:lnTo>
                      <a:pt x="312" y="57"/>
                    </a:lnTo>
                    <a:lnTo>
                      <a:pt x="255" y="0"/>
                    </a:lnTo>
                    <a:lnTo>
                      <a:pt x="170" y="29"/>
                    </a:lnTo>
                    <a:lnTo>
                      <a:pt x="170" y="57"/>
                    </a:lnTo>
                    <a:lnTo>
                      <a:pt x="85" y="85"/>
                    </a:lnTo>
                    <a:lnTo>
                      <a:pt x="28" y="57"/>
                    </a:lnTo>
                    <a:lnTo>
                      <a:pt x="28" y="142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5" name="Freeform 168"/>
              <p:cNvSpPr>
                <a:spLocks/>
              </p:cNvSpPr>
              <p:nvPr/>
            </p:nvSpPr>
            <p:spPr bwMode="auto">
              <a:xfrm>
                <a:off x="5186363" y="3000375"/>
                <a:ext cx="1169987" cy="855663"/>
              </a:xfrm>
              <a:custGeom>
                <a:avLst/>
                <a:gdLst>
                  <a:gd name="T0" fmla="*/ 1123950 w 737"/>
                  <a:gd name="T1" fmla="*/ 765175 h 539"/>
                  <a:gd name="T2" fmla="*/ 1079500 w 737"/>
                  <a:gd name="T3" fmla="*/ 855663 h 539"/>
                  <a:gd name="T4" fmla="*/ 1035050 w 737"/>
                  <a:gd name="T5" fmla="*/ 809625 h 539"/>
                  <a:gd name="T6" fmla="*/ 944562 w 737"/>
                  <a:gd name="T7" fmla="*/ 765175 h 539"/>
                  <a:gd name="T8" fmla="*/ 944562 w 737"/>
                  <a:gd name="T9" fmla="*/ 720725 h 539"/>
                  <a:gd name="T10" fmla="*/ 854075 w 737"/>
                  <a:gd name="T11" fmla="*/ 630238 h 539"/>
                  <a:gd name="T12" fmla="*/ 719137 w 737"/>
                  <a:gd name="T13" fmla="*/ 585788 h 539"/>
                  <a:gd name="T14" fmla="*/ 674687 w 737"/>
                  <a:gd name="T15" fmla="*/ 674688 h 539"/>
                  <a:gd name="T16" fmla="*/ 539750 w 737"/>
                  <a:gd name="T17" fmla="*/ 674688 h 539"/>
                  <a:gd name="T18" fmla="*/ 539750 w 737"/>
                  <a:gd name="T19" fmla="*/ 539750 h 539"/>
                  <a:gd name="T20" fmla="*/ 493712 w 737"/>
                  <a:gd name="T21" fmla="*/ 404813 h 539"/>
                  <a:gd name="T22" fmla="*/ 449262 w 737"/>
                  <a:gd name="T23" fmla="*/ 404813 h 539"/>
                  <a:gd name="T24" fmla="*/ 404812 w 737"/>
                  <a:gd name="T25" fmla="*/ 314325 h 539"/>
                  <a:gd name="T26" fmla="*/ 314325 w 737"/>
                  <a:gd name="T27" fmla="*/ 314325 h 539"/>
                  <a:gd name="T28" fmla="*/ 269875 w 737"/>
                  <a:gd name="T29" fmla="*/ 225425 h 539"/>
                  <a:gd name="T30" fmla="*/ 223837 w 737"/>
                  <a:gd name="T31" fmla="*/ 450850 h 539"/>
                  <a:gd name="T32" fmla="*/ 179387 w 737"/>
                  <a:gd name="T33" fmla="*/ 495300 h 539"/>
                  <a:gd name="T34" fmla="*/ 179387 w 737"/>
                  <a:gd name="T35" fmla="*/ 539750 h 539"/>
                  <a:gd name="T36" fmla="*/ 134937 w 737"/>
                  <a:gd name="T37" fmla="*/ 585788 h 539"/>
                  <a:gd name="T38" fmla="*/ 0 w 737"/>
                  <a:gd name="T39" fmla="*/ 539750 h 539"/>
                  <a:gd name="T40" fmla="*/ 44450 w 737"/>
                  <a:gd name="T41" fmla="*/ 404813 h 539"/>
                  <a:gd name="T42" fmla="*/ 44450 w 737"/>
                  <a:gd name="T43" fmla="*/ 179388 h 539"/>
                  <a:gd name="T44" fmla="*/ 134937 w 737"/>
                  <a:gd name="T45" fmla="*/ 90488 h 539"/>
                  <a:gd name="T46" fmla="*/ 44450 w 737"/>
                  <a:gd name="T47" fmla="*/ 44450 h 539"/>
                  <a:gd name="T48" fmla="*/ 134937 w 737"/>
                  <a:gd name="T49" fmla="*/ 0 h 539"/>
                  <a:gd name="T50" fmla="*/ 269875 w 737"/>
                  <a:gd name="T51" fmla="*/ 90488 h 539"/>
                  <a:gd name="T52" fmla="*/ 449262 w 737"/>
                  <a:gd name="T53" fmla="*/ 44450 h 539"/>
                  <a:gd name="T54" fmla="*/ 584200 w 737"/>
                  <a:gd name="T55" fmla="*/ 225425 h 539"/>
                  <a:gd name="T56" fmla="*/ 765175 w 737"/>
                  <a:gd name="T57" fmla="*/ 269875 h 539"/>
                  <a:gd name="T58" fmla="*/ 900112 w 737"/>
                  <a:gd name="T59" fmla="*/ 225425 h 539"/>
                  <a:gd name="T60" fmla="*/ 989012 w 737"/>
                  <a:gd name="T61" fmla="*/ 225425 h 539"/>
                  <a:gd name="T62" fmla="*/ 1035050 w 737"/>
                  <a:gd name="T63" fmla="*/ 314325 h 539"/>
                  <a:gd name="T64" fmla="*/ 1079500 w 737"/>
                  <a:gd name="T65" fmla="*/ 314325 h 539"/>
                  <a:gd name="T66" fmla="*/ 1123950 w 737"/>
                  <a:gd name="T67" fmla="*/ 404813 h 539"/>
                  <a:gd name="T68" fmla="*/ 1079500 w 737"/>
                  <a:gd name="T69" fmla="*/ 495300 h 539"/>
                  <a:gd name="T70" fmla="*/ 1169987 w 737"/>
                  <a:gd name="T71" fmla="*/ 539750 h 539"/>
                  <a:gd name="T72" fmla="*/ 1123950 w 737"/>
                  <a:gd name="T73" fmla="*/ 585788 h 539"/>
                  <a:gd name="T74" fmla="*/ 1169987 w 737"/>
                  <a:gd name="T75" fmla="*/ 674688 h 539"/>
                  <a:gd name="T76" fmla="*/ 1123950 w 737"/>
                  <a:gd name="T77" fmla="*/ 765175 h 53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737" h="539">
                    <a:moveTo>
                      <a:pt x="708" y="482"/>
                    </a:moveTo>
                    <a:lnTo>
                      <a:pt x="680" y="539"/>
                    </a:lnTo>
                    <a:lnTo>
                      <a:pt x="652" y="510"/>
                    </a:lnTo>
                    <a:lnTo>
                      <a:pt x="595" y="482"/>
                    </a:lnTo>
                    <a:lnTo>
                      <a:pt x="595" y="454"/>
                    </a:lnTo>
                    <a:lnTo>
                      <a:pt x="538" y="397"/>
                    </a:lnTo>
                    <a:lnTo>
                      <a:pt x="453" y="369"/>
                    </a:lnTo>
                    <a:lnTo>
                      <a:pt x="425" y="425"/>
                    </a:lnTo>
                    <a:lnTo>
                      <a:pt x="340" y="425"/>
                    </a:lnTo>
                    <a:lnTo>
                      <a:pt x="340" y="340"/>
                    </a:lnTo>
                    <a:lnTo>
                      <a:pt x="311" y="255"/>
                    </a:lnTo>
                    <a:lnTo>
                      <a:pt x="283" y="255"/>
                    </a:lnTo>
                    <a:lnTo>
                      <a:pt x="255" y="198"/>
                    </a:lnTo>
                    <a:lnTo>
                      <a:pt x="198" y="198"/>
                    </a:lnTo>
                    <a:lnTo>
                      <a:pt x="170" y="142"/>
                    </a:lnTo>
                    <a:lnTo>
                      <a:pt x="141" y="284"/>
                    </a:lnTo>
                    <a:lnTo>
                      <a:pt x="113" y="312"/>
                    </a:lnTo>
                    <a:lnTo>
                      <a:pt x="113" y="340"/>
                    </a:lnTo>
                    <a:lnTo>
                      <a:pt x="85" y="369"/>
                    </a:lnTo>
                    <a:lnTo>
                      <a:pt x="0" y="340"/>
                    </a:lnTo>
                    <a:lnTo>
                      <a:pt x="28" y="255"/>
                    </a:lnTo>
                    <a:lnTo>
                      <a:pt x="28" y="113"/>
                    </a:lnTo>
                    <a:lnTo>
                      <a:pt x="85" y="57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70" y="57"/>
                    </a:lnTo>
                    <a:lnTo>
                      <a:pt x="283" y="28"/>
                    </a:lnTo>
                    <a:lnTo>
                      <a:pt x="368" y="142"/>
                    </a:lnTo>
                    <a:lnTo>
                      <a:pt x="482" y="170"/>
                    </a:lnTo>
                    <a:lnTo>
                      <a:pt x="567" y="142"/>
                    </a:lnTo>
                    <a:lnTo>
                      <a:pt x="623" y="142"/>
                    </a:lnTo>
                    <a:lnTo>
                      <a:pt x="652" y="198"/>
                    </a:lnTo>
                    <a:lnTo>
                      <a:pt x="680" y="198"/>
                    </a:lnTo>
                    <a:lnTo>
                      <a:pt x="708" y="255"/>
                    </a:lnTo>
                    <a:lnTo>
                      <a:pt x="680" y="312"/>
                    </a:lnTo>
                    <a:lnTo>
                      <a:pt x="737" y="340"/>
                    </a:lnTo>
                    <a:lnTo>
                      <a:pt x="708" y="369"/>
                    </a:lnTo>
                    <a:lnTo>
                      <a:pt x="737" y="425"/>
                    </a:lnTo>
                    <a:lnTo>
                      <a:pt x="708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6" name="Freeform 169"/>
              <p:cNvSpPr>
                <a:spLocks/>
              </p:cNvSpPr>
              <p:nvPr/>
            </p:nvSpPr>
            <p:spPr bwMode="auto">
              <a:xfrm>
                <a:off x="6086475" y="3765550"/>
                <a:ext cx="763588" cy="944563"/>
              </a:xfrm>
              <a:custGeom>
                <a:avLst/>
                <a:gdLst>
                  <a:gd name="T0" fmla="*/ 449263 w 481"/>
                  <a:gd name="T1" fmla="*/ 944563 h 595"/>
                  <a:gd name="T2" fmla="*/ 404813 w 481"/>
                  <a:gd name="T3" fmla="*/ 900113 h 595"/>
                  <a:gd name="T4" fmla="*/ 358775 w 481"/>
                  <a:gd name="T5" fmla="*/ 900113 h 595"/>
                  <a:gd name="T6" fmla="*/ 314325 w 481"/>
                  <a:gd name="T7" fmla="*/ 855663 h 595"/>
                  <a:gd name="T8" fmla="*/ 314325 w 481"/>
                  <a:gd name="T9" fmla="*/ 630238 h 595"/>
                  <a:gd name="T10" fmla="*/ 44450 w 481"/>
                  <a:gd name="T11" fmla="*/ 495300 h 595"/>
                  <a:gd name="T12" fmla="*/ 0 w 481"/>
                  <a:gd name="T13" fmla="*/ 404813 h 595"/>
                  <a:gd name="T14" fmla="*/ 0 w 481"/>
                  <a:gd name="T15" fmla="*/ 90488 h 595"/>
                  <a:gd name="T16" fmla="*/ 134938 w 481"/>
                  <a:gd name="T17" fmla="*/ 44450 h 595"/>
                  <a:gd name="T18" fmla="*/ 179388 w 481"/>
                  <a:gd name="T19" fmla="*/ 90488 h 595"/>
                  <a:gd name="T20" fmla="*/ 223838 w 481"/>
                  <a:gd name="T21" fmla="*/ 0 h 595"/>
                  <a:gd name="T22" fmla="*/ 269875 w 481"/>
                  <a:gd name="T23" fmla="*/ 44450 h 595"/>
                  <a:gd name="T24" fmla="*/ 404813 w 481"/>
                  <a:gd name="T25" fmla="*/ 0 h 595"/>
                  <a:gd name="T26" fmla="*/ 539750 w 481"/>
                  <a:gd name="T27" fmla="*/ 44450 h 595"/>
                  <a:gd name="T28" fmla="*/ 449263 w 481"/>
                  <a:gd name="T29" fmla="*/ 179388 h 595"/>
                  <a:gd name="T30" fmla="*/ 449263 w 481"/>
                  <a:gd name="T31" fmla="*/ 269875 h 595"/>
                  <a:gd name="T32" fmla="*/ 539750 w 481"/>
                  <a:gd name="T33" fmla="*/ 314325 h 595"/>
                  <a:gd name="T34" fmla="*/ 449263 w 481"/>
                  <a:gd name="T35" fmla="*/ 360363 h 595"/>
                  <a:gd name="T36" fmla="*/ 449263 w 481"/>
                  <a:gd name="T37" fmla="*/ 404813 h 595"/>
                  <a:gd name="T38" fmla="*/ 584200 w 481"/>
                  <a:gd name="T39" fmla="*/ 449263 h 595"/>
                  <a:gd name="T40" fmla="*/ 719138 w 481"/>
                  <a:gd name="T41" fmla="*/ 404813 h 595"/>
                  <a:gd name="T42" fmla="*/ 763588 w 481"/>
                  <a:gd name="T43" fmla="*/ 495300 h 595"/>
                  <a:gd name="T44" fmla="*/ 674688 w 481"/>
                  <a:gd name="T45" fmla="*/ 539750 h 595"/>
                  <a:gd name="T46" fmla="*/ 674688 w 481"/>
                  <a:gd name="T47" fmla="*/ 585788 h 595"/>
                  <a:gd name="T48" fmla="*/ 719138 w 481"/>
                  <a:gd name="T49" fmla="*/ 674688 h 595"/>
                  <a:gd name="T50" fmla="*/ 674688 w 481"/>
                  <a:gd name="T51" fmla="*/ 765175 h 595"/>
                  <a:gd name="T52" fmla="*/ 539750 w 481"/>
                  <a:gd name="T53" fmla="*/ 855663 h 595"/>
                  <a:gd name="T54" fmla="*/ 493713 w 481"/>
                  <a:gd name="T55" fmla="*/ 855663 h 595"/>
                  <a:gd name="T56" fmla="*/ 449263 w 481"/>
                  <a:gd name="T57" fmla="*/ 944563 h 5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481" h="595">
                    <a:moveTo>
                      <a:pt x="283" y="595"/>
                    </a:moveTo>
                    <a:lnTo>
                      <a:pt x="255" y="567"/>
                    </a:lnTo>
                    <a:lnTo>
                      <a:pt x="226" y="567"/>
                    </a:lnTo>
                    <a:lnTo>
                      <a:pt x="198" y="539"/>
                    </a:lnTo>
                    <a:lnTo>
                      <a:pt x="198" y="397"/>
                    </a:lnTo>
                    <a:lnTo>
                      <a:pt x="28" y="312"/>
                    </a:lnTo>
                    <a:lnTo>
                      <a:pt x="0" y="255"/>
                    </a:lnTo>
                    <a:lnTo>
                      <a:pt x="0" y="57"/>
                    </a:lnTo>
                    <a:lnTo>
                      <a:pt x="85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340" y="198"/>
                    </a:lnTo>
                    <a:lnTo>
                      <a:pt x="283" y="227"/>
                    </a:lnTo>
                    <a:lnTo>
                      <a:pt x="283" y="255"/>
                    </a:lnTo>
                    <a:lnTo>
                      <a:pt x="368" y="283"/>
                    </a:lnTo>
                    <a:lnTo>
                      <a:pt x="453" y="255"/>
                    </a:lnTo>
                    <a:lnTo>
                      <a:pt x="481" y="312"/>
                    </a:lnTo>
                    <a:lnTo>
                      <a:pt x="425" y="340"/>
                    </a:lnTo>
                    <a:lnTo>
                      <a:pt x="425" y="369"/>
                    </a:lnTo>
                    <a:lnTo>
                      <a:pt x="453" y="425"/>
                    </a:lnTo>
                    <a:lnTo>
                      <a:pt x="425" y="482"/>
                    </a:lnTo>
                    <a:lnTo>
                      <a:pt x="340" y="539"/>
                    </a:lnTo>
                    <a:lnTo>
                      <a:pt x="311" y="539"/>
                    </a:lnTo>
                    <a:lnTo>
                      <a:pt x="283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7" name="Freeform 170"/>
              <p:cNvSpPr>
                <a:spLocks/>
              </p:cNvSpPr>
              <p:nvPr/>
            </p:nvSpPr>
            <p:spPr bwMode="auto">
              <a:xfrm>
                <a:off x="6040438" y="4575175"/>
                <a:ext cx="585787" cy="1260475"/>
              </a:xfrm>
              <a:custGeom>
                <a:avLst/>
                <a:gdLst>
                  <a:gd name="T0" fmla="*/ 90487 w 369"/>
                  <a:gd name="T1" fmla="*/ 1260475 h 794"/>
                  <a:gd name="T2" fmla="*/ 134937 w 369"/>
                  <a:gd name="T3" fmla="*/ 1169988 h 794"/>
                  <a:gd name="T4" fmla="*/ 90487 w 369"/>
                  <a:gd name="T5" fmla="*/ 1125538 h 794"/>
                  <a:gd name="T6" fmla="*/ 90487 w 369"/>
                  <a:gd name="T7" fmla="*/ 1035050 h 794"/>
                  <a:gd name="T8" fmla="*/ 134937 w 369"/>
                  <a:gd name="T9" fmla="*/ 900113 h 794"/>
                  <a:gd name="T10" fmla="*/ 90487 w 369"/>
                  <a:gd name="T11" fmla="*/ 811213 h 794"/>
                  <a:gd name="T12" fmla="*/ 90487 w 369"/>
                  <a:gd name="T13" fmla="*/ 539750 h 794"/>
                  <a:gd name="T14" fmla="*/ 0 w 369"/>
                  <a:gd name="T15" fmla="*/ 360363 h 794"/>
                  <a:gd name="T16" fmla="*/ 180975 w 369"/>
                  <a:gd name="T17" fmla="*/ 90488 h 794"/>
                  <a:gd name="T18" fmla="*/ 269875 w 369"/>
                  <a:gd name="T19" fmla="*/ 134938 h 794"/>
                  <a:gd name="T20" fmla="*/ 269875 w 369"/>
                  <a:gd name="T21" fmla="*/ 0 h 794"/>
                  <a:gd name="T22" fmla="*/ 360362 w 369"/>
                  <a:gd name="T23" fmla="*/ 46038 h 794"/>
                  <a:gd name="T24" fmla="*/ 404812 w 369"/>
                  <a:gd name="T25" fmla="*/ 90488 h 794"/>
                  <a:gd name="T26" fmla="*/ 450850 w 369"/>
                  <a:gd name="T27" fmla="*/ 90488 h 794"/>
                  <a:gd name="T28" fmla="*/ 495300 w 369"/>
                  <a:gd name="T29" fmla="*/ 134938 h 794"/>
                  <a:gd name="T30" fmla="*/ 539750 w 369"/>
                  <a:gd name="T31" fmla="*/ 134938 h 794"/>
                  <a:gd name="T32" fmla="*/ 585787 w 369"/>
                  <a:gd name="T33" fmla="*/ 225425 h 794"/>
                  <a:gd name="T34" fmla="*/ 539750 w 369"/>
                  <a:gd name="T35" fmla="*/ 315913 h 794"/>
                  <a:gd name="T36" fmla="*/ 539750 w 369"/>
                  <a:gd name="T37" fmla="*/ 450850 h 794"/>
                  <a:gd name="T38" fmla="*/ 495300 w 369"/>
                  <a:gd name="T39" fmla="*/ 539750 h 794"/>
                  <a:gd name="T40" fmla="*/ 539750 w 369"/>
                  <a:gd name="T41" fmla="*/ 585788 h 794"/>
                  <a:gd name="T42" fmla="*/ 495300 w 369"/>
                  <a:gd name="T43" fmla="*/ 630238 h 794"/>
                  <a:gd name="T44" fmla="*/ 539750 w 369"/>
                  <a:gd name="T45" fmla="*/ 720725 h 794"/>
                  <a:gd name="T46" fmla="*/ 360362 w 369"/>
                  <a:gd name="T47" fmla="*/ 946150 h 794"/>
                  <a:gd name="T48" fmla="*/ 404812 w 369"/>
                  <a:gd name="T49" fmla="*/ 1035050 h 794"/>
                  <a:gd name="T50" fmla="*/ 269875 w 369"/>
                  <a:gd name="T51" fmla="*/ 1216025 h 794"/>
                  <a:gd name="T52" fmla="*/ 90487 w 369"/>
                  <a:gd name="T53" fmla="*/ 1260475 h 7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69" h="794">
                    <a:moveTo>
                      <a:pt x="57" y="794"/>
                    </a:moveTo>
                    <a:lnTo>
                      <a:pt x="85" y="737"/>
                    </a:lnTo>
                    <a:lnTo>
                      <a:pt x="57" y="709"/>
                    </a:lnTo>
                    <a:lnTo>
                      <a:pt x="57" y="652"/>
                    </a:lnTo>
                    <a:lnTo>
                      <a:pt x="85" y="567"/>
                    </a:lnTo>
                    <a:lnTo>
                      <a:pt x="57" y="511"/>
                    </a:lnTo>
                    <a:lnTo>
                      <a:pt x="57" y="340"/>
                    </a:lnTo>
                    <a:lnTo>
                      <a:pt x="0" y="227"/>
                    </a:lnTo>
                    <a:lnTo>
                      <a:pt x="114" y="57"/>
                    </a:lnTo>
                    <a:lnTo>
                      <a:pt x="170" y="85"/>
                    </a:lnTo>
                    <a:lnTo>
                      <a:pt x="170" y="0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312" y="85"/>
                    </a:lnTo>
                    <a:lnTo>
                      <a:pt x="340" y="85"/>
                    </a:lnTo>
                    <a:lnTo>
                      <a:pt x="369" y="142"/>
                    </a:lnTo>
                    <a:lnTo>
                      <a:pt x="340" y="199"/>
                    </a:lnTo>
                    <a:lnTo>
                      <a:pt x="340" y="284"/>
                    </a:lnTo>
                    <a:lnTo>
                      <a:pt x="312" y="340"/>
                    </a:lnTo>
                    <a:lnTo>
                      <a:pt x="340" y="369"/>
                    </a:lnTo>
                    <a:lnTo>
                      <a:pt x="312" y="397"/>
                    </a:lnTo>
                    <a:lnTo>
                      <a:pt x="340" y="454"/>
                    </a:lnTo>
                    <a:lnTo>
                      <a:pt x="227" y="596"/>
                    </a:lnTo>
                    <a:lnTo>
                      <a:pt x="255" y="652"/>
                    </a:lnTo>
                    <a:lnTo>
                      <a:pt x="170" y="766"/>
                    </a:lnTo>
                    <a:lnTo>
                      <a:pt x="57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8" name="Freeform 171"/>
              <p:cNvSpPr>
                <a:spLocks/>
              </p:cNvSpPr>
              <p:nvPr/>
            </p:nvSpPr>
            <p:spPr bwMode="auto">
              <a:xfrm>
                <a:off x="7796213" y="5026025"/>
                <a:ext cx="765175" cy="1035050"/>
              </a:xfrm>
              <a:custGeom>
                <a:avLst/>
                <a:gdLst>
                  <a:gd name="T0" fmla="*/ 360363 w 482"/>
                  <a:gd name="T1" fmla="*/ 0 h 652"/>
                  <a:gd name="T2" fmla="*/ 404813 w 482"/>
                  <a:gd name="T3" fmla="*/ 44450 h 652"/>
                  <a:gd name="T4" fmla="*/ 269875 w 482"/>
                  <a:gd name="T5" fmla="*/ 269875 h 652"/>
                  <a:gd name="T6" fmla="*/ 314325 w 482"/>
                  <a:gd name="T7" fmla="*/ 269875 h 652"/>
                  <a:gd name="T8" fmla="*/ 314325 w 482"/>
                  <a:gd name="T9" fmla="*/ 404813 h 652"/>
                  <a:gd name="T10" fmla="*/ 404813 w 482"/>
                  <a:gd name="T11" fmla="*/ 449263 h 652"/>
                  <a:gd name="T12" fmla="*/ 404813 w 482"/>
                  <a:gd name="T13" fmla="*/ 495300 h 652"/>
                  <a:gd name="T14" fmla="*/ 495300 w 482"/>
                  <a:gd name="T15" fmla="*/ 584200 h 652"/>
                  <a:gd name="T16" fmla="*/ 495300 w 482"/>
                  <a:gd name="T17" fmla="*/ 674688 h 652"/>
                  <a:gd name="T18" fmla="*/ 584200 w 482"/>
                  <a:gd name="T19" fmla="*/ 674688 h 652"/>
                  <a:gd name="T20" fmla="*/ 630238 w 482"/>
                  <a:gd name="T21" fmla="*/ 719138 h 652"/>
                  <a:gd name="T22" fmla="*/ 719138 w 482"/>
                  <a:gd name="T23" fmla="*/ 719138 h 652"/>
                  <a:gd name="T24" fmla="*/ 719138 w 482"/>
                  <a:gd name="T25" fmla="*/ 765175 h 652"/>
                  <a:gd name="T26" fmla="*/ 765175 w 482"/>
                  <a:gd name="T27" fmla="*/ 854075 h 652"/>
                  <a:gd name="T28" fmla="*/ 360363 w 482"/>
                  <a:gd name="T29" fmla="*/ 1035050 h 652"/>
                  <a:gd name="T30" fmla="*/ 314325 w 482"/>
                  <a:gd name="T31" fmla="*/ 944563 h 652"/>
                  <a:gd name="T32" fmla="*/ 179388 w 482"/>
                  <a:gd name="T33" fmla="*/ 854075 h 652"/>
                  <a:gd name="T34" fmla="*/ 225425 w 482"/>
                  <a:gd name="T35" fmla="*/ 674688 h 652"/>
                  <a:gd name="T36" fmla="*/ 179388 w 482"/>
                  <a:gd name="T37" fmla="*/ 630238 h 652"/>
                  <a:gd name="T38" fmla="*/ 90488 w 482"/>
                  <a:gd name="T39" fmla="*/ 630238 h 652"/>
                  <a:gd name="T40" fmla="*/ 44450 w 482"/>
                  <a:gd name="T41" fmla="*/ 539750 h 652"/>
                  <a:gd name="T42" fmla="*/ 0 w 482"/>
                  <a:gd name="T43" fmla="*/ 539750 h 652"/>
                  <a:gd name="T44" fmla="*/ 0 w 482"/>
                  <a:gd name="T45" fmla="*/ 449263 h 652"/>
                  <a:gd name="T46" fmla="*/ 44450 w 482"/>
                  <a:gd name="T47" fmla="*/ 360363 h 652"/>
                  <a:gd name="T48" fmla="*/ 90488 w 482"/>
                  <a:gd name="T49" fmla="*/ 179388 h 652"/>
                  <a:gd name="T50" fmla="*/ 360363 w 482"/>
                  <a:gd name="T51" fmla="*/ 0 h 6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82" h="652">
                    <a:moveTo>
                      <a:pt x="227" y="0"/>
                    </a:moveTo>
                    <a:lnTo>
                      <a:pt x="255" y="28"/>
                    </a:lnTo>
                    <a:lnTo>
                      <a:pt x="170" y="170"/>
                    </a:lnTo>
                    <a:lnTo>
                      <a:pt x="198" y="170"/>
                    </a:lnTo>
                    <a:lnTo>
                      <a:pt x="198" y="255"/>
                    </a:lnTo>
                    <a:lnTo>
                      <a:pt x="255" y="283"/>
                    </a:lnTo>
                    <a:lnTo>
                      <a:pt x="255" y="312"/>
                    </a:lnTo>
                    <a:lnTo>
                      <a:pt x="312" y="368"/>
                    </a:lnTo>
                    <a:lnTo>
                      <a:pt x="312" y="425"/>
                    </a:lnTo>
                    <a:lnTo>
                      <a:pt x="368" y="425"/>
                    </a:lnTo>
                    <a:lnTo>
                      <a:pt x="397" y="453"/>
                    </a:lnTo>
                    <a:lnTo>
                      <a:pt x="453" y="453"/>
                    </a:lnTo>
                    <a:lnTo>
                      <a:pt x="453" y="482"/>
                    </a:lnTo>
                    <a:lnTo>
                      <a:pt x="482" y="538"/>
                    </a:lnTo>
                    <a:lnTo>
                      <a:pt x="227" y="652"/>
                    </a:lnTo>
                    <a:lnTo>
                      <a:pt x="198" y="595"/>
                    </a:lnTo>
                    <a:lnTo>
                      <a:pt x="113" y="538"/>
                    </a:lnTo>
                    <a:lnTo>
                      <a:pt x="142" y="425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28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28" y="227"/>
                    </a:lnTo>
                    <a:lnTo>
                      <a:pt x="5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9" name="Freeform 172"/>
              <p:cNvSpPr>
                <a:spLocks/>
              </p:cNvSpPr>
              <p:nvPr/>
            </p:nvSpPr>
            <p:spPr bwMode="auto">
              <a:xfrm>
                <a:off x="9596438" y="5249863"/>
                <a:ext cx="674687" cy="585787"/>
              </a:xfrm>
              <a:custGeom>
                <a:avLst/>
                <a:gdLst>
                  <a:gd name="T0" fmla="*/ 449262 w 425"/>
                  <a:gd name="T1" fmla="*/ 0 h 369"/>
                  <a:gd name="T2" fmla="*/ 360362 w 425"/>
                  <a:gd name="T3" fmla="*/ 46037 h 369"/>
                  <a:gd name="T4" fmla="*/ 225425 w 425"/>
                  <a:gd name="T5" fmla="*/ 0 h 369"/>
                  <a:gd name="T6" fmla="*/ 225425 w 425"/>
                  <a:gd name="T7" fmla="*/ 90487 h 369"/>
                  <a:gd name="T8" fmla="*/ 44450 w 425"/>
                  <a:gd name="T9" fmla="*/ 0 h 369"/>
                  <a:gd name="T10" fmla="*/ 0 w 425"/>
                  <a:gd name="T11" fmla="*/ 46037 h 369"/>
                  <a:gd name="T12" fmla="*/ 44450 w 425"/>
                  <a:gd name="T13" fmla="*/ 90487 h 369"/>
                  <a:gd name="T14" fmla="*/ 0 w 425"/>
                  <a:gd name="T15" fmla="*/ 225425 h 369"/>
                  <a:gd name="T16" fmla="*/ 134937 w 425"/>
                  <a:gd name="T17" fmla="*/ 315912 h 369"/>
                  <a:gd name="T18" fmla="*/ 90487 w 425"/>
                  <a:gd name="T19" fmla="*/ 450850 h 369"/>
                  <a:gd name="T20" fmla="*/ 179387 w 425"/>
                  <a:gd name="T21" fmla="*/ 585787 h 369"/>
                  <a:gd name="T22" fmla="*/ 225425 w 425"/>
                  <a:gd name="T23" fmla="*/ 450850 h 369"/>
                  <a:gd name="T24" fmla="*/ 360362 w 425"/>
                  <a:gd name="T25" fmla="*/ 360362 h 369"/>
                  <a:gd name="T26" fmla="*/ 674687 w 425"/>
                  <a:gd name="T27" fmla="*/ 315912 h 369"/>
                  <a:gd name="T28" fmla="*/ 674687 w 425"/>
                  <a:gd name="T29" fmla="*/ 136525 h 369"/>
                  <a:gd name="T30" fmla="*/ 584200 w 425"/>
                  <a:gd name="T31" fmla="*/ 46037 h 369"/>
                  <a:gd name="T32" fmla="*/ 539750 w 425"/>
                  <a:gd name="T33" fmla="*/ 136525 h 369"/>
                  <a:gd name="T34" fmla="*/ 449262 w 425"/>
                  <a:gd name="T35" fmla="*/ 46037 h 369"/>
                  <a:gd name="T36" fmla="*/ 449262 w 425"/>
                  <a:gd name="T37" fmla="*/ 0 h 36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25" h="369">
                    <a:moveTo>
                      <a:pt x="283" y="0"/>
                    </a:moveTo>
                    <a:lnTo>
                      <a:pt x="227" y="29"/>
                    </a:lnTo>
                    <a:lnTo>
                      <a:pt x="142" y="0"/>
                    </a:lnTo>
                    <a:lnTo>
                      <a:pt x="142" y="57"/>
                    </a:lnTo>
                    <a:lnTo>
                      <a:pt x="28" y="0"/>
                    </a:lnTo>
                    <a:lnTo>
                      <a:pt x="0" y="29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57" y="284"/>
                    </a:lnTo>
                    <a:lnTo>
                      <a:pt x="113" y="369"/>
                    </a:lnTo>
                    <a:lnTo>
                      <a:pt x="142" y="284"/>
                    </a:lnTo>
                    <a:lnTo>
                      <a:pt x="227" y="227"/>
                    </a:lnTo>
                    <a:lnTo>
                      <a:pt x="425" y="199"/>
                    </a:lnTo>
                    <a:lnTo>
                      <a:pt x="425" y="86"/>
                    </a:lnTo>
                    <a:lnTo>
                      <a:pt x="368" y="29"/>
                    </a:lnTo>
                    <a:lnTo>
                      <a:pt x="340" y="86"/>
                    </a:lnTo>
                    <a:lnTo>
                      <a:pt x="283" y="29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0" name="Freeform 173"/>
              <p:cNvSpPr>
                <a:spLocks/>
              </p:cNvSpPr>
              <p:nvPr/>
            </p:nvSpPr>
            <p:spPr bwMode="auto">
              <a:xfrm>
                <a:off x="9056688" y="5070475"/>
                <a:ext cx="719137" cy="900113"/>
              </a:xfrm>
              <a:custGeom>
                <a:avLst/>
                <a:gdLst>
                  <a:gd name="T0" fmla="*/ 719137 w 453"/>
                  <a:gd name="T1" fmla="*/ 765175 h 567"/>
                  <a:gd name="T2" fmla="*/ 674687 w 453"/>
                  <a:gd name="T3" fmla="*/ 900113 h 567"/>
                  <a:gd name="T4" fmla="*/ 539750 w 453"/>
                  <a:gd name="T5" fmla="*/ 809625 h 567"/>
                  <a:gd name="T6" fmla="*/ 539750 w 453"/>
                  <a:gd name="T7" fmla="*/ 674688 h 567"/>
                  <a:gd name="T8" fmla="*/ 314325 w 453"/>
                  <a:gd name="T9" fmla="*/ 674688 h 567"/>
                  <a:gd name="T10" fmla="*/ 223837 w 453"/>
                  <a:gd name="T11" fmla="*/ 855663 h 567"/>
                  <a:gd name="T12" fmla="*/ 44450 w 453"/>
                  <a:gd name="T13" fmla="*/ 809625 h 567"/>
                  <a:gd name="T14" fmla="*/ 0 w 453"/>
                  <a:gd name="T15" fmla="*/ 720725 h 567"/>
                  <a:gd name="T16" fmla="*/ 179387 w 453"/>
                  <a:gd name="T17" fmla="*/ 539750 h 567"/>
                  <a:gd name="T18" fmla="*/ 179387 w 453"/>
                  <a:gd name="T19" fmla="*/ 450850 h 567"/>
                  <a:gd name="T20" fmla="*/ 269875 w 453"/>
                  <a:gd name="T21" fmla="*/ 360363 h 567"/>
                  <a:gd name="T22" fmla="*/ 404812 w 453"/>
                  <a:gd name="T23" fmla="*/ 404813 h 567"/>
                  <a:gd name="T24" fmla="*/ 358775 w 453"/>
                  <a:gd name="T25" fmla="*/ 315913 h 567"/>
                  <a:gd name="T26" fmla="*/ 269875 w 453"/>
                  <a:gd name="T27" fmla="*/ 269875 h 567"/>
                  <a:gd name="T28" fmla="*/ 269875 w 453"/>
                  <a:gd name="T29" fmla="*/ 179388 h 567"/>
                  <a:gd name="T30" fmla="*/ 179387 w 453"/>
                  <a:gd name="T31" fmla="*/ 90488 h 567"/>
                  <a:gd name="T32" fmla="*/ 134937 w 453"/>
                  <a:gd name="T33" fmla="*/ 0 h 567"/>
                  <a:gd name="T34" fmla="*/ 404812 w 453"/>
                  <a:gd name="T35" fmla="*/ 134938 h 567"/>
                  <a:gd name="T36" fmla="*/ 449262 w 453"/>
                  <a:gd name="T37" fmla="*/ 134938 h 567"/>
                  <a:gd name="T38" fmla="*/ 539750 w 453"/>
                  <a:gd name="T39" fmla="*/ 225425 h 567"/>
                  <a:gd name="T40" fmla="*/ 584200 w 453"/>
                  <a:gd name="T41" fmla="*/ 269875 h 567"/>
                  <a:gd name="T42" fmla="*/ 539750 w 453"/>
                  <a:gd name="T43" fmla="*/ 404813 h 567"/>
                  <a:gd name="T44" fmla="*/ 674687 w 453"/>
                  <a:gd name="T45" fmla="*/ 495300 h 567"/>
                  <a:gd name="T46" fmla="*/ 630237 w 453"/>
                  <a:gd name="T47" fmla="*/ 630238 h 567"/>
                  <a:gd name="T48" fmla="*/ 719137 w 453"/>
                  <a:gd name="T49" fmla="*/ 765175 h 5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53" h="567">
                    <a:moveTo>
                      <a:pt x="453" y="482"/>
                    </a:moveTo>
                    <a:lnTo>
                      <a:pt x="425" y="567"/>
                    </a:lnTo>
                    <a:lnTo>
                      <a:pt x="340" y="510"/>
                    </a:lnTo>
                    <a:lnTo>
                      <a:pt x="340" y="425"/>
                    </a:lnTo>
                    <a:lnTo>
                      <a:pt x="198" y="425"/>
                    </a:lnTo>
                    <a:lnTo>
                      <a:pt x="141" y="539"/>
                    </a:lnTo>
                    <a:lnTo>
                      <a:pt x="28" y="510"/>
                    </a:lnTo>
                    <a:lnTo>
                      <a:pt x="0" y="454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255" y="255"/>
                    </a:lnTo>
                    <a:lnTo>
                      <a:pt x="226" y="199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57"/>
                    </a:lnTo>
                    <a:lnTo>
                      <a:pt x="85" y="0"/>
                    </a:lnTo>
                    <a:lnTo>
                      <a:pt x="255" y="85"/>
                    </a:lnTo>
                    <a:lnTo>
                      <a:pt x="283" y="85"/>
                    </a:lnTo>
                    <a:lnTo>
                      <a:pt x="340" y="142"/>
                    </a:lnTo>
                    <a:lnTo>
                      <a:pt x="368" y="170"/>
                    </a:lnTo>
                    <a:lnTo>
                      <a:pt x="340" y="255"/>
                    </a:lnTo>
                    <a:lnTo>
                      <a:pt x="425" y="312"/>
                    </a:lnTo>
                    <a:lnTo>
                      <a:pt x="397" y="397"/>
                    </a:lnTo>
                    <a:lnTo>
                      <a:pt x="453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1" name="Freeform 174"/>
              <p:cNvSpPr>
                <a:spLocks/>
              </p:cNvSpPr>
              <p:nvPr/>
            </p:nvSpPr>
            <p:spPr bwMode="auto">
              <a:xfrm>
                <a:off x="8335963" y="4845050"/>
                <a:ext cx="539750" cy="855663"/>
              </a:xfrm>
              <a:custGeom>
                <a:avLst/>
                <a:gdLst>
                  <a:gd name="T0" fmla="*/ 179388 w 340"/>
                  <a:gd name="T1" fmla="*/ 0 h 539"/>
                  <a:gd name="T2" fmla="*/ 44450 w 340"/>
                  <a:gd name="T3" fmla="*/ 225425 h 539"/>
                  <a:gd name="T4" fmla="*/ 0 w 340"/>
                  <a:gd name="T5" fmla="*/ 360363 h 539"/>
                  <a:gd name="T6" fmla="*/ 134938 w 340"/>
                  <a:gd name="T7" fmla="*/ 495300 h 539"/>
                  <a:gd name="T8" fmla="*/ 269875 w 340"/>
                  <a:gd name="T9" fmla="*/ 855663 h 539"/>
                  <a:gd name="T10" fmla="*/ 314325 w 340"/>
                  <a:gd name="T11" fmla="*/ 811213 h 539"/>
                  <a:gd name="T12" fmla="*/ 450850 w 340"/>
                  <a:gd name="T13" fmla="*/ 855663 h 539"/>
                  <a:gd name="T14" fmla="*/ 450850 w 340"/>
                  <a:gd name="T15" fmla="*/ 765175 h 539"/>
                  <a:gd name="T16" fmla="*/ 539750 w 340"/>
                  <a:gd name="T17" fmla="*/ 676275 h 539"/>
                  <a:gd name="T18" fmla="*/ 450850 w 340"/>
                  <a:gd name="T19" fmla="*/ 585788 h 539"/>
                  <a:gd name="T20" fmla="*/ 495300 w 340"/>
                  <a:gd name="T21" fmla="*/ 495300 h 539"/>
                  <a:gd name="T22" fmla="*/ 404813 w 340"/>
                  <a:gd name="T23" fmla="*/ 404813 h 539"/>
                  <a:gd name="T24" fmla="*/ 404813 w 340"/>
                  <a:gd name="T25" fmla="*/ 360363 h 539"/>
                  <a:gd name="T26" fmla="*/ 314325 w 340"/>
                  <a:gd name="T27" fmla="*/ 225425 h 539"/>
                  <a:gd name="T28" fmla="*/ 225425 w 340"/>
                  <a:gd name="T29" fmla="*/ 180975 h 539"/>
                  <a:gd name="T30" fmla="*/ 314325 w 340"/>
                  <a:gd name="T31" fmla="*/ 134938 h 539"/>
                  <a:gd name="T32" fmla="*/ 179388 w 340"/>
                  <a:gd name="T33" fmla="*/ 0 h 5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0" h="539">
                    <a:moveTo>
                      <a:pt x="113" y="0"/>
                    </a:moveTo>
                    <a:lnTo>
                      <a:pt x="28" y="142"/>
                    </a:lnTo>
                    <a:lnTo>
                      <a:pt x="0" y="227"/>
                    </a:lnTo>
                    <a:lnTo>
                      <a:pt x="85" y="312"/>
                    </a:lnTo>
                    <a:lnTo>
                      <a:pt x="170" y="539"/>
                    </a:lnTo>
                    <a:lnTo>
                      <a:pt x="198" y="511"/>
                    </a:lnTo>
                    <a:lnTo>
                      <a:pt x="284" y="539"/>
                    </a:lnTo>
                    <a:lnTo>
                      <a:pt x="284" y="482"/>
                    </a:lnTo>
                    <a:lnTo>
                      <a:pt x="340" y="426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255" y="227"/>
                    </a:lnTo>
                    <a:lnTo>
                      <a:pt x="198" y="142"/>
                    </a:lnTo>
                    <a:lnTo>
                      <a:pt x="142" y="114"/>
                    </a:lnTo>
                    <a:lnTo>
                      <a:pt x="198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2" name="Freeform 175"/>
              <p:cNvSpPr>
                <a:spLocks/>
              </p:cNvSpPr>
              <p:nvPr/>
            </p:nvSpPr>
            <p:spPr bwMode="auto">
              <a:xfrm>
                <a:off x="8696325" y="3810000"/>
                <a:ext cx="269875" cy="541338"/>
              </a:xfrm>
              <a:custGeom>
                <a:avLst/>
                <a:gdLst>
                  <a:gd name="T0" fmla="*/ 0 w 170"/>
                  <a:gd name="T1" fmla="*/ 450850 h 341"/>
                  <a:gd name="T2" fmla="*/ 44450 w 170"/>
                  <a:gd name="T3" fmla="*/ 360363 h 341"/>
                  <a:gd name="T4" fmla="*/ 90488 w 170"/>
                  <a:gd name="T5" fmla="*/ 0 h 341"/>
                  <a:gd name="T6" fmla="*/ 269875 w 170"/>
                  <a:gd name="T7" fmla="*/ 46038 h 341"/>
                  <a:gd name="T8" fmla="*/ 269875 w 170"/>
                  <a:gd name="T9" fmla="*/ 180975 h 341"/>
                  <a:gd name="T10" fmla="*/ 179388 w 170"/>
                  <a:gd name="T11" fmla="*/ 225425 h 341"/>
                  <a:gd name="T12" fmla="*/ 269875 w 170"/>
                  <a:gd name="T13" fmla="*/ 315913 h 341"/>
                  <a:gd name="T14" fmla="*/ 179388 w 170"/>
                  <a:gd name="T15" fmla="*/ 404813 h 341"/>
                  <a:gd name="T16" fmla="*/ 225425 w 170"/>
                  <a:gd name="T17" fmla="*/ 495300 h 341"/>
                  <a:gd name="T18" fmla="*/ 179388 w 170"/>
                  <a:gd name="T19" fmla="*/ 541338 h 341"/>
                  <a:gd name="T20" fmla="*/ 90488 w 170"/>
                  <a:gd name="T21" fmla="*/ 450850 h 341"/>
                  <a:gd name="T22" fmla="*/ 44450 w 170"/>
                  <a:gd name="T23" fmla="*/ 495300 h 341"/>
                  <a:gd name="T24" fmla="*/ 0 w 170"/>
                  <a:gd name="T25" fmla="*/ 450850 h 3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341">
                    <a:moveTo>
                      <a:pt x="0" y="284"/>
                    </a:moveTo>
                    <a:lnTo>
                      <a:pt x="28" y="227"/>
                    </a:lnTo>
                    <a:lnTo>
                      <a:pt x="57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3" y="142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42" y="312"/>
                    </a:lnTo>
                    <a:lnTo>
                      <a:pt x="113" y="341"/>
                    </a:lnTo>
                    <a:lnTo>
                      <a:pt x="57" y="284"/>
                    </a:lnTo>
                    <a:lnTo>
                      <a:pt x="28" y="312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3" name="Freeform 176"/>
              <p:cNvSpPr>
                <a:spLocks/>
              </p:cNvSpPr>
              <p:nvPr/>
            </p:nvSpPr>
            <p:spPr bwMode="auto">
              <a:xfrm>
                <a:off x="8875713" y="3856038"/>
                <a:ext cx="404812" cy="630237"/>
              </a:xfrm>
              <a:custGeom>
                <a:avLst/>
                <a:gdLst>
                  <a:gd name="T0" fmla="*/ 90487 w 255"/>
                  <a:gd name="T1" fmla="*/ 0 h 397"/>
                  <a:gd name="T2" fmla="*/ 269875 w 255"/>
                  <a:gd name="T3" fmla="*/ 0 h 397"/>
                  <a:gd name="T4" fmla="*/ 225425 w 255"/>
                  <a:gd name="T5" fmla="*/ 134937 h 397"/>
                  <a:gd name="T6" fmla="*/ 404812 w 255"/>
                  <a:gd name="T7" fmla="*/ 314325 h 397"/>
                  <a:gd name="T8" fmla="*/ 404812 w 255"/>
                  <a:gd name="T9" fmla="*/ 495300 h 397"/>
                  <a:gd name="T10" fmla="*/ 225425 w 255"/>
                  <a:gd name="T11" fmla="*/ 630237 h 397"/>
                  <a:gd name="T12" fmla="*/ 225425 w 255"/>
                  <a:gd name="T13" fmla="*/ 584200 h 397"/>
                  <a:gd name="T14" fmla="*/ 180975 w 255"/>
                  <a:gd name="T15" fmla="*/ 630237 h 397"/>
                  <a:gd name="T16" fmla="*/ 90487 w 255"/>
                  <a:gd name="T17" fmla="*/ 630237 h 397"/>
                  <a:gd name="T18" fmla="*/ 46037 w 255"/>
                  <a:gd name="T19" fmla="*/ 495300 h 397"/>
                  <a:gd name="T20" fmla="*/ 0 w 255"/>
                  <a:gd name="T21" fmla="*/ 495300 h 397"/>
                  <a:gd name="T22" fmla="*/ 46037 w 255"/>
                  <a:gd name="T23" fmla="*/ 449262 h 397"/>
                  <a:gd name="T24" fmla="*/ 0 w 255"/>
                  <a:gd name="T25" fmla="*/ 358775 h 397"/>
                  <a:gd name="T26" fmla="*/ 90487 w 255"/>
                  <a:gd name="T27" fmla="*/ 269875 h 397"/>
                  <a:gd name="T28" fmla="*/ 0 w 255"/>
                  <a:gd name="T29" fmla="*/ 179387 h 397"/>
                  <a:gd name="T30" fmla="*/ 90487 w 255"/>
                  <a:gd name="T31" fmla="*/ 134937 h 397"/>
                  <a:gd name="T32" fmla="*/ 90487 w 255"/>
                  <a:gd name="T33" fmla="*/ 44450 h 397"/>
                  <a:gd name="T34" fmla="*/ 90487 w 255"/>
                  <a:gd name="T35" fmla="*/ 0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55" h="397">
                    <a:moveTo>
                      <a:pt x="57" y="0"/>
                    </a:moveTo>
                    <a:lnTo>
                      <a:pt x="170" y="0"/>
                    </a:lnTo>
                    <a:lnTo>
                      <a:pt x="142" y="85"/>
                    </a:lnTo>
                    <a:lnTo>
                      <a:pt x="255" y="198"/>
                    </a:lnTo>
                    <a:lnTo>
                      <a:pt x="255" y="312"/>
                    </a:lnTo>
                    <a:lnTo>
                      <a:pt x="142" y="397"/>
                    </a:lnTo>
                    <a:lnTo>
                      <a:pt x="142" y="368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29" y="312"/>
                    </a:lnTo>
                    <a:lnTo>
                      <a:pt x="0" y="312"/>
                    </a:lnTo>
                    <a:lnTo>
                      <a:pt x="29" y="283"/>
                    </a:lnTo>
                    <a:lnTo>
                      <a:pt x="0" y="226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4" name="Freeform 177"/>
              <p:cNvSpPr>
                <a:spLocks/>
              </p:cNvSpPr>
              <p:nvPr/>
            </p:nvSpPr>
            <p:spPr bwMode="auto">
              <a:xfrm>
                <a:off x="9280525" y="3810000"/>
                <a:ext cx="720725" cy="765175"/>
              </a:xfrm>
              <a:custGeom>
                <a:avLst/>
                <a:gdLst>
                  <a:gd name="T0" fmla="*/ 720725 w 454"/>
                  <a:gd name="T1" fmla="*/ 720725 h 482"/>
                  <a:gd name="T2" fmla="*/ 630238 w 454"/>
                  <a:gd name="T3" fmla="*/ 765175 h 482"/>
                  <a:gd name="T4" fmla="*/ 541338 w 454"/>
                  <a:gd name="T5" fmla="*/ 720725 h 482"/>
                  <a:gd name="T6" fmla="*/ 541338 w 454"/>
                  <a:gd name="T7" fmla="*/ 676275 h 482"/>
                  <a:gd name="T8" fmla="*/ 495300 w 454"/>
                  <a:gd name="T9" fmla="*/ 585788 h 482"/>
                  <a:gd name="T10" fmla="*/ 406400 w 454"/>
                  <a:gd name="T11" fmla="*/ 630238 h 482"/>
                  <a:gd name="T12" fmla="*/ 225425 w 454"/>
                  <a:gd name="T13" fmla="*/ 495300 h 482"/>
                  <a:gd name="T14" fmla="*/ 46038 w 454"/>
                  <a:gd name="T15" fmla="*/ 495300 h 482"/>
                  <a:gd name="T16" fmla="*/ 0 w 454"/>
                  <a:gd name="T17" fmla="*/ 541338 h 482"/>
                  <a:gd name="T18" fmla="*/ 0 w 454"/>
                  <a:gd name="T19" fmla="*/ 360363 h 482"/>
                  <a:gd name="T20" fmla="*/ 90488 w 454"/>
                  <a:gd name="T21" fmla="*/ 315913 h 482"/>
                  <a:gd name="T22" fmla="*/ 134938 w 454"/>
                  <a:gd name="T23" fmla="*/ 225425 h 482"/>
                  <a:gd name="T24" fmla="*/ 180975 w 454"/>
                  <a:gd name="T25" fmla="*/ 269875 h 482"/>
                  <a:gd name="T26" fmla="*/ 225425 w 454"/>
                  <a:gd name="T27" fmla="*/ 180975 h 482"/>
                  <a:gd name="T28" fmla="*/ 269875 w 454"/>
                  <a:gd name="T29" fmla="*/ 134938 h 482"/>
                  <a:gd name="T30" fmla="*/ 225425 w 454"/>
                  <a:gd name="T31" fmla="*/ 46038 h 482"/>
                  <a:gd name="T32" fmla="*/ 269875 w 454"/>
                  <a:gd name="T33" fmla="*/ 0 h 482"/>
                  <a:gd name="T34" fmla="*/ 406400 w 454"/>
                  <a:gd name="T35" fmla="*/ 0 h 482"/>
                  <a:gd name="T36" fmla="*/ 541338 w 454"/>
                  <a:gd name="T37" fmla="*/ 90488 h 482"/>
                  <a:gd name="T38" fmla="*/ 630238 w 454"/>
                  <a:gd name="T39" fmla="*/ 90488 h 482"/>
                  <a:gd name="T40" fmla="*/ 541338 w 454"/>
                  <a:gd name="T41" fmla="*/ 315913 h 482"/>
                  <a:gd name="T42" fmla="*/ 720725 w 454"/>
                  <a:gd name="T43" fmla="*/ 720725 h 48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54" h="482">
                    <a:moveTo>
                      <a:pt x="454" y="454"/>
                    </a:moveTo>
                    <a:lnTo>
                      <a:pt x="397" y="482"/>
                    </a:lnTo>
                    <a:lnTo>
                      <a:pt x="341" y="454"/>
                    </a:lnTo>
                    <a:lnTo>
                      <a:pt x="341" y="426"/>
                    </a:lnTo>
                    <a:lnTo>
                      <a:pt x="312" y="369"/>
                    </a:lnTo>
                    <a:lnTo>
                      <a:pt x="256" y="397"/>
                    </a:lnTo>
                    <a:lnTo>
                      <a:pt x="142" y="312"/>
                    </a:lnTo>
                    <a:lnTo>
                      <a:pt x="29" y="312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85" y="142"/>
                    </a:lnTo>
                    <a:lnTo>
                      <a:pt x="114" y="170"/>
                    </a:lnTo>
                    <a:lnTo>
                      <a:pt x="142" y="114"/>
                    </a:lnTo>
                    <a:lnTo>
                      <a:pt x="170" y="85"/>
                    </a:lnTo>
                    <a:lnTo>
                      <a:pt x="142" y="29"/>
                    </a:lnTo>
                    <a:lnTo>
                      <a:pt x="170" y="0"/>
                    </a:lnTo>
                    <a:lnTo>
                      <a:pt x="256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41" y="199"/>
                    </a:lnTo>
                    <a:lnTo>
                      <a:pt x="45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5" name="Freeform 178"/>
              <p:cNvSpPr>
                <a:spLocks/>
              </p:cNvSpPr>
              <p:nvPr/>
            </p:nvSpPr>
            <p:spPr bwMode="auto">
              <a:xfrm>
                <a:off x="9145588" y="4530725"/>
                <a:ext cx="990600" cy="809625"/>
              </a:xfrm>
              <a:custGeom>
                <a:avLst/>
                <a:gdLst>
                  <a:gd name="T0" fmla="*/ 855663 w 624"/>
                  <a:gd name="T1" fmla="*/ 0 h 510"/>
                  <a:gd name="T2" fmla="*/ 990600 w 624"/>
                  <a:gd name="T3" fmla="*/ 630238 h 510"/>
                  <a:gd name="T4" fmla="*/ 900113 w 624"/>
                  <a:gd name="T5" fmla="*/ 674688 h 510"/>
                  <a:gd name="T6" fmla="*/ 900113 w 624"/>
                  <a:gd name="T7" fmla="*/ 719138 h 510"/>
                  <a:gd name="T8" fmla="*/ 811213 w 624"/>
                  <a:gd name="T9" fmla="*/ 765175 h 510"/>
                  <a:gd name="T10" fmla="*/ 676275 w 624"/>
                  <a:gd name="T11" fmla="*/ 719138 h 510"/>
                  <a:gd name="T12" fmla="*/ 676275 w 624"/>
                  <a:gd name="T13" fmla="*/ 809625 h 510"/>
                  <a:gd name="T14" fmla="*/ 495300 w 624"/>
                  <a:gd name="T15" fmla="*/ 719138 h 510"/>
                  <a:gd name="T16" fmla="*/ 450850 w 624"/>
                  <a:gd name="T17" fmla="*/ 765175 h 510"/>
                  <a:gd name="T18" fmla="*/ 360363 w 624"/>
                  <a:gd name="T19" fmla="*/ 674688 h 510"/>
                  <a:gd name="T20" fmla="*/ 315913 w 624"/>
                  <a:gd name="T21" fmla="*/ 674688 h 510"/>
                  <a:gd name="T22" fmla="*/ 46038 w 624"/>
                  <a:gd name="T23" fmla="*/ 539750 h 510"/>
                  <a:gd name="T24" fmla="*/ 0 w 624"/>
                  <a:gd name="T25" fmla="*/ 314325 h 510"/>
                  <a:gd name="T26" fmla="*/ 46038 w 624"/>
                  <a:gd name="T27" fmla="*/ 314325 h 510"/>
                  <a:gd name="T28" fmla="*/ 134938 w 624"/>
                  <a:gd name="T29" fmla="*/ 225425 h 510"/>
                  <a:gd name="T30" fmla="*/ 315913 w 624"/>
                  <a:gd name="T31" fmla="*/ 269875 h 510"/>
                  <a:gd name="T32" fmla="*/ 404813 w 624"/>
                  <a:gd name="T33" fmla="*/ 225425 h 510"/>
                  <a:gd name="T34" fmla="*/ 450850 w 624"/>
                  <a:gd name="T35" fmla="*/ 269875 h 510"/>
                  <a:gd name="T36" fmla="*/ 541338 w 624"/>
                  <a:gd name="T37" fmla="*/ 269875 h 510"/>
                  <a:gd name="T38" fmla="*/ 630238 w 624"/>
                  <a:gd name="T39" fmla="*/ 179388 h 510"/>
                  <a:gd name="T40" fmla="*/ 585788 w 624"/>
                  <a:gd name="T41" fmla="*/ 134938 h 510"/>
                  <a:gd name="T42" fmla="*/ 765175 w 624"/>
                  <a:gd name="T43" fmla="*/ 44450 h 510"/>
                  <a:gd name="T44" fmla="*/ 855663 w 624"/>
                  <a:gd name="T45" fmla="*/ 0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624" h="510">
                    <a:moveTo>
                      <a:pt x="539" y="0"/>
                    </a:moveTo>
                    <a:lnTo>
                      <a:pt x="624" y="397"/>
                    </a:lnTo>
                    <a:lnTo>
                      <a:pt x="567" y="425"/>
                    </a:lnTo>
                    <a:lnTo>
                      <a:pt x="567" y="453"/>
                    </a:lnTo>
                    <a:lnTo>
                      <a:pt x="511" y="482"/>
                    </a:lnTo>
                    <a:lnTo>
                      <a:pt x="426" y="453"/>
                    </a:lnTo>
                    <a:lnTo>
                      <a:pt x="426" y="510"/>
                    </a:lnTo>
                    <a:lnTo>
                      <a:pt x="312" y="453"/>
                    </a:lnTo>
                    <a:lnTo>
                      <a:pt x="284" y="482"/>
                    </a:lnTo>
                    <a:lnTo>
                      <a:pt x="227" y="425"/>
                    </a:lnTo>
                    <a:lnTo>
                      <a:pt x="199" y="425"/>
                    </a:lnTo>
                    <a:lnTo>
                      <a:pt x="29" y="340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85" y="142"/>
                    </a:lnTo>
                    <a:lnTo>
                      <a:pt x="199" y="170"/>
                    </a:lnTo>
                    <a:lnTo>
                      <a:pt x="255" y="142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482" y="28"/>
                    </a:lnTo>
                    <a:lnTo>
                      <a:pt x="53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6" name="Freeform 179"/>
              <p:cNvSpPr>
                <a:spLocks/>
              </p:cNvSpPr>
              <p:nvPr/>
            </p:nvSpPr>
            <p:spPr bwMode="auto">
              <a:xfrm>
                <a:off x="9056688" y="4305300"/>
                <a:ext cx="854075" cy="495300"/>
              </a:xfrm>
              <a:custGeom>
                <a:avLst/>
                <a:gdLst>
                  <a:gd name="T0" fmla="*/ 223838 w 538"/>
                  <a:gd name="T1" fmla="*/ 450850 h 312"/>
                  <a:gd name="T2" fmla="*/ 134938 w 538"/>
                  <a:gd name="T3" fmla="*/ 315913 h 312"/>
                  <a:gd name="T4" fmla="*/ 0 w 538"/>
                  <a:gd name="T5" fmla="*/ 225425 h 312"/>
                  <a:gd name="T6" fmla="*/ 0 w 538"/>
                  <a:gd name="T7" fmla="*/ 180975 h 312"/>
                  <a:gd name="T8" fmla="*/ 44450 w 538"/>
                  <a:gd name="T9" fmla="*/ 134938 h 312"/>
                  <a:gd name="T10" fmla="*/ 44450 w 538"/>
                  <a:gd name="T11" fmla="*/ 180975 h 312"/>
                  <a:gd name="T12" fmla="*/ 223838 w 538"/>
                  <a:gd name="T13" fmla="*/ 46038 h 312"/>
                  <a:gd name="T14" fmla="*/ 269875 w 538"/>
                  <a:gd name="T15" fmla="*/ 0 h 312"/>
                  <a:gd name="T16" fmla="*/ 449263 w 538"/>
                  <a:gd name="T17" fmla="*/ 0 h 312"/>
                  <a:gd name="T18" fmla="*/ 630238 w 538"/>
                  <a:gd name="T19" fmla="*/ 134938 h 312"/>
                  <a:gd name="T20" fmla="*/ 719138 w 538"/>
                  <a:gd name="T21" fmla="*/ 90488 h 312"/>
                  <a:gd name="T22" fmla="*/ 765175 w 538"/>
                  <a:gd name="T23" fmla="*/ 180975 h 312"/>
                  <a:gd name="T24" fmla="*/ 765175 w 538"/>
                  <a:gd name="T25" fmla="*/ 225425 h 312"/>
                  <a:gd name="T26" fmla="*/ 854075 w 538"/>
                  <a:gd name="T27" fmla="*/ 269875 h 312"/>
                  <a:gd name="T28" fmla="*/ 674688 w 538"/>
                  <a:gd name="T29" fmla="*/ 360363 h 312"/>
                  <a:gd name="T30" fmla="*/ 719138 w 538"/>
                  <a:gd name="T31" fmla="*/ 404813 h 312"/>
                  <a:gd name="T32" fmla="*/ 630238 w 538"/>
                  <a:gd name="T33" fmla="*/ 495300 h 312"/>
                  <a:gd name="T34" fmla="*/ 539750 w 538"/>
                  <a:gd name="T35" fmla="*/ 495300 h 312"/>
                  <a:gd name="T36" fmla="*/ 493713 w 538"/>
                  <a:gd name="T37" fmla="*/ 450850 h 312"/>
                  <a:gd name="T38" fmla="*/ 404813 w 538"/>
                  <a:gd name="T39" fmla="*/ 495300 h 312"/>
                  <a:gd name="T40" fmla="*/ 223838 w 538"/>
                  <a:gd name="T41" fmla="*/ 450850 h 31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8" h="312">
                    <a:moveTo>
                      <a:pt x="141" y="284"/>
                    </a:moveTo>
                    <a:lnTo>
                      <a:pt x="85" y="199"/>
                    </a:lnTo>
                    <a:lnTo>
                      <a:pt x="0" y="142"/>
                    </a:lnTo>
                    <a:lnTo>
                      <a:pt x="0" y="114"/>
                    </a:lnTo>
                    <a:lnTo>
                      <a:pt x="28" y="85"/>
                    </a:lnTo>
                    <a:lnTo>
                      <a:pt x="28" y="114"/>
                    </a:lnTo>
                    <a:lnTo>
                      <a:pt x="141" y="29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397" y="85"/>
                    </a:lnTo>
                    <a:lnTo>
                      <a:pt x="453" y="57"/>
                    </a:lnTo>
                    <a:lnTo>
                      <a:pt x="482" y="114"/>
                    </a:lnTo>
                    <a:lnTo>
                      <a:pt x="482" y="142"/>
                    </a:lnTo>
                    <a:lnTo>
                      <a:pt x="538" y="170"/>
                    </a:lnTo>
                    <a:lnTo>
                      <a:pt x="425" y="227"/>
                    </a:lnTo>
                    <a:lnTo>
                      <a:pt x="453" y="255"/>
                    </a:lnTo>
                    <a:lnTo>
                      <a:pt x="397" y="312"/>
                    </a:lnTo>
                    <a:lnTo>
                      <a:pt x="340" y="312"/>
                    </a:lnTo>
                    <a:lnTo>
                      <a:pt x="311" y="284"/>
                    </a:lnTo>
                    <a:lnTo>
                      <a:pt x="255" y="312"/>
                    </a:lnTo>
                    <a:lnTo>
                      <a:pt x="141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7" name="Freeform 180"/>
              <p:cNvSpPr>
                <a:spLocks/>
              </p:cNvSpPr>
              <p:nvPr/>
            </p:nvSpPr>
            <p:spPr bwMode="auto">
              <a:xfrm>
                <a:off x="8515350" y="4530725"/>
                <a:ext cx="946150" cy="1260475"/>
              </a:xfrm>
              <a:custGeom>
                <a:avLst/>
                <a:gdLst>
                  <a:gd name="T0" fmla="*/ 0 w 596"/>
                  <a:gd name="T1" fmla="*/ 314325 h 794"/>
                  <a:gd name="T2" fmla="*/ 134938 w 596"/>
                  <a:gd name="T3" fmla="*/ 449263 h 794"/>
                  <a:gd name="T4" fmla="*/ 46038 w 596"/>
                  <a:gd name="T5" fmla="*/ 495300 h 794"/>
                  <a:gd name="T6" fmla="*/ 134938 w 596"/>
                  <a:gd name="T7" fmla="*/ 539750 h 794"/>
                  <a:gd name="T8" fmla="*/ 225425 w 596"/>
                  <a:gd name="T9" fmla="*/ 674688 h 794"/>
                  <a:gd name="T10" fmla="*/ 225425 w 596"/>
                  <a:gd name="T11" fmla="*/ 719138 h 794"/>
                  <a:gd name="T12" fmla="*/ 315913 w 596"/>
                  <a:gd name="T13" fmla="*/ 809625 h 794"/>
                  <a:gd name="T14" fmla="*/ 271463 w 596"/>
                  <a:gd name="T15" fmla="*/ 900113 h 794"/>
                  <a:gd name="T16" fmla="*/ 360363 w 596"/>
                  <a:gd name="T17" fmla="*/ 990600 h 794"/>
                  <a:gd name="T18" fmla="*/ 271463 w 596"/>
                  <a:gd name="T19" fmla="*/ 1079500 h 794"/>
                  <a:gd name="T20" fmla="*/ 406400 w 596"/>
                  <a:gd name="T21" fmla="*/ 1035050 h 794"/>
                  <a:gd name="T22" fmla="*/ 495300 w 596"/>
                  <a:gd name="T23" fmla="*/ 1079500 h 794"/>
                  <a:gd name="T24" fmla="*/ 541338 w 596"/>
                  <a:gd name="T25" fmla="*/ 1260475 h 794"/>
                  <a:gd name="T26" fmla="*/ 720725 w 596"/>
                  <a:gd name="T27" fmla="*/ 1079500 h 794"/>
                  <a:gd name="T28" fmla="*/ 720725 w 596"/>
                  <a:gd name="T29" fmla="*/ 1035050 h 794"/>
                  <a:gd name="T30" fmla="*/ 720725 w 596"/>
                  <a:gd name="T31" fmla="*/ 990600 h 794"/>
                  <a:gd name="T32" fmla="*/ 811213 w 596"/>
                  <a:gd name="T33" fmla="*/ 900113 h 794"/>
                  <a:gd name="T34" fmla="*/ 946150 w 596"/>
                  <a:gd name="T35" fmla="*/ 944563 h 794"/>
                  <a:gd name="T36" fmla="*/ 900113 w 596"/>
                  <a:gd name="T37" fmla="*/ 855663 h 794"/>
                  <a:gd name="T38" fmla="*/ 811213 w 596"/>
                  <a:gd name="T39" fmla="*/ 809625 h 794"/>
                  <a:gd name="T40" fmla="*/ 811213 w 596"/>
                  <a:gd name="T41" fmla="*/ 719138 h 794"/>
                  <a:gd name="T42" fmla="*/ 720725 w 596"/>
                  <a:gd name="T43" fmla="*/ 630238 h 794"/>
                  <a:gd name="T44" fmla="*/ 676275 w 596"/>
                  <a:gd name="T45" fmla="*/ 539750 h 794"/>
                  <a:gd name="T46" fmla="*/ 630238 w 596"/>
                  <a:gd name="T47" fmla="*/ 314325 h 794"/>
                  <a:gd name="T48" fmla="*/ 676275 w 596"/>
                  <a:gd name="T49" fmla="*/ 314325 h 794"/>
                  <a:gd name="T50" fmla="*/ 765175 w 596"/>
                  <a:gd name="T51" fmla="*/ 225425 h 794"/>
                  <a:gd name="T52" fmla="*/ 676275 w 596"/>
                  <a:gd name="T53" fmla="*/ 90488 h 794"/>
                  <a:gd name="T54" fmla="*/ 541338 w 596"/>
                  <a:gd name="T55" fmla="*/ 0 h 794"/>
                  <a:gd name="T56" fmla="*/ 495300 w 596"/>
                  <a:gd name="T57" fmla="*/ 44450 h 794"/>
                  <a:gd name="T58" fmla="*/ 495300 w 596"/>
                  <a:gd name="T59" fmla="*/ 134938 h 794"/>
                  <a:gd name="T60" fmla="*/ 585788 w 596"/>
                  <a:gd name="T61" fmla="*/ 269875 h 794"/>
                  <a:gd name="T62" fmla="*/ 495300 w 596"/>
                  <a:gd name="T63" fmla="*/ 314325 h 794"/>
                  <a:gd name="T64" fmla="*/ 450850 w 596"/>
                  <a:gd name="T65" fmla="*/ 449263 h 794"/>
                  <a:gd name="T66" fmla="*/ 315913 w 596"/>
                  <a:gd name="T67" fmla="*/ 360363 h 794"/>
                  <a:gd name="T68" fmla="*/ 315913 w 596"/>
                  <a:gd name="T69" fmla="*/ 449263 h 794"/>
                  <a:gd name="T70" fmla="*/ 225425 w 596"/>
                  <a:gd name="T71" fmla="*/ 449263 h 794"/>
                  <a:gd name="T72" fmla="*/ 180975 w 596"/>
                  <a:gd name="T73" fmla="*/ 360363 h 794"/>
                  <a:gd name="T74" fmla="*/ 0 w 596"/>
                  <a:gd name="T75" fmla="*/ 314325 h 79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596" h="794">
                    <a:moveTo>
                      <a:pt x="0" y="198"/>
                    </a:moveTo>
                    <a:lnTo>
                      <a:pt x="85" y="283"/>
                    </a:lnTo>
                    <a:lnTo>
                      <a:pt x="29" y="312"/>
                    </a:lnTo>
                    <a:lnTo>
                      <a:pt x="85" y="340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199" y="510"/>
                    </a:lnTo>
                    <a:lnTo>
                      <a:pt x="171" y="567"/>
                    </a:lnTo>
                    <a:lnTo>
                      <a:pt x="227" y="624"/>
                    </a:lnTo>
                    <a:lnTo>
                      <a:pt x="171" y="680"/>
                    </a:lnTo>
                    <a:lnTo>
                      <a:pt x="256" y="652"/>
                    </a:lnTo>
                    <a:lnTo>
                      <a:pt x="312" y="680"/>
                    </a:lnTo>
                    <a:lnTo>
                      <a:pt x="341" y="794"/>
                    </a:lnTo>
                    <a:lnTo>
                      <a:pt x="454" y="680"/>
                    </a:lnTo>
                    <a:lnTo>
                      <a:pt x="454" y="652"/>
                    </a:lnTo>
                    <a:lnTo>
                      <a:pt x="454" y="624"/>
                    </a:lnTo>
                    <a:lnTo>
                      <a:pt x="511" y="567"/>
                    </a:lnTo>
                    <a:lnTo>
                      <a:pt x="596" y="595"/>
                    </a:lnTo>
                    <a:lnTo>
                      <a:pt x="567" y="539"/>
                    </a:lnTo>
                    <a:lnTo>
                      <a:pt x="511" y="510"/>
                    </a:lnTo>
                    <a:lnTo>
                      <a:pt x="511" y="453"/>
                    </a:lnTo>
                    <a:lnTo>
                      <a:pt x="454" y="397"/>
                    </a:lnTo>
                    <a:lnTo>
                      <a:pt x="426" y="340"/>
                    </a:lnTo>
                    <a:lnTo>
                      <a:pt x="397" y="198"/>
                    </a:lnTo>
                    <a:lnTo>
                      <a:pt x="426" y="198"/>
                    </a:lnTo>
                    <a:lnTo>
                      <a:pt x="482" y="142"/>
                    </a:lnTo>
                    <a:lnTo>
                      <a:pt x="426" y="57"/>
                    </a:lnTo>
                    <a:lnTo>
                      <a:pt x="341" y="0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369" y="170"/>
                    </a:lnTo>
                    <a:lnTo>
                      <a:pt x="312" y="198"/>
                    </a:lnTo>
                    <a:lnTo>
                      <a:pt x="284" y="283"/>
                    </a:lnTo>
                    <a:lnTo>
                      <a:pt x="199" y="227"/>
                    </a:lnTo>
                    <a:lnTo>
                      <a:pt x="199" y="283"/>
                    </a:lnTo>
                    <a:lnTo>
                      <a:pt x="142" y="283"/>
                    </a:lnTo>
                    <a:lnTo>
                      <a:pt x="114" y="227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8" name="Freeform 181"/>
              <p:cNvSpPr>
                <a:spLocks/>
              </p:cNvSpPr>
              <p:nvPr/>
            </p:nvSpPr>
            <p:spPr bwMode="auto">
              <a:xfrm>
                <a:off x="8066088" y="4621213"/>
                <a:ext cx="855662" cy="1349375"/>
              </a:xfrm>
              <a:custGeom>
                <a:avLst/>
                <a:gdLst>
                  <a:gd name="T0" fmla="*/ 44450 w 539"/>
                  <a:gd name="T1" fmla="*/ 179388 h 850"/>
                  <a:gd name="T2" fmla="*/ 134937 w 539"/>
                  <a:gd name="T3" fmla="*/ 223838 h 850"/>
                  <a:gd name="T4" fmla="*/ 179387 w 539"/>
                  <a:gd name="T5" fmla="*/ 179388 h 850"/>
                  <a:gd name="T6" fmla="*/ 179387 w 539"/>
                  <a:gd name="T7" fmla="*/ 88900 h 850"/>
                  <a:gd name="T8" fmla="*/ 225425 w 539"/>
                  <a:gd name="T9" fmla="*/ 88900 h 850"/>
                  <a:gd name="T10" fmla="*/ 269875 w 539"/>
                  <a:gd name="T11" fmla="*/ 0 h 850"/>
                  <a:gd name="T12" fmla="*/ 314325 w 539"/>
                  <a:gd name="T13" fmla="*/ 88900 h 850"/>
                  <a:gd name="T14" fmla="*/ 404812 w 539"/>
                  <a:gd name="T15" fmla="*/ 44450 h 850"/>
                  <a:gd name="T16" fmla="*/ 404812 w 539"/>
                  <a:gd name="T17" fmla="*/ 88900 h 850"/>
                  <a:gd name="T18" fmla="*/ 449262 w 539"/>
                  <a:gd name="T19" fmla="*/ 88900 h 850"/>
                  <a:gd name="T20" fmla="*/ 449262 w 539"/>
                  <a:gd name="T21" fmla="*/ 223838 h 850"/>
                  <a:gd name="T22" fmla="*/ 314325 w 539"/>
                  <a:gd name="T23" fmla="*/ 449263 h 850"/>
                  <a:gd name="T24" fmla="*/ 269875 w 539"/>
                  <a:gd name="T25" fmla="*/ 584200 h 850"/>
                  <a:gd name="T26" fmla="*/ 404812 w 539"/>
                  <a:gd name="T27" fmla="*/ 719138 h 850"/>
                  <a:gd name="T28" fmla="*/ 539750 w 539"/>
                  <a:gd name="T29" fmla="*/ 1079500 h 850"/>
                  <a:gd name="T30" fmla="*/ 584200 w 539"/>
                  <a:gd name="T31" fmla="*/ 1035050 h 850"/>
                  <a:gd name="T32" fmla="*/ 720725 w 539"/>
                  <a:gd name="T33" fmla="*/ 1079500 h 850"/>
                  <a:gd name="T34" fmla="*/ 765175 w 539"/>
                  <a:gd name="T35" fmla="*/ 1079500 h 850"/>
                  <a:gd name="T36" fmla="*/ 720725 w 539"/>
                  <a:gd name="T37" fmla="*/ 1169988 h 850"/>
                  <a:gd name="T38" fmla="*/ 855662 w 539"/>
                  <a:gd name="T39" fmla="*/ 1349375 h 850"/>
                  <a:gd name="T40" fmla="*/ 674687 w 539"/>
                  <a:gd name="T41" fmla="*/ 1349375 h 850"/>
                  <a:gd name="T42" fmla="*/ 584200 w 539"/>
                  <a:gd name="T43" fmla="*/ 1258888 h 850"/>
                  <a:gd name="T44" fmla="*/ 495300 w 539"/>
                  <a:gd name="T45" fmla="*/ 1258888 h 850"/>
                  <a:gd name="T46" fmla="*/ 449262 w 539"/>
                  <a:gd name="T47" fmla="*/ 1169988 h 850"/>
                  <a:gd name="T48" fmla="*/ 449262 w 539"/>
                  <a:gd name="T49" fmla="*/ 1123950 h 850"/>
                  <a:gd name="T50" fmla="*/ 360362 w 539"/>
                  <a:gd name="T51" fmla="*/ 1123950 h 850"/>
                  <a:gd name="T52" fmla="*/ 314325 w 539"/>
                  <a:gd name="T53" fmla="*/ 1079500 h 850"/>
                  <a:gd name="T54" fmla="*/ 225425 w 539"/>
                  <a:gd name="T55" fmla="*/ 1079500 h 850"/>
                  <a:gd name="T56" fmla="*/ 225425 w 539"/>
                  <a:gd name="T57" fmla="*/ 989013 h 850"/>
                  <a:gd name="T58" fmla="*/ 134937 w 539"/>
                  <a:gd name="T59" fmla="*/ 900113 h 850"/>
                  <a:gd name="T60" fmla="*/ 134937 w 539"/>
                  <a:gd name="T61" fmla="*/ 854075 h 850"/>
                  <a:gd name="T62" fmla="*/ 44450 w 539"/>
                  <a:gd name="T63" fmla="*/ 809625 h 850"/>
                  <a:gd name="T64" fmla="*/ 44450 w 539"/>
                  <a:gd name="T65" fmla="*/ 674688 h 850"/>
                  <a:gd name="T66" fmla="*/ 0 w 539"/>
                  <a:gd name="T67" fmla="*/ 674688 h 850"/>
                  <a:gd name="T68" fmla="*/ 134937 w 539"/>
                  <a:gd name="T69" fmla="*/ 449263 h 850"/>
                  <a:gd name="T70" fmla="*/ 90487 w 539"/>
                  <a:gd name="T71" fmla="*/ 404813 h 850"/>
                  <a:gd name="T72" fmla="*/ 134937 w 539"/>
                  <a:gd name="T73" fmla="*/ 269875 h 850"/>
                  <a:gd name="T74" fmla="*/ 44450 w 539"/>
                  <a:gd name="T75" fmla="*/ 269875 h 850"/>
                  <a:gd name="T76" fmla="*/ 44450 w 539"/>
                  <a:gd name="T77" fmla="*/ 223838 h 850"/>
                  <a:gd name="T78" fmla="*/ 44450 w 539"/>
                  <a:gd name="T79" fmla="*/ 179388 h 85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539" h="850">
                    <a:moveTo>
                      <a:pt x="28" y="113"/>
                    </a:moveTo>
                    <a:lnTo>
                      <a:pt x="85" y="141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198" y="56"/>
                    </a:lnTo>
                    <a:lnTo>
                      <a:pt x="255" y="28"/>
                    </a:lnTo>
                    <a:lnTo>
                      <a:pt x="255" y="56"/>
                    </a:lnTo>
                    <a:lnTo>
                      <a:pt x="283" y="56"/>
                    </a:lnTo>
                    <a:lnTo>
                      <a:pt x="283" y="141"/>
                    </a:lnTo>
                    <a:lnTo>
                      <a:pt x="198" y="283"/>
                    </a:lnTo>
                    <a:lnTo>
                      <a:pt x="170" y="368"/>
                    </a:lnTo>
                    <a:lnTo>
                      <a:pt x="255" y="453"/>
                    </a:lnTo>
                    <a:lnTo>
                      <a:pt x="340" y="680"/>
                    </a:lnTo>
                    <a:lnTo>
                      <a:pt x="368" y="652"/>
                    </a:lnTo>
                    <a:lnTo>
                      <a:pt x="454" y="680"/>
                    </a:lnTo>
                    <a:lnTo>
                      <a:pt x="482" y="680"/>
                    </a:lnTo>
                    <a:lnTo>
                      <a:pt x="454" y="737"/>
                    </a:lnTo>
                    <a:lnTo>
                      <a:pt x="539" y="850"/>
                    </a:lnTo>
                    <a:lnTo>
                      <a:pt x="425" y="850"/>
                    </a:lnTo>
                    <a:lnTo>
                      <a:pt x="368" y="793"/>
                    </a:lnTo>
                    <a:lnTo>
                      <a:pt x="312" y="793"/>
                    </a:lnTo>
                    <a:lnTo>
                      <a:pt x="283" y="737"/>
                    </a:lnTo>
                    <a:lnTo>
                      <a:pt x="283" y="708"/>
                    </a:lnTo>
                    <a:lnTo>
                      <a:pt x="227" y="708"/>
                    </a:lnTo>
                    <a:lnTo>
                      <a:pt x="198" y="680"/>
                    </a:lnTo>
                    <a:lnTo>
                      <a:pt x="142" y="680"/>
                    </a:lnTo>
                    <a:lnTo>
                      <a:pt x="142" y="623"/>
                    </a:lnTo>
                    <a:lnTo>
                      <a:pt x="85" y="567"/>
                    </a:lnTo>
                    <a:lnTo>
                      <a:pt x="85" y="538"/>
                    </a:lnTo>
                    <a:lnTo>
                      <a:pt x="28" y="510"/>
                    </a:lnTo>
                    <a:lnTo>
                      <a:pt x="28" y="425"/>
                    </a:lnTo>
                    <a:lnTo>
                      <a:pt x="0" y="425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85" y="170"/>
                    </a:lnTo>
                    <a:lnTo>
                      <a:pt x="28" y="170"/>
                    </a:lnTo>
                    <a:lnTo>
                      <a:pt x="28" y="141"/>
                    </a:lnTo>
                    <a:lnTo>
                      <a:pt x="28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9" name="Freeform 182"/>
              <p:cNvSpPr>
                <a:spLocks/>
              </p:cNvSpPr>
              <p:nvPr/>
            </p:nvSpPr>
            <p:spPr bwMode="auto">
              <a:xfrm>
                <a:off x="7750175" y="4170363"/>
                <a:ext cx="720725" cy="674687"/>
              </a:xfrm>
              <a:custGeom>
                <a:avLst/>
                <a:gdLst>
                  <a:gd name="T0" fmla="*/ 225425 w 454"/>
                  <a:gd name="T1" fmla="*/ 90487 h 425"/>
                  <a:gd name="T2" fmla="*/ 406400 w 454"/>
                  <a:gd name="T3" fmla="*/ 44450 h 425"/>
                  <a:gd name="T4" fmla="*/ 450850 w 454"/>
                  <a:gd name="T5" fmla="*/ 0 h 425"/>
                  <a:gd name="T6" fmla="*/ 541338 w 454"/>
                  <a:gd name="T7" fmla="*/ 180975 h 425"/>
                  <a:gd name="T8" fmla="*/ 541338 w 454"/>
                  <a:gd name="T9" fmla="*/ 269875 h 425"/>
                  <a:gd name="T10" fmla="*/ 630238 w 454"/>
                  <a:gd name="T11" fmla="*/ 315912 h 425"/>
                  <a:gd name="T12" fmla="*/ 676275 w 454"/>
                  <a:gd name="T13" fmla="*/ 315912 h 425"/>
                  <a:gd name="T14" fmla="*/ 720725 w 454"/>
                  <a:gd name="T15" fmla="*/ 360362 h 425"/>
                  <a:gd name="T16" fmla="*/ 720725 w 454"/>
                  <a:gd name="T17" fmla="*/ 495300 h 425"/>
                  <a:gd name="T18" fmla="*/ 630238 w 454"/>
                  <a:gd name="T19" fmla="*/ 539750 h 425"/>
                  <a:gd name="T20" fmla="*/ 585788 w 454"/>
                  <a:gd name="T21" fmla="*/ 450850 h 425"/>
                  <a:gd name="T22" fmla="*/ 541338 w 454"/>
                  <a:gd name="T23" fmla="*/ 539750 h 425"/>
                  <a:gd name="T24" fmla="*/ 495300 w 454"/>
                  <a:gd name="T25" fmla="*/ 539750 h 425"/>
                  <a:gd name="T26" fmla="*/ 495300 w 454"/>
                  <a:gd name="T27" fmla="*/ 630237 h 425"/>
                  <a:gd name="T28" fmla="*/ 450850 w 454"/>
                  <a:gd name="T29" fmla="*/ 674687 h 425"/>
                  <a:gd name="T30" fmla="*/ 360363 w 454"/>
                  <a:gd name="T31" fmla="*/ 630237 h 425"/>
                  <a:gd name="T32" fmla="*/ 315913 w 454"/>
                  <a:gd name="T33" fmla="*/ 585787 h 425"/>
                  <a:gd name="T34" fmla="*/ 225425 w 454"/>
                  <a:gd name="T35" fmla="*/ 495300 h 425"/>
                  <a:gd name="T36" fmla="*/ 180975 w 454"/>
                  <a:gd name="T37" fmla="*/ 539750 h 425"/>
                  <a:gd name="T38" fmla="*/ 136525 w 454"/>
                  <a:gd name="T39" fmla="*/ 450850 h 425"/>
                  <a:gd name="T40" fmla="*/ 0 w 454"/>
                  <a:gd name="T41" fmla="*/ 315912 h 425"/>
                  <a:gd name="T42" fmla="*/ 0 w 454"/>
                  <a:gd name="T43" fmla="*/ 269875 h 425"/>
                  <a:gd name="T44" fmla="*/ 136525 w 454"/>
                  <a:gd name="T45" fmla="*/ 269875 h 425"/>
                  <a:gd name="T46" fmla="*/ 46038 w 454"/>
                  <a:gd name="T47" fmla="*/ 134937 h 425"/>
                  <a:gd name="T48" fmla="*/ 180975 w 454"/>
                  <a:gd name="T49" fmla="*/ 134937 h 425"/>
                  <a:gd name="T50" fmla="*/ 225425 w 454"/>
                  <a:gd name="T51" fmla="*/ 90487 h 4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54" h="425">
                    <a:moveTo>
                      <a:pt x="142" y="57"/>
                    </a:moveTo>
                    <a:lnTo>
                      <a:pt x="256" y="28"/>
                    </a:lnTo>
                    <a:lnTo>
                      <a:pt x="284" y="0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397" y="199"/>
                    </a:lnTo>
                    <a:lnTo>
                      <a:pt x="426" y="199"/>
                    </a:lnTo>
                    <a:lnTo>
                      <a:pt x="454" y="227"/>
                    </a:lnTo>
                    <a:lnTo>
                      <a:pt x="454" y="312"/>
                    </a:lnTo>
                    <a:lnTo>
                      <a:pt x="397" y="340"/>
                    </a:lnTo>
                    <a:lnTo>
                      <a:pt x="369" y="284"/>
                    </a:lnTo>
                    <a:lnTo>
                      <a:pt x="341" y="340"/>
                    </a:lnTo>
                    <a:lnTo>
                      <a:pt x="312" y="340"/>
                    </a:lnTo>
                    <a:lnTo>
                      <a:pt x="312" y="397"/>
                    </a:lnTo>
                    <a:lnTo>
                      <a:pt x="284" y="425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12"/>
                    </a:lnTo>
                    <a:lnTo>
                      <a:pt x="114" y="340"/>
                    </a:lnTo>
                    <a:lnTo>
                      <a:pt x="86" y="284"/>
                    </a:lnTo>
                    <a:lnTo>
                      <a:pt x="0" y="199"/>
                    </a:lnTo>
                    <a:lnTo>
                      <a:pt x="0" y="170"/>
                    </a:lnTo>
                    <a:lnTo>
                      <a:pt x="86" y="170"/>
                    </a:lnTo>
                    <a:lnTo>
                      <a:pt x="29" y="85"/>
                    </a:lnTo>
                    <a:lnTo>
                      <a:pt x="114" y="85"/>
                    </a:lnTo>
                    <a:lnTo>
                      <a:pt x="142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0" name="Freeform 183"/>
              <p:cNvSpPr>
                <a:spLocks/>
              </p:cNvSpPr>
              <p:nvPr/>
            </p:nvSpPr>
            <p:spPr bwMode="auto">
              <a:xfrm>
                <a:off x="7256463" y="4440238"/>
                <a:ext cx="809625" cy="674687"/>
              </a:xfrm>
              <a:custGeom>
                <a:avLst/>
                <a:gdLst>
                  <a:gd name="T0" fmla="*/ 314325 w 510"/>
                  <a:gd name="T1" fmla="*/ 0 h 425"/>
                  <a:gd name="T2" fmla="*/ 223838 w 510"/>
                  <a:gd name="T3" fmla="*/ 46037 h 425"/>
                  <a:gd name="T4" fmla="*/ 179388 w 510"/>
                  <a:gd name="T5" fmla="*/ 134937 h 425"/>
                  <a:gd name="T6" fmla="*/ 134938 w 510"/>
                  <a:gd name="T7" fmla="*/ 134937 h 425"/>
                  <a:gd name="T8" fmla="*/ 44450 w 510"/>
                  <a:gd name="T9" fmla="*/ 225425 h 425"/>
                  <a:gd name="T10" fmla="*/ 0 w 510"/>
                  <a:gd name="T11" fmla="*/ 315912 h 425"/>
                  <a:gd name="T12" fmla="*/ 0 w 510"/>
                  <a:gd name="T13" fmla="*/ 404812 h 425"/>
                  <a:gd name="T14" fmla="*/ 269875 w 510"/>
                  <a:gd name="T15" fmla="*/ 404812 h 425"/>
                  <a:gd name="T16" fmla="*/ 358775 w 510"/>
                  <a:gd name="T17" fmla="*/ 450850 h 425"/>
                  <a:gd name="T18" fmla="*/ 449263 w 510"/>
                  <a:gd name="T19" fmla="*/ 404812 h 425"/>
                  <a:gd name="T20" fmla="*/ 404813 w 510"/>
                  <a:gd name="T21" fmla="*/ 539750 h 425"/>
                  <a:gd name="T22" fmla="*/ 358775 w 510"/>
                  <a:gd name="T23" fmla="*/ 585787 h 425"/>
                  <a:gd name="T24" fmla="*/ 404813 w 510"/>
                  <a:gd name="T25" fmla="*/ 674687 h 425"/>
                  <a:gd name="T26" fmla="*/ 539750 w 510"/>
                  <a:gd name="T27" fmla="*/ 539750 h 425"/>
                  <a:gd name="T28" fmla="*/ 584200 w 510"/>
                  <a:gd name="T29" fmla="*/ 315912 h 425"/>
                  <a:gd name="T30" fmla="*/ 719138 w 510"/>
                  <a:gd name="T31" fmla="*/ 360362 h 425"/>
                  <a:gd name="T32" fmla="*/ 809625 w 510"/>
                  <a:gd name="T33" fmla="*/ 315912 h 425"/>
                  <a:gd name="T34" fmla="*/ 719138 w 510"/>
                  <a:gd name="T35" fmla="*/ 225425 h 425"/>
                  <a:gd name="T36" fmla="*/ 674688 w 510"/>
                  <a:gd name="T37" fmla="*/ 269875 h 425"/>
                  <a:gd name="T38" fmla="*/ 630238 w 510"/>
                  <a:gd name="T39" fmla="*/ 180975 h 425"/>
                  <a:gd name="T40" fmla="*/ 493713 w 510"/>
                  <a:gd name="T41" fmla="*/ 46037 h 425"/>
                  <a:gd name="T42" fmla="*/ 449263 w 510"/>
                  <a:gd name="T43" fmla="*/ 46037 h 425"/>
                  <a:gd name="T44" fmla="*/ 449263 w 510"/>
                  <a:gd name="T45" fmla="*/ 0 h 425"/>
                  <a:gd name="T46" fmla="*/ 404813 w 510"/>
                  <a:gd name="T47" fmla="*/ 0 h 425"/>
                  <a:gd name="T48" fmla="*/ 358775 w 510"/>
                  <a:gd name="T49" fmla="*/ 46037 h 425"/>
                  <a:gd name="T50" fmla="*/ 314325 w 510"/>
                  <a:gd name="T51" fmla="*/ 0 h 4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0" h="425">
                    <a:moveTo>
                      <a:pt x="198" y="0"/>
                    </a:moveTo>
                    <a:lnTo>
                      <a:pt x="141" y="29"/>
                    </a:lnTo>
                    <a:lnTo>
                      <a:pt x="113" y="85"/>
                    </a:lnTo>
                    <a:lnTo>
                      <a:pt x="85" y="85"/>
                    </a:lnTo>
                    <a:lnTo>
                      <a:pt x="28" y="142"/>
                    </a:lnTo>
                    <a:lnTo>
                      <a:pt x="0" y="199"/>
                    </a:lnTo>
                    <a:lnTo>
                      <a:pt x="0" y="255"/>
                    </a:lnTo>
                    <a:lnTo>
                      <a:pt x="170" y="255"/>
                    </a:lnTo>
                    <a:lnTo>
                      <a:pt x="226" y="284"/>
                    </a:lnTo>
                    <a:lnTo>
                      <a:pt x="283" y="255"/>
                    </a:lnTo>
                    <a:lnTo>
                      <a:pt x="255" y="340"/>
                    </a:lnTo>
                    <a:lnTo>
                      <a:pt x="226" y="369"/>
                    </a:lnTo>
                    <a:lnTo>
                      <a:pt x="255" y="425"/>
                    </a:lnTo>
                    <a:lnTo>
                      <a:pt x="340" y="340"/>
                    </a:lnTo>
                    <a:lnTo>
                      <a:pt x="368" y="199"/>
                    </a:lnTo>
                    <a:lnTo>
                      <a:pt x="453" y="227"/>
                    </a:lnTo>
                    <a:lnTo>
                      <a:pt x="510" y="199"/>
                    </a:lnTo>
                    <a:lnTo>
                      <a:pt x="453" y="142"/>
                    </a:lnTo>
                    <a:lnTo>
                      <a:pt x="425" y="170"/>
                    </a:lnTo>
                    <a:lnTo>
                      <a:pt x="397" y="114"/>
                    </a:lnTo>
                    <a:lnTo>
                      <a:pt x="311" y="29"/>
                    </a:lnTo>
                    <a:lnTo>
                      <a:pt x="283" y="29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26" y="29"/>
                    </a:lnTo>
                    <a:lnTo>
                      <a:pt x="19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1" name="Freeform 184"/>
              <p:cNvSpPr>
                <a:spLocks/>
              </p:cNvSpPr>
              <p:nvPr/>
            </p:nvSpPr>
            <p:spPr bwMode="auto">
              <a:xfrm>
                <a:off x="6805613" y="4170363"/>
                <a:ext cx="809625" cy="585787"/>
              </a:xfrm>
              <a:custGeom>
                <a:avLst/>
                <a:gdLst>
                  <a:gd name="T0" fmla="*/ 765175 w 510"/>
                  <a:gd name="T1" fmla="*/ 0 h 369"/>
                  <a:gd name="T2" fmla="*/ 674688 w 510"/>
                  <a:gd name="T3" fmla="*/ 0 h 369"/>
                  <a:gd name="T4" fmla="*/ 539750 w 510"/>
                  <a:gd name="T5" fmla="*/ 44450 h 369"/>
                  <a:gd name="T6" fmla="*/ 539750 w 510"/>
                  <a:gd name="T7" fmla="*/ 134937 h 369"/>
                  <a:gd name="T8" fmla="*/ 404813 w 510"/>
                  <a:gd name="T9" fmla="*/ 180975 h 369"/>
                  <a:gd name="T10" fmla="*/ 404813 w 510"/>
                  <a:gd name="T11" fmla="*/ 225425 h 369"/>
                  <a:gd name="T12" fmla="*/ 269875 w 510"/>
                  <a:gd name="T13" fmla="*/ 315912 h 369"/>
                  <a:gd name="T14" fmla="*/ 225425 w 510"/>
                  <a:gd name="T15" fmla="*/ 269875 h 369"/>
                  <a:gd name="T16" fmla="*/ 44450 w 510"/>
                  <a:gd name="T17" fmla="*/ 315912 h 369"/>
                  <a:gd name="T18" fmla="*/ 0 w 510"/>
                  <a:gd name="T19" fmla="*/ 360362 h 369"/>
                  <a:gd name="T20" fmla="*/ 90488 w 510"/>
                  <a:gd name="T21" fmla="*/ 450850 h 369"/>
                  <a:gd name="T22" fmla="*/ 404813 w 510"/>
                  <a:gd name="T23" fmla="*/ 495300 h 369"/>
                  <a:gd name="T24" fmla="*/ 450850 w 510"/>
                  <a:gd name="T25" fmla="*/ 585787 h 369"/>
                  <a:gd name="T26" fmla="*/ 495300 w 510"/>
                  <a:gd name="T27" fmla="*/ 495300 h 369"/>
                  <a:gd name="T28" fmla="*/ 585788 w 510"/>
                  <a:gd name="T29" fmla="*/ 404812 h 369"/>
                  <a:gd name="T30" fmla="*/ 630238 w 510"/>
                  <a:gd name="T31" fmla="*/ 404812 h 369"/>
                  <a:gd name="T32" fmla="*/ 674688 w 510"/>
                  <a:gd name="T33" fmla="*/ 315912 h 369"/>
                  <a:gd name="T34" fmla="*/ 765175 w 510"/>
                  <a:gd name="T35" fmla="*/ 269875 h 369"/>
                  <a:gd name="T36" fmla="*/ 809625 w 510"/>
                  <a:gd name="T37" fmla="*/ 180975 h 369"/>
                  <a:gd name="T38" fmla="*/ 765175 w 510"/>
                  <a:gd name="T39" fmla="*/ 0 h 36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10" h="369">
                    <a:moveTo>
                      <a:pt x="482" y="0"/>
                    </a:moveTo>
                    <a:lnTo>
                      <a:pt x="425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255" y="114"/>
                    </a:lnTo>
                    <a:lnTo>
                      <a:pt x="255" y="142"/>
                    </a:lnTo>
                    <a:lnTo>
                      <a:pt x="170" y="199"/>
                    </a:lnTo>
                    <a:lnTo>
                      <a:pt x="142" y="170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255" y="312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369" y="255"/>
                    </a:lnTo>
                    <a:lnTo>
                      <a:pt x="397" y="255"/>
                    </a:lnTo>
                    <a:lnTo>
                      <a:pt x="425" y="199"/>
                    </a:lnTo>
                    <a:lnTo>
                      <a:pt x="482" y="170"/>
                    </a:lnTo>
                    <a:lnTo>
                      <a:pt x="510" y="114"/>
                    </a:lnTo>
                    <a:lnTo>
                      <a:pt x="48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2" name="Freeform 185"/>
              <p:cNvSpPr>
                <a:spLocks/>
              </p:cNvSpPr>
              <p:nvPr/>
            </p:nvSpPr>
            <p:spPr bwMode="auto">
              <a:xfrm>
                <a:off x="6761163" y="3405188"/>
                <a:ext cx="1484312" cy="1125537"/>
              </a:xfrm>
              <a:custGeom>
                <a:avLst/>
                <a:gdLst>
                  <a:gd name="T0" fmla="*/ 1304925 w 935"/>
                  <a:gd name="T1" fmla="*/ 0 h 709"/>
                  <a:gd name="T2" fmla="*/ 1260475 w 935"/>
                  <a:gd name="T3" fmla="*/ 180975 h 709"/>
                  <a:gd name="T4" fmla="*/ 1169987 w 935"/>
                  <a:gd name="T5" fmla="*/ 269875 h 709"/>
                  <a:gd name="T6" fmla="*/ 1035050 w 935"/>
                  <a:gd name="T7" fmla="*/ 225425 h 709"/>
                  <a:gd name="T8" fmla="*/ 944562 w 935"/>
                  <a:gd name="T9" fmla="*/ 315912 h 709"/>
                  <a:gd name="T10" fmla="*/ 989012 w 935"/>
                  <a:gd name="T11" fmla="*/ 404812 h 709"/>
                  <a:gd name="T12" fmla="*/ 900112 w 935"/>
                  <a:gd name="T13" fmla="*/ 495300 h 709"/>
                  <a:gd name="T14" fmla="*/ 854075 w 935"/>
                  <a:gd name="T15" fmla="*/ 450850 h 709"/>
                  <a:gd name="T16" fmla="*/ 854075 w 935"/>
                  <a:gd name="T17" fmla="*/ 360362 h 709"/>
                  <a:gd name="T18" fmla="*/ 674687 w 935"/>
                  <a:gd name="T19" fmla="*/ 360362 h 709"/>
                  <a:gd name="T20" fmla="*/ 719137 w 935"/>
                  <a:gd name="T21" fmla="*/ 450850 h 709"/>
                  <a:gd name="T22" fmla="*/ 674687 w 935"/>
                  <a:gd name="T23" fmla="*/ 495300 h 709"/>
                  <a:gd name="T24" fmla="*/ 719137 w 935"/>
                  <a:gd name="T25" fmla="*/ 585787 h 709"/>
                  <a:gd name="T26" fmla="*/ 630237 w 935"/>
                  <a:gd name="T27" fmla="*/ 585787 h 709"/>
                  <a:gd name="T28" fmla="*/ 539750 w 935"/>
                  <a:gd name="T29" fmla="*/ 674687 h 709"/>
                  <a:gd name="T30" fmla="*/ 495300 w 935"/>
                  <a:gd name="T31" fmla="*/ 630237 h 709"/>
                  <a:gd name="T32" fmla="*/ 449262 w 935"/>
                  <a:gd name="T33" fmla="*/ 720725 h 709"/>
                  <a:gd name="T34" fmla="*/ 404812 w 935"/>
                  <a:gd name="T35" fmla="*/ 720725 h 709"/>
                  <a:gd name="T36" fmla="*/ 360362 w 935"/>
                  <a:gd name="T37" fmla="*/ 765175 h 709"/>
                  <a:gd name="T38" fmla="*/ 225425 w 935"/>
                  <a:gd name="T39" fmla="*/ 765175 h 709"/>
                  <a:gd name="T40" fmla="*/ 179387 w 935"/>
                  <a:gd name="T41" fmla="*/ 855662 h 709"/>
                  <a:gd name="T42" fmla="*/ 179387 w 935"/>
                  <a:gd name="T43" fmla="*/ 900112 h 709"/>
                  <a:gd name="T44" fmla="*/ 134937 w 935"/>
                  <a:gd name="T45" fmla="*/ 946150 h 709"/>
                  <a:gd name="T46" fmla="*/ 0 w 935"/>
                  <a:gd name="T47" fmla="*/ 900112 h 709"/>
                  <a:gd name="T48" fmla="*/ 0 w 935"/>
                  <a:gd name="T49" fmla="*/ 946150 h 709"/>
                  <a:gd name="T50" fmla="*/ 44450 w 935"/>
                  <a:gd name="T51" fmla="*/ 1035050 h 709"/>
                  <a:gd name="T52" fmla="*/ 0 w 935"/>
                  <a:gd name="T53" fmla="*/ 1125537 h 709"/>
                  <a:gd name="T54" fmla="*/ 44450 w 935"/>
                  <a:gd name="T55" fmla="*/ 1125537 h 709"/>
                  <a:gd name="T56" fmla="*/ 88900 w 935"/>
                  <a:gd name="T57" fmla="*/ 1081087 h 709"/>
                  <a:gd name="T58" fmla="*/ 269875 w 935"/>
                  <a:gd name="T59" fmla="*/ 1035050 h 709"/>
                  <a:gd name="T60" fmla="*/ 314325 w 935"/>
                  <a:gd name="T61" fmla="*/ 1081087 h 709"/>
                  <a:gd name="T62" fmla="*/ 449262 w 935"/>
                  <a:gd name="T63" fmla="*/ 990600 h 709"/>
                  <a:gd name="T64" fmla="*/ 449262 w 935"/>
                  <a:gd name="T65" fmla="*/ 946150 h 709"/>
                  <a:gd name="T66" fmla="*/ 584200 w 935"/>
                  <a:gd name="T67" fmla="*/ 900112 h 709"/>
                  <a:gd name="T68" fmla="*/ 584200 w 935"/>
                  <a:gd name="T69" fmla="*/ 809625 h 709"/>
                  <a:gd name="T70" fmla="*/ 719137 w 935"/>
                  <a:gd name="T71" fmla="*/ 765175 h 709"/>
                  <a:gd name="T72" fmla="*/ 809625 w 935"/>
                  <a:gd name="T73" fmla="*/ 765175 h 709"/>
                  <a:gd name="T74" fmla="*/ 1035050 w 935"/>
                  <a:gd name="T75" fmla="*/ 674687 h 709"/>
                  <a:gd name="T76" fmla="*/ 1035050 w 935"/>
                  <a:gd name="T77" fmla="*/ 900112 h 709"/>
                  <a:gd name="T78" fmla="*/ 1169987 w 935"/>
                  <a:gd name="T79" fmla="*/ 900112 h 709"/>
                  <a:gd name="T80" fmla="*/ 1214437 w 935"/>
                  <a:gd name="T81" fmla="*/ 855662 h 709"/>
                  <a:gd name="T82" fmla="*/ 1169987 w 935"/>
                  <a:gd name="T83" fmla="*/ 809625 h 709"/>
                  <a:gd name="T84" fmla="*/ 1349375 w 935"/>
                  <a:gd name="T85" fmla="*/ 674687 h 709"/>
                  <a:gd name="T86" fmla="*/ 1349375 w 935"/>
                  <a:gd name="T87" fmla="*/ 539750 h 709"/>
                  <a:gd name="T88" fmla="*/ 1439862 w 935"/>
                  <a:gd name="T89" fmla="*/ 495300 h 709"/>
                  <a:gd name="T90" fmla="*/ 1439862 w 935"/>
                  <a:gd name="T91" fmla="*/ 404812 h 709"/>
                  <a:gd name="T92" fmla="*/ 1349375 w 935"/>
                  <a:gd name="T93" fmla="*/ 360362 h 709"/>
                  <a:gd name="T94" fmla="*/ 1439862 w 935"/>
                  <a:gd name="T95" fmla="*/ 269875 h 709"/>
                  <a:gd name="T96" fmla="*/ 1349375 w 935"/>
                  <a:gd name="T97" fmla="*/ 180975 h 709"/>
                  <a:gd name="T98" fmla="*/ 1484312 w 935"/>
                  <a:gd name="T99" fmla="*/ 0 h 709"/>
                  <a:gd name="T100" fmla="*/ 1395412 w 935"/>
                  <a:gd name="T101" fmla="*/ 46037 h 709"/>
                  <a:gd name="T102" fmla="*/ 1304925 w 935"/>
                  <a:gd name="T103" fmla="*/ 0 h 70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35" h="709">
                    <a:moveTo>
                      <a:pt x="822" y="0"/>
                    </a:moveTo>
                    <a:lnTo>
                      <a:pt x="794" y="114"/>
                    </a:lnTo>
                    <a:lnTo>
                      <a:pt x="737" y="170"/>
                    </a:lnTo>
                    <a:lnTo>
                      <a:pt x="652" y="142"/>
                    </a:lnTo>
                    <a:lnTo>
                      <a:pt x="595" y="199"/>
                    </a:lnTo>
                    <a:lnTo>
                      <a:pt x="623" y="255"/>
                    </a:lnTo>
                    <a:lnTo>
                      <a:pt x="567" y="312"/>
                    </a:lnTo>
                    <a:lnTo>
                      <a:pt x="538" y="284"/>
                    </a:lnTo>
                    <a:lnTo>
                      <a:pt x="538" y="227"/>
                    </a:lnTo>
                    <a:lnTo>
                      <a:pt x="425" y="227"/>
                    </a:lnTo>
                    <a:lnTo>
                      <a:pt x="453" y="284"/>
                    </a:lnTo>
                    <a:lnTo>
                      <a:pt x="425" y="312"/>
                    </a:lnTo>
                    <a:lnTo>
                      <a:pt x="453" y="369"/>
                    </a:lnTo>
                    <a:lnTo>
                      <a:pt x="397" y="369"/>
                    </a:lnTo>
                    <a:lnTo>
                      <a:pt x="340" y="425"/>
                    </a:lnTo>
                    <a:lnTo>
                      <a:pt x="312" y="397"/>
                    </a:lnTo>
                    <a:lnTo>
                      <a:pt x="283" y="454"/>
                    </a:lnTo>
                    <a:lnTo>
                      <a:pt x="255" y="454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113" y="539"/>
                    </a:lnTo>
                    <a:lnTo>
                      <a:pt x="113" y="567"/>
                    </a:lnTo>
                    <a:lnTo>
                      <a:pt x="85" y="596"/>
                    </a:lnTo>
                    <a:lnTo>
                      <a:pt x="0" y="567"/>
                    </a:lnTo>
                    <a:lnTo>
                      <a:pt x="0" y="596"/>
                    </a:lnTo>
                    <a:lnTo>
                      <a:pt x="28" y="652"/>
                    </a:lnTo>
                    <a:lnTo>
                      <a:pt x="0" y="709"/>
                    </a:lnTo>
                    <a:lnTo>
                      <a:pt x="28" y="709"/>
                    </a:lnTo>
                    <a:lnTo>
                      <a:pt x="56" y="681"/>
                    </a:lnTo>
                    <a:lnTo>
                      <a:pt x="170" y="652"/>
                    </a:lnTo>
                    <a:lnTo>
                      <a:pt x="198" y="681"/>
                    </a:lnTo>
                    <a:lnTo>
                      <a:pt x="283" y="624"/>
                    </a:lnTo>
                    <a:lnTo>
                      <a:pt x="283" y="596"/>
                    </a:lnTo>
                    <a:lnTo>
                      <a:pt x="368" y="567"/>
                    </a:lnTo>
                    <a:lnTo>
                      <a:pt x="368" y="510"/>
                    </a:lnTo>
                    <a:lnTo>
                      <a:pt x="453" y="482"/>
                    </a:lnTo>
                    <a:lnTo>
                      <a:pt x="510" y="482"/>
                    </a:lnTo>
                    <a:lnTo>
                      <a:pt x="652" y="425"/>
                    </a:lnTo>
                    <a:lnTo>
                      <a:pt x="652" y="567"/>
                    </a:lnTo>
                    <a:lnTo>
                      <a:pt x="737" y="567"/>
                    </a:lnTo>
                    <a:lnTo>
                      <a:pt x="765" y="539"/>
                    </a:lnTo>
                    <a:lnTo>
                      <a:pt x="737" y="510"/>
                    </a:lnTo>
                    <a:lnTo>
                      <a:pt x="850" y="425"/>
                    </a:lnTo>
                    <a:lnTo>
                      <a:pt x="850" y="340"/>
                    </a:lnTo>
                    <a:lnTo>
                      <a:pt x="907" y="312"/>
                    </a:lnTo>
                    <a:lnTo>
                      <a:pt x="907" y="255"/>
                    </a:lnTo>
                    <a:lnTo>
                      <a:pt x="850" y="227"/>
                    </a:lnTo>
                    <a:lnTo>
                      <a:pt x="907" y="170"/>
                    </a:lnTo>
                    <a:lnTo>
                      <a:pt x="850" y="114"/>
                    </a:lnTo>
                    <a:lnTo>
                      <a:pt x="935" y="0"/>
                    </a:lnTo>
                    <a:lnTo>
                      <a:pt x="879" y="29"/>
                    </a:lnTo>
                    <a:lnTo>
                      <a:pt x="82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3" name="Freeform 186"/>
              <p:cNvSpPr>
                <a:spLocks/>
              </p:cNvSpPr>
              <p:nvPr/>
            </p:nvSpPr>
            <p:spPr bwMode="auto">
              <a:xfrm>
                <a:off x="8201025" y="3721100"/>
                <a:ext cx="539750" cy="584200"/>
              </a:xfrm>
              <a:custGeom>
                <a:avLst/>
                <a:gdLst>
                  <a:gd name="T0" fmla="*/ 539750 w 340"/>
                  <a:gd name="T1" fmla="*/ 449263 h 368"/>
                  <a:gd name="T2" fmla="*/ 495300 w 340"/>
                  <a:gd name="T3" fmla="*/ 539750 h 368"/>
                  <a:gd name="T4" fmla="*/ 360363 w 340"/>
                  <a:gd name="T5" fmla="*/ 584200 h 368"/>
                  <a:gd name="T6" fmla="*/ 179388 w 340"/>
                  <a:gd name="T7" fmla="*/ 223838 h 368"/>
                  <a:gd name="T8" fmla="*/ 90488 w 340"/>
                  <a:gd name="T9" fmla="*/ 269875 h 368"/>
                  <a:gd name="T10" fmla="*/ 0 w 340"/>
                  <a:gd name="T11" fmla="*/ 179388 h 368"/>
                  <a:gd name="T12" fmla="*/ 0 w 340"/>
                  <a:gd name="T13" fmla="*/ 88900 h 368"/>
                  <a:gd name="T14" fmla="*/ 44450 w 340"/>
                  <a:gd name="T15" fmla="*/ 44450 h 368"/>
                  <a:gd name="T16" fmla="*/ 134938 w 340"/>
                  <a:gd name="T17" fmla="*/ 88900 h 368"/>
                  <a:gd name="T18" fmla="*/ 179388 w 340"/>
                  <a:gd name="T19" fmla="*/ 0 h 368"/>
                  <a:gd name="T20" fmla="*/ 314325 w 340"/>
                  <a:gd name="T21" fmla="*/ 88900 h 368"/>
                  <a:gd name="T22" fmla="*/ 360363 w 340"/>
                  <a:gd name="T23" fmla="*/ 179388 h 368"/>
                  <a:gd name="T24" fmla="*/ 404813 w 340"/>
                  <a:gd name="T25" fmla="*/ 134938 h 368"/>
                  <a:gd name="T26" fmla="*/ 495300 w 340"/>
                  <a:gd name="T27" fmla="*/ 179388 h 368"/>
                  <a:gd name="T28" fmla="*/ 495300 w 340"/>
                  <a:gd name="T29" fmla="*/ 404813 h 368"/>
                  <a:gd name="T30" fmla="*/ 539750 w 340"/>
                  <a:gd name="T31" fmla="*/ 449263 h 3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368">
                    <a:moveTo>
                      <a:pt x="340" y="283"/>
                    </a:moveTo>
                    <a:lnTo>
                      <a:pt x="312" y="340"/>
                    </a:lnTo>
                    <a:lnTo>
                      <a:pt x="227" y="368"/>
                    </a:lnTo>
                    <a:lnTo>
                      <a:pt x="113" y="141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28" y="28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98" y="56"/>
                    </a:lnTo>
                    <a:lnTo>
                      <a:pt x="227" y="113"/>
                    </a:lnTo>
                    <a:lnTo>
                      <a:pt x="255" y="85"/>
                    </a:lnTo>
                    <a:lnTo>
                      <a:pt x="312" y="113"/>
                    </a:lnTo>
                    <a:lnTo>
                      <a:pt x="312" y="255"/>
                    </a:lnTo>
                    <a:lnTo>
                      <a:pt x="34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4" name="Freeform 187"/>
              <p:cNvSpPr>
                <a:spLocks/>
              </p:cNvSpPr>
              <p:nvPr/>
            </p:nvSpPr>
            <p:spPr bwMode="auto">
              <a:xfrm>
                <a:off x="8110538" y="3405188"/>
                <a:ext cx="676275" cy="765175"/>
              </a:xfrm>
              <a:custGeom>
                <a:avLst/>
                <a:gdLst>
                  <a:gd name="T0" fmla="*/ 676275 w 426"/>
                  <a:gd name="T1" fmla="*/ 404813 h 482"/>
                  <a:gd name="T2" fmla="*/ 585788 w 426"/>
                  <a:gd name="T3" fmla="*/ 360363 h 482"/>
                  <a:gd name="T4" fmla="*/ 360363 w 426"/>
                  <a:gd name="T5" fmla="*/ 0 h 482"/>
                  <a:gd name="T6" fmla="*/ 134938 w 426"/>
                  <a:gd name="T7" fmla="*/ 0 h 482"/>
                  <a:gd name="T8" fmla="*/ 0 w 426"/>
                  <a:gd name="T9" fmla="*/ 180975 h 482"/>
                  <a:gd name="T10" fmla="*/ 90488 w 426"/>
                  <a:gd name="T11" fmla="*/ 269875 h 482"/>
                  <a:gd name="T12" fmla="*/ 0 w 426"/>
                  <a:gd name="T13" fmla="*/ 360363 h 482"/>
                  <a:gd name="T14" fmla="*/ 90488 w 426"/>
                  <a:gd name="T15" fmla="*/ 404813 h 482"/>
                  <a:gd name="T16" fmla="*/ 134938 w 426"/>
                  <a:gd name="T17" fmla="*/ 360363 h 482"/>
                  <a:gd name="T18" fmla="*/ 225425 w 426"/>
                  <a:gd name="T19" fmla="*/ 404813 h 482"/>
                  <a:gd name="T20" fmla="*/ 269875 w 426"/>
                  <a:gd name="T21" fmla="*/ 315913 h 482"/>
                  <a:gd name="T22" fmla="*/ 404813 w 426"/>
                  <a:gd name="T23" fmla="*/ 404813 h 482"/>
                  <a:gd name="T24" fmla="*/ 450850 w 426"/>
                  <a:gd name="T25" fmla="*/ 495300 h 482"/>
                  <a:gd name="T26" fmla="*/ 495300 w 426"/>
                  <a:gd name="T27" fmla="*/ 450850 h 482"/>
                  <a:gd name="T28" fmla="*/ 585788 w 426"/>
                  <a:gd name="T29" fmla="*/ 495300 h 482"/>
                  <a:gd name="T30" fmla="*/ 585788 w 426"/>
                  <a:gd name="T31" fmla="*/ 720725 h 482"/>
                  <a:gd name="T32" fmla="*/ 630238 w 426"/>
                  <a:gd name="T33" fmla="*/ 765175 h 482"/>
                  <a:gd name="T34" fmla="*/ 676275 w 426"/>
                  <a:gd name="T35" fmla="*/ 404813 h 48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26" h="482">
                    <a:moveTo>
                      <a:pt x="426" y="255"/>
                    </a:moveTo>
                    <a:lnTo>
                      <a:pt x="369" y="227"/>
                    </a:lnTo>
                    <a:lnTo>
                      <a:pt x="227" y="0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70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369" y="454"/>
                    </a:lnTo>
                    <a:lnTo>
                      <a:pt x="397" y="482"/>
                    </a:lnTo>
                    <a:lnTo>
                      <a:pt x="426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5" name="Freeform 198"/>
              <p:cNvSpPr>
                <a:spLocks/>
              </p:cNvSpPr>
              <p:nvPr/>
            </p:nvSpPr>
            <p:spPr bwMode="auto">
              <a:xfrm>
                <a:off x="3205163" y="434975"/>
                <a:ext cx="269875" cy="315913"/>
              </a:xfrm>
              <a:custGeom>
                <a:avLst/>
                <a:gdLst>
                  <a:gd name="T0" fmla="*/ 225425 w 170"/>
                  <a:gd name="T1" fmla="*/ 315913 h 199"/>
                  <a:gd name="T2" fmla="*/ 0 w 170"/>
                  <a:gd name="T3" fmla="*/ 44450 h 199"/>
                  <a:gd name="T4" fmla="*/ 134938 w 170"/>
                  <a:gd name="T5" fmla="*/ 0 h 199"/>
                  <a:gd name="T6" fmla="*/ 269875 w 170"/>
                  <a:gd name="T7" fmla="*/ 0 h 199"/>
                  <a:gd name="T8" fmla="*/ 225425 w 170"/>
                  <a:gd name="T9" fmla="*/ 315913 h 1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199">
                    <a:moveTo>
                      <a:pt x="142" y="199"/>
                    </a:moveTo>
                    <a:lnTo>
                      <a:pt x="0" y="28"/>
                    </a:lnTo>
                    <a:lnTo>
                      <a:pt x="85" y="0"/>
                    </a:lnTo>
                    <a:lnTo>
                      <a:pt x="170" y="0"/>
                    </a:lnTo>
                    <a:lnTo>
                      <a:pt x="142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6" name="Freeform 199"/>
              <p:cNvSpPr>
                <a:spLocks/>
              </p:cNvSpPr>
              <p:nvPr/>
            </p:nvSpPr>
            <p:spPr bwMode="auto">
              <a:xfrm>
                <a:off x="3609975" y="839788"/>
                <a:ext cx="225425" cy="269875"/>
              </a:xfrm>
              <a:custGeom>
                <a:avLst/>
                <a:gdLst>
                  <a:gd name="T0" fmla="*/ 0 w 142"/>
                  <a:gd name="T1" fmla="*/ 90488 h 170"/>
                  <a:gd name="T2" fmla="*/ 46038 w 142"/>
                  <a:gd name="T3" fmla="*/ 0 h 170"/>
                  <a:gd name="T4" fmla="*/ 134938 w 142"/>
                  <a:gd name="T5" fmla="*/ 46038 h 170"/>
                  <a:gd name="T6" fmla="*/ 225425 w 142"/>
                  <a:gd name="T7" fmla="*/ 134938 h 170"/>
                  <a:gd name="T8" fmla="*/ 225425 w 142"/>
                  <a:gd name="T9" fmla="*/ 269875 h 170"/>
                  <a:gd name="T10" fmla="*/ 134938 w 142"/>
                  <a:gd name="T11" fmla="*/ 225425 h 170"/>
                  <a:gd name="T12" fmla="*/ 0 w 142"/>
                  <a:gd name="T13" fmla="*/ 9048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0" y="57"/>
                    </a:moveTo>
                    <a:lnTo>
                      <a:pt x="29" y="0"/>
                    </a:lnTo>
                    <a:lnTo>
                      <a:pt x="85" y="29"/>
                    </a:lnTo>
                    <a:lnTo>
                      <a:pt x="142" y="85"/>
                    </a:lnTo>
                    <a:lnTo>
                      <a:pt x="142" y="170"/>
                    </a:lnTo>
                    <a:lnTo>
                      <a:pt x="85" y="142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7" name="Freeform 200"/>
              <p:cNvSpPr>
                <a:spLocks/>
              </p:cNvSpPr>
              <p:nvPr/>
            </p:nvSpPr>
            <p:spPr bwMode="auto">
              <a:xfrm>
                <a:off x="3565525" y="930275"/>
                <a:ext cx="269875" cy="314325"/>
              </a:xfrm>
              <a:custGeom>
                <a:avLst/>
                <a:gdLst>
                  <a:gd name="T0" fmla="*/ 269875 w 170"/>
                  <a:gd name="T1" fmla="*/ 179388 h 198"/>
                  <a:gd name="T2" fmla="*/ 179388 w 170"/>
                  <a:gd name="T3" fmla="*/ 134938 h 198"/>
                  <a:gd name="T4" fmla="*/ 44450 w 170"/>
                  <a:gd name="T5" fmla="*/ 0 h 198"/>
                  <a:gd name="T6" fmla="*/ 0 w 170"/>
                  <a:gd name="T7" fmla="*/ 90488 h 198"/>
                  <a:gd name="T8" fmla="*/ 44450 w 170"/>
                  <a:gd name="T9" fmla="*/ 225425 h 198"/>
                  <a:gd name="T10" fmla="*/ 225425 w 170"/>
                  <a:gd name="T11" fmla="*/ 314325 h 198"/>
                  <a:gd name="T12" fmla="*/ 269875 w 170"/>
                  <a:gd name="T13" fmla="*/ 179388 h 1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98">
                    <a:moveTo>
                      <a:pt x="170" y="113"/>
                    </a:moveTo>
                    <a:lnTo>
                      <a:pt x="113" y="85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28" y="142"/>
                    </a:lnTo>
                    <a:lnTo>
                      <a:pt x="142" y="198"/>
                    </a:lnTo>
                    <a:lnTo>
                      <a:pt x="17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8" name="Freeform 201"/>
              <p:cNvSpPr>
                <a:spLocks/>
              </p:cNvSpPr>
              <p:nvPr/>
            </p:nvSpPr>
            <p:spPr bwMode="auto">
              <a:xfrm>
                <a:off x="9101138" y="2955925"/>
                <a:ext cx="1169987" cy="1214438"/>
              </a:xfrm>
              <a:custGeom>
                <a:avLst/>
                <a:gdLst>
                  <a:gd name="T0" fmla="*/ 44450 w 737"/>
                  <a:gd name="T1" fmla="*/ 900113 h 765"/>
                  <a:gd name="T2" fmla="*/ 0 w 737"/>
                  <a:gd name="T3" fmla="*/ 1035050 h 765"/>
                  <a:gd name="T4" fmla="*/ 179387 w 737"/>
                  <a:gd name="T5" fmla="*/ 1214438 h 765"/>
                  <a:gd name="T6" fmla="*/ 269875 w 737"/>
                  <a:gd name="T7" fmla="*/ 1169988 h 765"/>
                  <a:gd name="T8" fmla="*/ 314325 w 737"/>
                  <a:gd name="T9" fmla="*/ 1079500 h 765"/>
                  <a:gd name="T10" fmla="*/ 360362 w 737"/>
                  <a:gd name="T11" fmla="*/ 1123950 h 765"/>
                  <a:gd name="T12" fmla="*/ 404812 w 737"/>
                  <a:gd name="T13" fmla="*/ 1035050 h 765"/>
                  <a:gd name="T14" fmla="*/ 449262 w 737"/>
                  <a:gd name="T15" fmla="*/ 989013 h 765"/>
                  <a:gd name="T16" fmla="*/ 404812 w 737"/>
                  <a:gd name="T17" fmla="*/ 900113 h 765"/>
                  <a:gd name="T18" fmla="*/ 449262 w 737"/>
                  <a:gd name="T19" fmla="*/ 854075 h 765"/>
                  <a:gd name="T20" fmla="*/ 765175 w 737"/>
                  <a:gd name="T21" fmla="*/ 630238 h 765"/>
                  <a:gd name="T22" fmla="*/ 809625 w 737"/>
                  <a:gd name="T23" fmla="*/ 449263 h 765"/>
                  <a:gd name="T24" fmla="*/ 1035050 w 737"/>
                  <a:gd name="T25" fmla="*/ 314325 h 765"/>
                  <a:gd name="T26" fmla="*/ 1169987 w 737"/>
                  <a:gd name="T27" fmla="*/ 44450 h 765"/>
                  <a:gd name="T28" fmla="*/ 1169987 w 737"/>
                  <a:gd name="T29" fmla="*/ 0 h 765"/>
                  <a:gd name="T30" fmla="*/ 449262 w 737"/>
                  <a:gd name="T31" fmla="*/ 674688 h 765"/>
                  <a:gd name="T32" fmla="*/ 179387 w 737"/>
                  <a:gd name="T33" fmla="*/ 944563 h 765"/>
                  <a:gd name="T34" fmla="*/ 44450 w 737"/>
                  <a:gd name="T35" fmla="*/ 900113 h 76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37" h="765">
                    <a:moveTo>
                      <a:pt x="28" y="567"/>
                    </a:moveTo>
                    <a:lnTo>
                      <a:pt x="0" y="652"/>
                    </a:lnTo>
                    <a:lnTo>
                      <a:pt x="113" y="765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27" y="708"/>
                    </a:lnTo>
                    <a:lnTo>
                      <a:pt x="255" y="652"/>
                    </a:lnTo>
                    <a:lnTo>
                      <a:pt x="283" y="623"/>
                    </a:lnTo>
                    <a:lnTo>
                      <a:pt x="255" y="567"/>
                    </a:lnTo>
                    <a:lnTo>
                      <a:pt x="283" y="538"/>
                    </a:lnTo>
                    <a:lnTo>
                      <a:pt x="482" y="397"/>
                    </a:lnTo>
                    <a:lnTo>
                      <a:pt x="510" y="283"/>
                    </a:lnTo>
                    <a:lnTo>
                      <a:pt x="652" y="198"/>
                    </a:lnTo>
                    <a:lnTo>
                      <a:pt x="737" y="28"/>
                    </a:lnTo>
                    <a:lnTo>
                      <a:pt x="737" y="0"/>
                    </a:lnTo>
                    <a:lnTo>
                      <a:pt x="283" y="425"/>
                    </a:lnTo>
                    <a:lnTo>
                      <a:pt x="113" y="595"/>
                    </a:lnTo>
                    <a:lnTo>
                      <a:pt x="28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612336" y="479399"/>
              <a:ext cx="10242620" cy="8802242"/>
              <a:chOff x="612336" y="479399"/>
              <a:chExt cx="10242620" cy="8802242"/>
            </a:xfrm>
          </p:grpSpPr>
          <p:sp>
            <p:nvSpPr>
              <p:cNvPr id="392" name="正方形/長方形 391"/>
              <p:cNvSpPr/>
              <p:nvPr/>
            </p:nvSpPr>
            <p:spPr>
              <a:xfrm>
                <a:off x="2927089" y="828828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函館市</a:t>
                </a:r>
              </a:p>
            </p:txBody>
          </p:sp>
          <p:sp>
            <p:nvSpPr>
              <p:cNvPr id="393" name="正方形/長方形 392"/>
              <p:cNvSpPr/>
              <p:nvPr/>
            </p:nvSpPr>
            <p:spPr>
              <a:xfrm>
                <a:off x="3177686" y="532924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小樽市</a:t>
                </a:r>
              </a:p>
            </p:txBody>
          </p:sp>
          <p:sp>
            <p:nvSpPr>
              <p:cNvPr id="394" name="正方形/長方形 393"/>
              <p:cNvSpPr/>
              <p:nvPr/>
            </p:nvSpPr>
            <p:spPr>
              <a:xfrm>
                <a:off x="5261740" y="40929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95" name="正方形/長方形 394"/>
              <p:cNvSpPr/>
              <p:nvPr/>
            </p:nvSpPr>
            <p:spPr>
              <a:xfrm>
                <a:off x="2927500" y="722198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室蘭市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96" name="正方形/長方形 395"/>
              <p:cNvSpPr/>
              <p:nvPr/>
            </p:nvSpPr>
            <p:spPr>
              <a:xfrm>
                <a:off x="7565587" y="581526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97" name="正方形/長方形 396"/>
              <p:cNvSpPr/>
              <p:nvPr/>
            </p:nvSpPr>
            <p:spPr>
              <a:xfrm>
                <a:off x="6450538" y="62657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帯広市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98" name="正方形/長方形 397"/>
              <p:cNvSpPr/>
              <p:nvPr/>
            </p:nvSpPr>
            <p:spPr>
              <a:xfrm>
                <a:off x="7545953" y="3891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北見市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99" name="正方形/長方形 398"/>
              <p:cNvSpPr/>
              <p:nvPr/>
            </p:nvSpPr>
            <p:spPr>
              <a:xfrm>
                <a:off x="4449943" y="506710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美唄市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0" name="正方形/長方形 399"/>
              <p:cNvSpPr/>
              <p:nvPr/>
            </p:nvSpPr>
            <p:spPr>
              <a:xfrm>
                <a:off x="4357500" y="543256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岩見沢市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1" name="正方形/長方形 400"/>
              <p:cNvSpPr/>
              <p:nvPr/>
            </p:nvSpPr>
            <p:spPr>
              <a:xfrm>
                <a:off x="8168219" y="349953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網走市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2" name="正方形/長方形 401"/>
              <p:cNvSpPr/>
              <p:nvPr/>
            </p:nvSpPr>
            <p:spPr>
              <a:xfrm>
                <a:off x="4268873" y="38040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留萌市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3" name="正方形/長方形 402"/>
              <p:cNvSpPr/>
              <p:nvPr/>
            </p:nvSpPr>
            <p:spPr>
              <a:xfrm>
                <a:off x="3937821" y="645124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苫小牧市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4" name="正方形/長方形 403"/>
              <p:cNvSpPr/>
              <p:nvPr/>
            </p:nvSpPr>
            <p:spPr>
              <a:xfrm>
                <a:off x="4391324" y="53598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稚内市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5" name="正方形/長方形 404"/>
              <p:cNvSpPr/>
              <p:nvPr/>
            </p:nvSpPr>
            <p:spPr>
              <a:xfrm>
                <a:off x="4950549" y="50198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6" name="正方形/長方形 405"/>
              <p:cNvSpPr/>
              <p:nvPr/>
            </p:nvSpPr>
            <p:spPr>
              <a:xfrm>
                <a:off x="4842833" y="465977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歌志内市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7" name="正方形/長方形 406"/>
              <p:cNvSpPr/>
              <p:nvPr/>
            </p:nvSpPr>
            <p:spPr>
              <a:xfrm>
                <a:off x="5367104" y="511960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富良野市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8" name="正方形/長方形 407"/>
              <p:cNvSpPr/>
              <p:nvPr/>
            </p:nvSpPr>
            <p:spPr>
              <a:xfrm>
                <a:off x="3700000" y="605443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恵庭市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9" name="正方形/長方形 408"/>
              <p:cNvSpPr/>
              <p:nvPr/>
            </p:nvSpPr>
            <p:spPr>
              <a:xfrm>
                <a:off x="2816418" y="696124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0" name="正方形/長方形 409"/>
              <p:cNvSpPr/>
              <p:nvPr/>
            </p:nvSpPr>
            <p:spPr>
              <a:xfrm>
                <a:off x="4563147" y="437085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1" name="正方形/長方形 410"/>
              <p:cNvSpPr/>
              <p:nvPr/>
            </p:nvSpPr>
            <p:spPr>
              <a:xfrm>
                <a:off x="4081292" y="614494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千歳市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2" name="正方形/長方形 411"/>
              <p:cNvSpPr/>
              <p:nvPr/>
            </p:nvSpPr>
            <p:spPr>
              <a:xfrm>
                <a:off x="10304805" y="51188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根室市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3" name="正方形/長方形 412"/>
              <p:cNvSpPr/>
              <p:nvPr/>
            </p:nvSpPr>
            <p:spPr>
              <a:xfrm>
                <a:off x="5378368" y="273132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名寄市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4" name="正方形/長方形 413"/>
              <p:cNvSpPr/>
              <p:nvPr/>
            </p:nvSpPr>
            <p:spPr>
              <a:xfrm>
                <a:off x="5649926" y="330929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士別市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5" name="正方形/長方形 414"/>
              <p:cNvSpPr/>
              <p:nvPr/>
            </p:nvSpPr>
            <p:spPr>
              <a:xfrm>
                <a:off x="6767072" y="300983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紋別市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6" name="正方形/長方形 415"/>
              <p:cNvSpPr/>
              <p:nvPr/>
            </p:nvSpPr>
            <p:spPr>
              <a:xfrm>
                <a:off x="4005444" y="545338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7" name="正方形/長方形 416"/>
              <p:cNvSpPr/>
              <p:nvPr/>
            </p:nvSpPr>
            <p:spPr>
              <a:xfrm>
                <a:off x="4401248" y="4599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砂川市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8" name="正方形/長方形 417"/>
              <p:cNvSpPr/>
              <p:nvPr/>
            </p:nvSpPr>
            <p:spPr>
              <a:xfrm>
                <a:off x="4810695" y="452476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赤平市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9" name="正方形/長方形 418"/>
              <p:cNvSpPr/>
              <p:nvPr/>
            </p:nvSpPr>
            <p:spPr>
              <a:xfrm>
                <a:off x="4727643" y="520812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三笠市</a:t>
                </a:r>
              </a:p>
            </p:txBody>
          </p:sp>
          <p:sp>
            <p:nvSpPr>
              <p:cNvPr id="420" name="正方形/長方形 419"/>
              <p:cNvSpPr/>
              <p:nvPr/>
            </p:nvSpPr>
            <p:spPr>
              <a:xfrm>
                <a:off x="4820092" y="40993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1" name="正方形/長方形 420"/>
              <p:cNvSpPr/>
              <p:nvPr/>
            </p:nvSpPr>
            <p:spPr>
              <a:xfrm>
                <a:off x="3253843" y="698928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登別市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2" name="正方形/長方形 421"/>
              <p:cNvSpPr/>
              <p:nvPr/>
            </p:nvSpPr>
            <p:spPr>
              <a:xfrm>
                <a:off x="3851480" y="526473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新篠津村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3" name="正方形/長方形 422"/>
              <p:cNvSpPr/>
              <p:nvPr/>
            </p:nvSpPr>
            <p:spPr>
              <a:xfrm>
                <a:off x="3935053" y="50751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当別町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4" name="正方形/長方形 423"/>
              <p:cNvSpPr/>
              <p:nvPr/>
            </p:nvSpPr>
            <p:spPr>
              <a:xfrm>
                <a:off x="2306084" y="828637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北斗市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5" name="正方形/長方形 424"/>
              <p:cNvSpPr/>
              <p:nvPr/>
            </p:nvSpPr>
            <p:spPr>
              <a:xfrm>
                <a:off x="3748510" y="470447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石狩市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6" name="正方形/長方形 425"/>
              <p:cNvSpPr/>
              <p:nvPr/>
            </p:nvSpPr>
            <p:spPr>
              <a:xfrm>
                <a:off x="1419730" y="900535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松前町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7" name="正方形/長方形 426"/>
              <p:cNvSpPr/>
              <p:nvPr/>
            </p:nvSpPr>
            <p:spPr>
              <a:xfrm>
                <a:off x="1893501" y="90508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福島町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8" name="正方形/長方形 427"/>
              <p:cNvSpPr/>
              <p:nvPr/>
            </p:nvSpPr>
            <p:spPr>
              <a:xfrm>
                <a:off x="2107306" y="884840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9" name="正方形/長方形 428"/>
              <p:cNvSpPr/>
              <p:nvPr/>
            </p:nvSpPr>
            <p:spPr>
              <a:xfrm>
                <a:off x="2137116" y="863288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木古内町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0" name="正方形/長方形 429"/>
              <p:cNvSpPr/>
              <p:nvPr/>
            </p:nvSpPr>
            <p:spPr>
              <a:xfrm>
                <a:off x="2759139" y="785112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1" name="正方形/長方形 430"/>
              <p:cNvSpPr/>
              <p:nvPr/>
            </p:nvSpPr>
            <p:spPr>
              <a:xfrm>
                <a:off x="1046972" y="710679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せたな町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2" name="正方形/長方形 431"/>
              <p:cNvSpPr/>
              <p:nvPr/>
            </p:nvSpPr>
            <p:spPr>
              <a:xfrm>
                <a:off x="1647756" y="69557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今金町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3" name="正方形/長方形 432"/>
              <p:cNvSpPr/>
              <p:nvPr/>
            </p:nvSpPr>
            <p:spPr>
              <a:xfrm>
                <a:off x="1953169" y="649979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黒松内町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4" name="正方形/長方形 433"/>
              <p:cNvSpPr/>
              <p:nvPr/>
            </p:nvSpPr>
            <p:spPr>
              <a:xfrm>
                <a:off x="1855088" y="61037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寿都町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5" name="正方形/長方形 434"/>
              <p:cNvSpPr/>
              <p:nvPr/>
            </p:nvSpPr>
            <p:spPr>
              <a:xfrm>
                <a:off x="2087160" y="679517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長万部町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6" name="正方形/長方形 435"/>
              <p:cNvSpPr/>
              <p:nvPr/>
            </p:nvSpPr>
            <p:spPr>
              <a:xfrm>
                <a:off x="2266267" y="61331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蘭越町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7" name="正方形/長方形 436"/>
              <p:cNvSpPr/>
              <p:nvPr/>
            </p:nvSpPr>
            <p:spPr>
              <a:xfrm>
                <a:off x="2902484" y="632496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留寿都村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8" name="正方形/長方形 437"/>
              <p:cNvSpPr/>
              <p:nvPr/>
            </p:nvSpPr>
            <p:spPr>
              <a:xfrm>
                <a:off x="2666534" y="591991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倶知安町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9" name="正方形/長方形 438"/>
              <p:cNvSpPr/>
              <p:nvPr/>
            </p:nvSpPr>
            <p:spPr>
              <a:xfrm>
                <a:off x="1977495" y="533653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神恵内村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0" name="正方形/長方形 439"/>
              <p:cNvSpPr/>
              <p:nvPr/>
            </p:nvSpPr>
            <p:spPr>
              <a:xfrm>
                <a:off x="2237091" y="5520531"/>
                <a:ext cx="428322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泊村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1" name="正方形/長方形 440"/>
              <p:cNvSpPr/>
              <p:nvPr/>
            </p:nvSpPr>
            <p:spPr>
              <a:xfrm>
                <a:off x="2077004" y="585713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2" name="正方形/長方形 441"/>
              <p:cNvSpPr/>
              <p:nvPr/>
            </p:nvSpPr>
            <p:spPr>
              <a:xfrm>
                <a:off x="2863080" y="564004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赤井川村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3" name="正方形/長方形 442"/>
              <p:cNvSpPr/>
              <p:nvPr/>
            </p:nvSpPr>
            <p:spPr>
              <a:xfrm>
                <a:off x="2863080" y="602800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京極町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4" name="正方形/長方形 443"/>
              <p:cNvSpPr/>
              <p:nvPr/>
            </p:nvSpPr>
            <p:spPr>
              <a:xfrm>
                <a:off x="1575512" y="821466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江差町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5" name="正方形/長方形 444"/>
              <p:cNvSpPr/>
              <p:nvPr/>
            </p:nvSpPr>
            <p:spPr>
              <a:xfrm>
                <a:off x="1720850" y="75217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八雲町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6" name="正方形/長方形 445"/>
              <p:cNvSpPr/>
              <p:nvPr/>
            </p:nvSpPr>
            <p:spPr>
              <a:xfrm>
                <a:off x="2502200" y="80659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七飯町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7" name="正方形/長方形 446"/>
              <p:cNvSpPr/>
              <p:nvPr/>
            </p:nvSpPr>
            <p:spPr>
              <a:xfrm>
                <a:off x="2425214" y="7855893"/>
                <a:ext cx="428322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森町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8" name="正方形/長方形 447"/>
              <p:cNvSpPr/>
              <p:nvPr/>
            </p:nvSpPr>
            <p:spPr>
              <a:xfrm>
                <a:off x="1559047" y="856385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上ノ国町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9" name="正方形/長方形 448"/>
              <p:cNvSpPr/>
              <p:nvPr/>
            </p:nvSpPr>
            <p:spPr>
              <a:xfrm>
                <a:off x="1911992" y="808596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厚沢部町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0" name="正方形/長方形 449"/>
              <p:cNvSpPr/>
              <p:nvPr/>
            </p:nvSpPr>
            <p:spPr>
              <a:xfrm>
                <a:off x="1619962" y="791111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乙部町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1" name="正方形/長方形 450"/>
              <p:cNvSpPr/>
              <p:nvPr/>
            </p:nvSpPr>
            <p:spPr>
              <a:xfrm>
                <a:off x="612336" y="761015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奥尻町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2" name="正方形/長方形 451"/>
              <p:cNvSpPr/>
              <p:nvPr/>
            </p:nvSpPr>
            <p:spPr>
              <a:xfrm>
                <a:off x="2382382" y="633238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ニセコ町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3" name="正方形/長方形 452"/>
              <p:cNvSpPr/>
              <p:nvPr/>
            </p:nvSpPr>
            <p:spPr>
              <a:xfrm>
                <a:off x="2745304" y="61899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真狩村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4" name="正方形/長方形 453"/>
              <p:cNvSpPr/>
              <p:nvPr/>
            </p:nvSpPr>
            <p:spPr>
              <a:xfrm>
                <a:off x="1495425" y="64852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島牧村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5" name="正方形/長方形 454"/>
              <p:cNvSpPr/>
              <p:nvPr/>
            </p:nvSpPr>
            <p:spPr>
              <a:xfrm>
                <a:off x="3187479" y="616046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喜茂別町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6" name="正方形/長方形 455"/>
              <p:cNvSpPr/>
              <p:nvPr/>
            </p:nvSpPr>
            <p:spPr>
              <a:xfrm>
                <a:off x="2530370" y="574570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共和町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7" name="正方形/長方形 456"/>
              <p:cNvSpPr/>
              <p:nvPr/>
            </p:nvSpPr>
            <p:spPr>
              <a:xfrm>
                <a:off x="2226238" y="50518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積丹町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8" name="正方形/長方形 457"/>
              <p:cNvSpPr/>
              <p:nvPr/>
            </p:nvSpPr>
            <p:spPr>
              <a:xfrm>
                <a:off x="2649474" y="5217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9" name="正方形/長方形 458"/>
              <p:cNvSpPr/>
              <p:nvPr/>
            </p:nvSpPr>
            <p:spPr>
              <a:xfrm>
                <a:off x="2625148" y="552053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仁木町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0" name="正方形/長方形 459"/>
              <p:cNvSpPr/>
              <p:nvPr/>
            </p:nvSpPr>
            <p:spPr>
              <a:xfrm>
                <a:off x="2757690" y="537382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余市町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1" name="正方形/長方形 460"/>
              <p:cNvSpPr/>
              <p:nvPr/>
            </p:nvSpPr>
            <p:spPr>
              <a:xfrm>
                <a:off x="4071838" y="56106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2" name="正方形/長方形 461"/>
              <p:cNvSpPr/>
              <p:nvPr/>
            </p:nvSpPr>
            <p:spPr>
              <a:xfrm>
                <a:off x="4651067" y="476682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上砂川町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4545724" y="58392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由仁町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4" name="正方形/長方形 463"/>
              <p:cNvSpPr/>
              <p:nvPr/>
            </p:nvSpPr>
            <p:spPr>
              <a:xfrm>
                <a:off x="4528038" y="491331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奈井江町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5" name="正方形/長方形 464"/>
              <p:cNvSpPr/>
              <p:nvPr/>
            </p:nvSpPr>
            <p:spPr>
              <a:xfrm>
                <a:off x="4121431" y="577353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6" name="正方形/長方形 465"/>
              <p:cNvSpPr/>
              <p:nvPr/>
            </p:nvSpPr>
            <p:spPr>
              <a:xfrm>
                <a:off x="4470705" y="56133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栗山町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7" name="正方形/長方形 466"/>
              <p:cNvSpPr/>
              <p:nvPr/>
            </p:nvSpPr>
            <p:spPr>
              <a:xfrm>
                <a:off x="3987705" y="49317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月形町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8" name="正方形/長方形 467"/>
              <p:cNvSpPr/>
              <p:nvPr/>
            </p:nvSpPr>
            <p:spPr>
              <a:xfrm>
                <a:off x="4235805" y="476563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9" name="正方形/長方形 468"/>
              <p:cNvSpPr/>
              <p:nvPr/>
            </p:nvSpPr>
            <p:spPr>
              <a:xfrm>
                <a:off x="3854882" y="4403325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新十津川町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0" name="正方形/長方形 469"/>
              <p:cNvSpPr/>
              <p:nvPr/>
            </p:nvSpPr>
            <p:spPr>
              <a:xfrm>
                <a:off x="4571130" y="425473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妹背牛町</a:t>
                </a:r>
              </a:p>
            </p:txBody>
          </p:sp>
          <p:sp>
            <p:nvSpPr>
              <p:cNvPr id="471" name="正方形/長方形 470"/>
              <p:cNvSpPr/>
              <p:nvPr/>
            </p:nvSpPr>
            <p:spPr>
              <a:xfrm>
                <a:off x="4508750" y="396670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2" name="正方形/長方形 471"/>
              <p:cNvSpPr/>
              <p:nvPr/>
            </p:nvSpPr>
            <p:spPr>
              <a:xfrm>
                <a:off x="5687260" y="393167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当麻町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3" name="正方形/長方形 472"/>
              <p:cNvSpPr/>
              <p:nvPr/>
            </p:nvSpPr>
            <p:spPr>
              <a:xfrm>
                <a:off x="5737749" y="358351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4" name="正方形/長方形 473"/>
              <p:cNvSpPr/>
              <p:nvPr/>
            </p:nvSpPr>
            <p:spPr>
              <a:xfrm>
                <a:off x="5371717" y="4700526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上富良野町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5" name="正方形/長方形 474"/>
              <p:cNvSpPr/>
              <p:nvPr/>
            </p:nvSpPr>
            <p:spPr>
              <a:xfrm>
                <a:off x="5261740" y="4864572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中富良野町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6" name="正方形/長方形 475"/>
              <p:cNvSpPr/>
              <p:nvPr/>
            </p:nvSpPr>
            <p:spPr>
              <a:xfrm>
                <a:off x="5356636" y="5432879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南富良野町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7" name="正方形/長方形 476"/>
              <p:cNvSpPr/>
              <p:nvPr/>
            </p:nvSpPr>
            <p:spPr>
              <a:xfrm>
                <a:off x="5439814" y="571259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占冠村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8" name="正方形/長方形 477"/>
              <p:cNvSpPr/>
              <p:nvPr/>
            </p:nvSpPr>
            <p:spPr>
              <a:xfrm>
                <a:off x="6141511" y="406946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9" name="正方形/長方形 478"/>
              <p:cNvSpPr/>
              <p:nvPr/>
            </p:nvSpPr>
            <p:spPr>
              <a:xfrm>
                <a:off x="5409330" y="373430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比布町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0" name="正方形/長方形 479"/>
              <p:cNvSpPr/>
              <p:nvPr/>
            </p:nvSpPr>
            <p:spPr>
              <a:xfrm>
                <a:off x="5262154" y="431688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東神楽町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1" name="正方形/長方形 480"/>
              <p:cNvSpPr/>
              <p:nvPr/>
            </p:nvSpPr>
            <p:spPr>
              <a:xfrm>
                <a:off x="4701778" y="379495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沼田町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2" name="正方形/長方形 481"/>
              <p:cNvSpPr/>
              <p:nvPr/>
            </p:nvSpPr>
            <p:spPr>
              <a:xfrm>
                <a:off x="3998734" y="42513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雨竜町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3" name="正方形/長方形 482"/>
              <p:cNvSpPr/>
              <p:nvPr/>
            </p:nvSpPr>
            <p:spPr>
              <a:xfrm>
                <a:off x="4217036" y="40834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北竜町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4" name="正方形/長方形 483"/>
              <p:cNvSpPr/>
              <p:nvPr/>
            </p:nvSpPr>
            <p:spPr>
              <a:xfrm>
                <a:off x="8866105" y="40929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5" name="正方形/長方形 484"/>
              <p:cNvSpPr/>
              <p:nvPr/>
            </p:nvSpPr>
            <p:spPr>
              <a:xfrm>
                <a:off x="7847877" y="440358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6" name="正方形/長方形 485"/>
              <p:cNvSpPr/>
              <p:nvPr/>
            </p:nvSpPr>
            <p:spPr>
              <a:xfrm>
                <a:off x="3195984" y="10415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利尻町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7" name="正方形/長方形 486"/>
              <p:cNvSpPr/>
              <p:nvPr/>
            </p:nvSpPr>
            <p:spPr>
              <a:xfrm>
                <a:off x="3084082" y="47939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礼文町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8" name="正方形/長方形 487"/>
              <p:cNvSpPr/>
              <p:nvPr/>
            </p:nvSpPr>
            <p:spPr>
              <a:xfrm>
                <a:off x="4361521" y="99643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9" name="正方形/長方形 488"/>
              <p:cNvSpPr/>
              <p:nvPr/>
            </p:nvSpPr>
            <p:spPr>
              <a:xfrm>
                <a:off x="5732946" y="284321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0" name="正方形/長方形 489"/>
              <p:cNvSpPr/>
              <p:nvPr/>
            </p:nvSpPr>
            <p:spPr>
              <a:xfrm>
                <a:off x="5116637" y="387566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鷹栖町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1" name="正方形/長方形 490"/>
              <p:cNvSpPr/>
              <p:nvPr/>
            </p:nvSpPr>
            <p:spPr>
              <a:xfrm>
                <a:off x="5710939" y="451434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美瑛町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2" name="正方形/長方形 491"/>
              <p:cNvSpPr/>
              <p:nvPr/>
            </p:nvSpPr>
            <p:spPr>
              <a:xfrm>
                <a:off x="5203387" y="328771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剣淵町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3" name="正方形/長方形 492"/>
              <p:cNvSpPr/>
              <p:nvPr/>
            </p:nvSpPr>
            <p:spPr>
              <a:xfrm>
                <a:off x="4891649" y="21389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4" name="正方形/長方形 493"/>
              <p:cNvSpPr/>
              <p:nvPr/>
            </p:nvSpPr>
            <p:spPr>
              <a:xfrm>
                <a:off x="4859503" y="290539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幌加内町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5" name="正方形/長方形 494"/>
              <p:cNvSpPr/>
              <p:nvPr/>
            </p:nvSpPr>
            <p:spPr>
              <a:xfrm>
                <a:off x="4250436" y="236473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初山別村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6" name="正方形/長方形 495"/>
              <p:cNvSpPr/>
              <p:nvPr/>
            </p:nvSpPr>
            <p:spPr>
              <a:xfrm>
                <a:off x="4937304" y="79533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猿払村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7" name="正方形/長方形 496"/>
              <p:cNvSpPr/>
              <p:nvPr/>
            </p:nvSpPr>
            <p:spPr>
              <a:xfrm>
                <a:off x="5055407" y="155443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中頓別町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8" name="正方形/長方形 497"/>
              <p:cNvSpPr/>
              <p:nvPr/>
            </p:nvSpPr>
            <p:spPr>
              <a:xfrm>
                <a:off x="4684759" y="130425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幌延町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9" name="正方形/長方形 498"/>
              <p:cNvSpPr/>
              <p:nvPr/>
            </p:nvSpPr>
            <p:spPr>
              <a:xfrm>
                <a:off x="3482946" y="801017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利尻富士町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0" name="正方形/長方形 499"/>
              <p:cNvSpPr/>
              <p:nvPr/>
            </p:nvSpPr>
            <p:spPr>
              <a:xfrm>
                <a:off x="9046287" y="36555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斜里町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1" name="正方形/長方形 500"/>
              <p:cNvSpPr/>
              <p:nvPr/>
            </p:nvSpPr>
            <p:spPr>
              <a:xfrm>
                <a:off x="5584517" y="182684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枝幸町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2" name="正方形/長方形 501"/>
              <p:cNvSpPr/>
              <p:nvPr/>
            </p:nvSpPr>
            <p:spPr>
              <a:xfrm>
                <a:off x="4392968" y="346429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3" name="正方形/長方形 502"/>
              <p:cNvSpPr/>
              <p:nvPr/>
            </p:nvSpPr>
            <p:spPr>
              <a:xfrm>
                <a:off x="3845157" y="395607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増毛町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4" name="正方形/長方形 503"/>
              <p:cNvSpPr/>
              <p:nvPr/>
            </p:nvSpPr>
            <p:spPr>
              <a:xfrm>
                <a:off x="4904485" y="1904039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音威子府村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5" name="正方形/長方形 504"/>
              <p:cNvSpPr/>
              <p:nvPr/>
            </p:nvSpPr>
            <p:spPr>
              <a:xfrm>
                <a:off x="5868333" y="427363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6" name="正方形/長方形 505"/>
              <p:cNvSpPr/>
              <p:nvPr/>
            </p:nvSpPr>
            <p:spPr>
              <a:xfrm>
                <a:off x="5261739" y="35250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和寒町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7" name="正方形/長方形 506"/>
              <p:cNvSpPr/>
              <p:nvPr/>
            </p:nvSpPr>
            <p:spPr>
              <a:xfrm>
                <a:off x="4452568" y="19879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8" name="正方形/長方形 507"/>
              <p:cNvSpPr/>
              <p:nvPr/>
            </p:nvSpPr>
            <p:spPr>
              <a:xfrm>
                <a:off x="8177483" y="38139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大空町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9" name="正方形/長方形 508"/>
              <p:cNvSpPr/>
              <p:nvPr/>
            </p:nvSpPr>
            <p:spPr>
              <a:xfrm>
                <a:off x="3450515" y="66783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白老町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0" name="正方形/長方形 509"/>
              <p:cNvSpPr/>
              <p:nvPr/>
            </p:nvSpPr>
            <p:spPr>
              <a:xfrm>
                <a:off x="4545504" y="64149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厚真町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1" name="正方形/長方形 510"/>
              <p:cNvSpPr/>
              <p:nvPr/>
            </p:nvSpPr>
            <p:spPr>
              <a:xfrm>
                <a:off x="2970329" y="671274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壮瞥町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2" name="正方形/長方形 511"/>
              <p:cNvSpPr/>
              <p:nvPr/>
            </p:nvSpPr>
            <p:spPr>
              <a:xfrm>
                <a:off x="4955709" y="627541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むかわ町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3" name="正方形/長方形 512"/>
              <p:cNvSpPr/>
              <p:nvPr/>
            </p:nvSpPr>
            <p:spPr>
              <a:xfrm>
                <a:off x="4944780" y="689371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4" name="正方形/長方形 513"/>
              <p:cNvSpPr/>
              <p:nvPr/>
            </p:nvSpPr>
            <p:spPr>
              <a:xfrm>
                <a:off x="2823929" y="6549837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洞爺湖町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5" name="正方形/長方形 514"/>
              <p:cNvSpPr/>
              <p:nvPr/>
            </p:nvSpPr>
            <p:spPr>
              <a:xfrm>
                <a:off x="2430269" y="656665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豊浦町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6" name="正方形/長方形 515"/>
              <p:cNvSpPr/>
              <p:nvPr/>
            </p:nvSpPr>
            <p:spPr>
              <a:xfrm>
                <a:off x="5367104" y="688502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新冠町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7" name="正方形/長方形 516"/>
              <p:cNvSpPr/>
              <p:nvPr/>
            </p:nvSpPr>
            <p:spPr>
              <a:xfrm>
                <a:off x="5305439" y="231080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美深町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8" name="正方形/長方形 517"/>
              <p:cNvSpPr/>
              <p:nvPr/>
            </p:nvSpPr>
            <p:spPr>
              <a:xfrm>
                <a:off x="4505256" y="31692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苫前町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9" name="正方形/長方形 518"/>
              <p:cNvSpPr/>
              <p:nvPr/>
            </p:nvSpPr>
            <p:spPr>
              <a:xfrm>
                <a:off x="4480140" y="28012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0" name="正方形/長方形 519"/>
              <p:cNvSpPr/>
              <p:nvPr/>
            </p:nvSpPr>
            <p:spPr>
              <a:xfrm>
                <a:off x="5192109" y="114726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浜頓別町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1" name="正方形/長方形 520"/>
              <p:cNvSpPr/>
              <p:nvPr/>
            </p:nvSpPr>
            <p:spPr>
              <a:xfrm>
                <a:off x="7975204" y="40194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2" name="正方形/長方形 521"/>
              <p:cNvSpPr/>
              <p:nvPr/>
            </p:nvSpPr>
            <p:spPr>
              <a:xfrm>
                <a:off x="6130925" y="285598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西興部村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3" name="正方形/長方形 522"/>
              <p:cNvSpPr/>
              <p:nvPr/>
            </p:nvSpPr>
            <p:spPr>
              <a:xfrm>
                <a:off x="6030037" y="234525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雄武町</a:t>
                </a:r>
              </a:p>
            </p:txBody>
          </p:sp>
          <p:sp>
            <p:nvSpPr>
              <p:cNvPr id="524" name="正方形/長方形 523"/>
              <p:cNvSpPr/>
              <p:nvPr/>
            </p:nvSpPr>
            <p:spPr>
              <a:xfrm>
                <a:off x="5252117" y="646287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平取町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5" name="正方形/長方形 524"/>
              <p:cNvSpPr/>
              <p:nvPr/>
            </p:nvSpPr>
            <p:spPr>
              <a:xfrm>
                <a:off x="6347054" y="76667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様似町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6" name="正方形/長方形 525"/>
              <p:cNvSpPr/>
              <p:nvPr/>
            </p:nvSpPr>
            <p:spPr>
              <a:xfrm>
                <a:off x="5528099" y="7124491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新ひだか町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7" name="正方形/長方形 526"/>
              <p:cNvSpPr/>
              <p:nvPr/>
            </p:nvSpPr>
            <p:spPr>
              <a:xfrm>
                <a:off x="6627318" y="566532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音更町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8" name="正方形/長方形 527"/>
              <p:cNvSpPr/>
              <p:nvPr/>
            </p:nvSpPr>
            <p:spPr>
              <a:xfrm>
                <a:off x="9451099" y="405574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標津町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9" name="正方形/長方形 528"/>
              <p:cNvSpPr/>
              <p:nvPr/>
            </p:nvSpPr>
            <p:spPr>
              <a:xfrm>
                <a:off x="6470136" y="4790340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上士幌町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0" name="正方形/長方形 529"/>
              <p:cNvSpPr/>
              <p:nvPr/>
            </p:nvSpPr>
            <p:spPr>
              <a:xfrm>
                <a:off x="6517164" y="791697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えりも町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1" name="正方形/長方形 530"/>
              <p:cNvSpPr/>
              <p:nvPr/>
            </p:nvSpPr>
            <p:spPr>
              <a:xfrm>
                <a:off x="6422399" y="68738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大樹町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2" name="正方形/長方形 531"/>
              <p:cNvSpPr/>
              <p:nvPr/>
            </p:nvSpPr>
            <p:spPr>
              <a:xfrm>
                <a:off x="7341108" y="601222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3" name="正方形/長方形 532"/>
              <p:cNvSpPr/>
              <p:nvPr/>
            </p:nvSpPr>
            <p:spPr>
              <a:xfrm>
                <a:off x="8823542" y="580243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4" name="正方形/長方形 533"/>
              <p:cNvSpPr/>
              <p:nvPr/>
            </p:nvSpPr>
            <p:spPr>
              <a:xfrm>
                <a:off x="7278672" y="45946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陸別町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5" name="正方形/長方形 534"/>
              <p:cNvSpPr/>
              <p:nvPr/>
            </p:nvSpPr>
            <p:spPr>
              <a:xfrm>
                <a:off x="7160774" y="50034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足寄町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6" name="正方形/長方形 535"/>
              <p:cNvSpPr/>
              <p:nvPr/>
            </p:nvSpPr>
            <p:spPr>
              <a:xfrm>
                <a:off x="6953168" y="636399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豊頃町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7" name="正方形/長方形 536"/>
              <p:cNvSpPr/>
              <p:nvPr/>
            </p:nvSpPr>
            <p:spPr>
              <a:xfrm>
                <a:off x="7196540" y="538639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8" name="正方形/長方形 537"/>
              <p:cNvSpPr/>
              <p:nvPr/>
            </p:nvSpPr>
            <p:spPr>
              <a:xfrm>
                <a:off x="6238437" y="33416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滝上町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9" name="正方形/長方形 538"/>
              <p:cNvSpPr/>
              <p:nvPr/>
            </p:nvSpPr>
            <p:spPr>
              <a:xfrm>
                <a:off x="8585760" y="386931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小清水町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0" name="正方形/長方形 539"/>
              <p:cNvSpPr/>
              <p:nvPr/>
            </p:nvSpPr>
            <p:spPr>
              <a:xfrm>
                <a:off x="4388561" y="155510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天塩町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1" name="正方形/長方形 540"/>
              <p:cNvSpPr/>
              <p:nvPr/>
            </p:nvSpPr>
            <p:spPr>
              <a:xfrm>
                <a:off x="7242806" y="4171156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訓子府町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2" name="正方形/長方形 541"/>
              <p:cNvSpPr/>
              <p:nvPr/>
            </p:nvSpPr>
            <p:spPr>
              <a:xfrm>
                <a:off x="7465304" y="341578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佐呂間町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3" name="正方形/長方形 542"/>
              <p:cNvSpPr/>
              <p:nvPr/>
            </p:nvSpPr>
            <p:spPr>
              <a:xfrm>
                <a:off x="4478255" y="61671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4" name="正方形/長方形 543"/>
              <p:cNvSpPr/>
              <p:nvPr/>
            </p:nvSpPr>
            <p:spPr>
              <a:xfrm>
                <a:off x="6064810" y="663313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中札内村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5" name="正方形/長方形 544"/>
              <p:cNvSpPr/>
              <p:nvPr/>
            </p:nvSpPr>
            <p:spPr>
              <a:xfrm>
                <a:off x="7047151" y="579109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6" name="正方形/長方形 545"/>
              <p:cNvSpPr/>
              <p:nvPr/>
            </p:nvSpPr>
            <p:spPr>
              <a:xfrm>
                <a:off x="9225674" y="556183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厚岸町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7" name="正方形/長方形 546"/>
              <p:cNvSpPr/>
              <p:nvPr/>
            </p:nvSpPr>
            <p:spPr>
              <a:xfrm>
                <a:off x="9683895" y="53698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浜中町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8" name="正方形/長方形 547"/>
              <p:cNvSpPr/>
              <p:nvPr/>
            </p:nvSpPr>
            <p:spPr>
              <a:xfrm>
                <a:off x="8737476" y="513253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標茶町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9" name="正方形/長方形 548"/>
              <p:cNvSpPr/>
              <p:nvPr/>
            </p:nvSpPr>
            <p:spPr>
              <a:xfrm>
                <a:off x="7806230" y="555272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白糠町</a:t>
                </a:r>
              </a:p>
            </p:txBody>
          </p:sp>
          <p:sp>
            <p:nvSpPr>
              <p:cNvPr id="550" name="正方形/長方形 549"/>
              <p:cNvSpPr/>
              <p:nvPr/>
            </p:nvSpPr>
            <p:spPr>
              <a:xfrm>
                <a:off x="6049210" y="492189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新得町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1" name="正方形/長方形 550"/>
              <p:cNvSpPr/>
              <p:nvPr/>
            </p:nvSpPr>
            <p:spPr>
              <a:xfrm>
                <a:off x="6660274" y="538189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士幌町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2" name="正方形/長方形 551"/>
              <p:cNvSpPr/>
              <p:nvPr/>
            </p:nvSpPr>
            <p:spPr>
              <a:xfrm>
                <a:off x="6480887" y="26159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興部町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3" name="正方形/長方形 552"/>
              <p:cNvSpPr/>
              <p:nvPr/>
            </p:nvSpPr>
            <p:spPr>
              <a:xfrm>
                <a:off x="6654984" y="659482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更別村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4" name="正方形/長方形 553"/>
              <p:cNvSpPr/>
              <p:nvPr/>
            </p:nvSpPr>
            <p:spPr>
              <a:xfrm>
                <a:off x="6613606" y="72652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広尾町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5" name="正方形/長方形 554"/>
              <p:cNvSpPr/>
              <p:nvPr/>
            </p:nvSpPr>
            <p:spPr>
              <a:xfrm>
                <a:off x="8443294" y="448706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弟子屈町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6" name="正方形/長方形 555"/>
              <p:cNvSpPr/>
              <p:nvPr/>
            </p:nvSpPr>
            <p:spPr>
              <a:xfrm>
                <a:off x="8277141" y="50751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鶴居村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7" name="正方形/長方形 556"/>
              <p:cNvSpPr/>
              <p:nvPr/>
            </p:nvSpPr>
            <p:spPr>
              <a:xfrm>
                <a:off x="9443985" y="48520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別海町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8" name="正方形/長方形 557"/>
              <p:cNvSpPr/>
              <p:nvPr/>
            </p:nvSpPr>
            <p:spPr>
              <a:xfrm>
                <a:off x="9718172" y="354012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羅臼町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9" name="正方形/長方形 558"/>
              <p:cNvSpPr/>
              <p:nvPr/>
            </p:nvSpPr>
            <p:spPr>
              <a:xfrm>
                <a:off x="9125510" y="444088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中標津町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0" name="正方形/長方形 559"/>
              <p:cNvSpPr/>
              <p:nvPr/>
            </p:nvSpPr>
            <p:spPr>
              <a:xfrm>
                <a:off x="6690273" y="610154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幕別町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1" name="正方形/長方形 560"/>
              <p:cNvSpPr/>
              <p:nvPr/>
            </p:nvSpPr>
            <p:spPr>
              <a:xfrm>
                <a:off x="6094968" y="62027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芽室町</a:t>
                </a:r>
              </a:p>
            </p:txBody>
          </p:sp>
          <p:sp>
            <p:nvSpPr>
              <p:cNvPr id="562" name="正方形/長方形 561"/>
              <p:cNvSpPr/>
              <p:nvPr/>
            </p:nvSpPr>
            <p:spPr>
              <a:xfrm>
                <a:off x="6046830" y="587522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清水町</a:t>
                </a:r>
              </a:p>
            </p:txBody>
          </p:sp>
          <p:sp>
            <p:nvSpPr>
              <p:cNvPr id="563" name="正方形/長方形 562"/>
              <p:cNvSpPr/>
              <p:nvPr/>
            </p:nvSpPr>
            <p:spPr>
              <a:xfrm>
                <a:off x="6370044" y="526347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4" name="正方形/長方形 563"/>
              <p:cNvSpPr/>
              <p:nvPr/>
            </p:nvSpPr>
            <p:spPr>
              <a:xfrm>
                <a:off x="6030037" y="738246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5" name="正方形/長方形 564"/>
              <p:cNvSpPr/>
              <p:nvPr/>
            </p:nvSpPr>
            <p:spPr>
              <a:xfrm>
                <a:off x="7245804" y="31884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湧別町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6" name="正方形/長方形 565"/>
              <p:cNvSpPr/>
              <p:nvPr/>
            </p:nvSpPr>
            <p:spPr>
              <a:xfrm>
                <a:off x="6841305" y="441927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置戸町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7" name="正方形/長方形 566"/>
              <p:cNvSpPr/>
              <p:nvPr/>
            </p:nvSpPr>
            <p:spPr>
              <a:xfrm>
                <a:off x="6700528" y="374972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8" name="正方形/長方形 577"/>
              <p:cNvSpPr/>
              <p:nvPr/>
            </p:nvSpPr>
            <p:spPr>
              <a:xfrm>
                <a:off x="4889663" y="565725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夕張市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0" name="正方形/長方形 579"/>
              <p:cNvSpPr/>
              <p:nvPr/>
            </p:nvSpPr>
            <p:spPr>
              <a:xfrm>
                <a:off x="3901642" y="590863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北広島市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1" name="正方形/長方形 580"/>
              <p:cNvSpPr/>
              <p:nvPr/>
            </p:nvSpPr>
            <p:spPr>
              <a:xfrm>
                <a:off x="3253842" y="64335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2" name="正方形/長方形 581"/>
              <p:cNvSpPr/>
              <p:nvPr/>
            </p:nvSpPr>
            <p:spPr>
              <a:xfrm>
                <a:off x="5646215" y="60896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3" name="正方形/長方形 582"/>
              <p:cNvSpPr/>
              <p:nvPr/>
            </p:nvSpPr>
            <p:spPr>
              <a:xfrm>
                <a:off x="8033858" y="532600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5" name="正方形/長方形 584"/>
              <p:cNvSpPr/>
              <p:nvPr/>
            </p:nvSpPr>
            <p:spPr>
              <a:xfrm>
                <a:off x="3160440" y="57907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札幌市</a:t>
                </a:r>
              </a:p>
            </p:txBody>
          </p:sp>
        </p:grpSp>
        <p:grpSp>
          <p:nvGrpSpPr>
            <p:cNvPr id="622" name="グループ化 621"/>
            <p:cNvGrpSpPr/>
            <p:nvPr/>
          </p:nvGrpSpPr>
          <p:grpSpPr>
            <a:xfrm>
              <a:off x="3377248" y="5385665"/>
              <a:ext cx="849007" cy="776710"/>
              <a:chOff x="3377248" y="5385665"/>
              <a:chExt cx="849007" cy="776710"/>
            </a:xfrm>
          </p:grpSpPr>
          <p:sp>
            <p:nvSpPr>
              <p:cNvPr id="623" name="正方形/長方形 622"/>
              <p:cNvSpPr/>
              <p:nvPr/>
            </p:nvSpPr>
            <p:spPr>
              <a:xfrm>
                <a:off x="3498056" y="571148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624" name="正方形/長方形 623"/>
              <p:cNvSpPr/>
              <p:nvPr/>
            </p:nvSpPr>
            <p:spPr>
              <a:xfrm>
                <a:off x="3610490" y="5385665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625" name="正方形/長方形 624"/>
              <p:cNvSpPr/>
              <p:nvPr/>
            </p:nvSpPr>
            <p:spPr>
              <a:xfrm>
                <a:off x="3798991" y="547702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626" name="正方形/長方形 625"/>
              <p:cNvSpPr/>
              <p:nvPr/>
            </p:nvSpPr>
            <p:spPr>
              <a:xfrm>
                <a:off x="3725591" y="5604090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白石区</a:t>
                </a:r>
              </a:p>
            </p:txBody>
          </p:sp>
          <p:sp>
            <p:nvSpPr>
              <p:cNvPr id="627" name="正方形/長方形 626"/>
              <p:cNvSpPr/>
              <p:nvPr/>
            </p:nvSpPr>
            <p:spPr>
              <a:xfrm>
                <a:off x="3572207" y="5835715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豊平区</a:t>
                </a:r>
              </a:p>
            </p:txBody>
          </p:sp>
          <p:sp>
            <p:nvSpPr>
              <p:cNvPr id="628" name="正方形/長方形 627"/>
              <p:cNvSpPr/>
              <p:nvPr/>
            </p:nvSpPr>
            <p:spPr>
              <a:xfrm>
                <a:off x="3406359" y="5977709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629" name="正方形/長方形 628"/>
              <p:cNvSpPr/>
              <p:nvPr/>
            </p:nvSpPr>
            <p:spPr>
              <a:xfrm>
                <a:off x="3440698" y="5608380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630" name="正方形/長方形 629"/>
              <p:cNvSpPr/>
              <p:nvPr/>
            </p:nvSpPr>
            <p:spPr>
              <a:xfrm>
                <a:off x="3810757" y="5718451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厚別区</a:t>
                </a:r>
              </a:p>
            </p:txBody>
          </p:sp>
          <p:sp>
            <p:nvSpPr>
              <p:cNvPr id="631" name="正方形/長方形 630"/>
              <p:cNvSpPr/>
              <p:nvPr/>
            </p:nvSpPr>
            <p:spPr>
              <a:xfrm>
                <a:off x="3377248" y="5498835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手稲区</a:t>
                </a:r>
              </a:p>
            </p:txBody>
          </p:sp>
          <p:sp>
            <p:nvSpPr>
              <p:cNvPr id="632" name="正方形/長方形 631"/>
              <p:cNvSpPr/>
              <p:nvPr/>
            </p:nvSpPr>
            <p:spPr>
              <a:xfrm>
                <a:off x="3659141" y="592958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清田区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710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12336" y="254000"/>
            <a:ext cx="12179739" cy="9091613"/>
            <a:chOff x="612336" y="254000"/>
            <a:chExt cx="12179739" cy="9091613"/>
          </a:xfrm>
        </p:grpSpPr>
        <p:grpSp>
          <p:nvGrpSpPr>
            <p:cNvPr id="600" name="グループ化 1"/>
            <p:cNvGrpSpPr>
              <a:grpSpLocks/>
            </p:cNvGrpSpPr>
            <p:nvPr/>
          </p:nvGrpSpPr>
          <p:grpSpPr bwMode="auto">
            <a:xfrm>
              <a:off x="3338513" y="5475288"/>
              <a:ext cx="812800" cy="858837"/>
              <a:chOff x="3338513" y="5475288"/>
              <a:chExt cx="812800" cy="858837"/>
            </a:xfrm>
          </p:grpSpPr>
          <p:sp>
            <p:nvSpPr>
              <p:cNvPr id="601" name="Freeform 188"/>
              <p:cNvSpPr>
                <a:spLocks/>
              </p:cNvSpPr>
              <p:nvPr/>
            </p:nvSpPr>
            <p:spPr bwMode="auto">
              <a:xfrm>
                <a:off x="3338513" y="5567363"/>
                <a:ext cx="630237" cy="766762"/>
              </a:xfrm>
              <a:custGeom>
                <a:avLst/>
                <a:gdLst>
                  <a:gd name="T0" fmla="*/ 225425 w 397"/>
                  <a:gd name="T1" fmla="*/ 90675 h 482"/>
                  <a:gd name="T2" fmla="*/ 225425 w 397"/>
                  <a:gd name="T3" fmla="*/ 44542 h 482"/>
                  <a:gd name="T4" fmla="*/ 134937 w 397"/>
                  <a:gd name="T5" fmla="*/ 0 h 482"/>
                  <a:gd name="T6" fmla="*/ 90487 w 397"/>
                  <a:gd name="T7" fmla="*/ 44542 h 482"/>
                  <a:gd name="T8" fmla="*/ 46037 w 397"/>
                  <a:gd name="T9" fmla="*/ 135217 h 482"/>
                  <a:gd name="T10" fmla="*/ 0 w 397"/>
                  <a:gd name="T11" fmla="*/ 270435 h 482"/>
                  <a:gd name="T12" fmla="*/ 0 w 397"/>
                  <a:gd name="T13" fmla="*/ 361110 h 482"/>
                  <a:gd name="T14" fmla="*/ 90487 w 397"/>
                  <a:gd name="T15" fmla="*/ 405652 h 482"/>
                  <a:gd name="T16" fmla="*/ 46037 w 397"/>
                  <a:gd name="T17" fmla="*/ 450194 h 482"/>
                  <a:gd name="T18" fmla="*/ 90487 w 397"/>
                  <a:gd name="T19" fmla="*/ 540869 h 482"/>
                  <a:gd name="T20" fmla="*/ 180975 w 397"/>
                  <a:gd name="T21" fmla="*/ 540869 h 482"/>
                  <a:gd name="T22" fmla="*/ 134937 w 397"/>
                  <a:gd name="T23" fmla="*/ 676087 h 482"/>
                  <a:gd name="T24" fmla="*/ 225425 w 397"/>
                  <a:gd name="T25" fmla="*/ 766762 h 482"/>
                  <a:gd name="T26" fmla="*/ 360362 w 397"/>
                  <a:gd name="T27" fmla="*/ 766762 h 482"/>
                  <a:gd name="T28" fmla="*/ 360362 w 397"/>
                  <a:gd name="T29" fmla="*/ 676087 h 482"/>
                  <a:gd name="T30" fmla="*/ 404812 w 397"/>
                  <a:gd name="T31" fmla="*/ 631545 h 482"/>
                  <a:gd name="T32" fmla="*/ 404812 w 397"/>
                  <a:gd name="T33" fmla="*/ 585412 h 482"/>
                  <a:gd name="T34" fmla="*/ 450850 w 397"/>
                  <a:gd name="T35" fmla="*/ 540869 h 482"/>
                  <a:gd name="T36" fmla="*/ 495300 w 397"/>
                  <a:gd name="T37" fmla="*/ 585412 h 482"/>
                  <a:gd name="T38" fmla="*/ 585787 w 397"/>
                  <a:gd name="T39" fmla="*/ 540869 h 482"/>
                  <a:gd name="T40" fmla="*/ 630237 w 397"/>
                  <a:gd name="T41" fmla="*/ 540869 h 482"/>
                  <a:gd name="T42" fmla="*/ 630237 w 397"/>
                  <a:gd name="T43" fmla="*/ 450194 h 482"/>
                  <a:gd name="T44" fmla="*/ 585787 w 397"/>
                  <a:gd name="T45" fmla="*/ 405652 h 482"/>
                  <a:gd name="T46" fmla="*/ 585787 w 397"/>
                  <a:gd name="T47" fmla="*/ 270435 h 482"/>
                  <a:gd name="T48" fmla="*/ 539750 w 397"/>
                  <a:gd name="T49" fmla="*/ 225893 h 482"/>
                  <a:gd name="T50" fmla="*/ 495300 w 397"/>
                  <a:gd name="T51" fmla="*/ 225893 h 482"/>
                  <a:gd name="T52" fmla="*/ 404812 w 397"/>
                  <a:gd name="T53" fmla="*/ 270435 h 482"/>
                  <a:gd name="T54" fmla="*/ 360362 w 397"/>
                  <a:gd name="T55" fmla="*/ 270435 h 482"/>
                  <a:gd name="T56" fmla="*/ 315912 w 397"/>
                  <a:gd name="T57" fmla="*/ 225893 h 482"/>
                  <a:gd name="T58" fmla="*/ 269875 w 397"/>
                  <a:gd name="T59" fmla="*/ 135217 h 482"/>
                  <a:gd name="T60" fmla="*/ 269875 w 397"/>
                  <a:gd name="T61" fmla="*/ 90675 h 482"/>
                  <a:gd name="T62" fmla="*/ 225425 w 397"/>
                  <a:gd name="T63" fmla="*/ 90675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97" h="482">
                    <a:moveTo>
                      <a:pt x="142" y="57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29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227" y="482"/>
                    </a:lnTo>
                    <a:lnTo>
                      <a:pt x="227" y="425"/>
                    </a:lnTo>
                    <a:lnTo>
                      <a:pt x="255" y="397"/>
                    </a:lnTo>
                    <a:lnTo>
                      <a:pt x="255" y="368"/>
                    </a:lnTo>
                    <a:lnTo>
                      <a:pt x="284" y="340"/>
                    </a:lnTo>
                    <a:lnTo>
                      <a:pt x="312" y="368"/>
                    </a:lnTo>
                    <a:lnTo>
                      <a:pt x="369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69" y="170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255" y="170"/>
                    </a:lnTo>
                    <a:lnTo>
                      <a:pt x="227" y="170"/>
                    </a:lnTo>
                    <a:lnTo>
                      <a:pt x="199" y="142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2" name="Freeform 189"/>
              <p:cNvSpPr>
                <a:spLocks/>
              </p:cNvSpPr>
              <p:nvPr/>
            </p:nvSpPr>
            <p:spPr bwMode="auto">
              <a:xfrm>
                <a:off x="3609975" y="5475288"/>
                <a:ext cx="180975" cy="225425"/>
              </a:xfrm>
              <a:custGeom>
                <a:avLst/>
                <a:gdLst>
                  <a:gd name="T0" fmla="*/ 46038 w 114"/>
                  <a:gd name="T1" fmla="*/ 90488 h 142"/>
                  <a:gd name="T2" fmla="*/ 134938 w 114"/>
                  <a:gd name="T3" fmla="*/ 0 h 142"/>
                  <a:gd name="T4" fmla="*/ 180975 w 114"/>
                  <a:gd name="T5" fmla="*/ 46038 h 142"/>
                  <a:gd name="T6" fmla="*/ 180975 w 114"/>
                  <a:gd name="T7" fmla="*/ 134938 h 142"/>
                  <a:gd name="T8" fmla="*/ 46038 w 114"/>
                  <a:gd name="T9" fmla="*/ 225425 h 142"/>
                  <a:gd name="T10" fmla="*/ 0 w 114"/>
                  <a:gd name="T11" fmla="*/ 180975 h 142"/>
                  <a:gd name="T12" fmla="*/ 46038 w 114"/>
                  <a:gd name="T13" fmla="*/ 90488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29" y="57"/>
                    </a:moveTo>
                    <a:lnTo>
                      <a:pt x="85" y="0"/>
                    </a:lnTo>
                    <a:lnTo>
                      <a:pt x="114" y="29"/>
                    </a:lnTo>
                    <a:lnTo>
                      <a:pt x="114" y="85"/>
                    </a:lnTo>
                    <a:lnTo>
                      <a:pt x="29" y="142"/>
                    </a:lnTo>
                    <a:lnTo>
                      <a:pt x="0" y="114"/>
                    </a:lnTo>
                    <a:lnTo>
                      <a:pt x="29" y="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3" name="Freeform 190"/>
              <p:cNvSpPr>
                <a:spLocks/>
              </p:cNvSpPr>
              <p:nvPr/>
            </p:nvSpPr>
            <p:spPr bwMode="auto">
              <a:xfrm>
                <a:off x="3609975" y="5610225"/>
                <a:ext cx="269875" cy="225425"/>
              </a:xfrm>
              <a:custGeom>
                <a:avLst/>
                <a:gdLst>
                  <a:gd name="T0" fmla="*/ 180975 w 170"/>
                  <a:gd name="T1" fmla="*/ 0 h 142"/>
                  <a:gd name="T2" fmla="*/ 269875 w 170"/>
                  <a:gd name="T3" fmla="*/ 90488 h 142"/>
                  <a:gd name="T4" fmla="*/ 180975 w 170"/>
                  <a:gd name="T5" fmla="*/ 134938 h 142"/>
                  <a:gd name="T6" fmla="*/ 90488 w 170"/>
                  <a:gd name="T7" fmla="*/ 225425 h 142"/>
                  <a:gd name="T8" fmla="*/ 46038 w 170"/>
                  <a:gd name="T9" fmla="*/ 180975 h 142"/>
                  <a:gd name="T10" fmla="*/ 0 w 170"/>
                  <a:gd name="T11" fmla="*/ 90488 h 142"/>
                  <a:gd name="T12" fmla="*/ 0 w 170"/>
                  <a:gd name="T13" fmla="*/ 46038 h 142"/>
                  <a:gd name="T14" fmla="*/ 46038 w 170"/>
                  <a:gd name="T15" fmla="*/ 90488 h 142"/>
                  <a:gd name="T16" fmla="*/ 180975 w 170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42">
                    <a:moveTo>
                      <a:pt x="114" y="0"/>
                    </a:moveTo>
                    <a:lnTo>
                      <a:pt x="170" y="57"/>
                    </a:lnTo>
                    <a:lnTo>
                      <a:pt x="114" y="85"/>
                    </a:lnTo>
                    <a:lnTo>
                      <a:pt x="57" y="142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4" name="Freeform 191"/>
              <p:cNvSpPr>
                <a:spLocks/>
              </p:cNvSpPr>
              <p:nvPr/>
            </p:nvSpPr>
            <p:spPr bwMode="auto">
              <a:xfrm>
                <a:off x="3700463" y="5700713"/>
                <a:ext cx="269875" cy="134937"/>
              </a:xfrm>
              <a:custGeom>
                <a:avLst/>
                <a:gdLst>
                  <a:gd name="T0" fmla="*/ 179388 w 170"/>
                  <a:gd name="T1" fmla="*/ 0 h 85"/>
                  <a:gd name="T2" fmla="*/ 225425 w 170"/>
                  <a:gd name="T3" fmla="*/ 0 h 85"/>
                  <a:gd name="T4" fmla="*/ 269875 w 170"/>
                  <a:gd name="T5" fmla="*/ 44450 h 85"/>
                  <a:gd name="T6" fmla="*/ 179388 w 170"/>
                  <a:gd name="T7" fmla="*/ 90487 h 85"/>
                  <a:gd name="T8" fmla="*/ 134938 w 170"/>
                  <a:gd name="T9" fmla="*/ 90487 h 85"/>
                  <a:gd name="T10" fmla="*/ 44450 w 170"/>
                  <a:gd name="T11" fmla="*/ 134937 h 85"/>
                  <a:gd name="T12" fmla="*/ 0 w 170"/>
                  <a:gd name="T13" fmla="*/ 134937 h 85"/>
                  <a:gd name="T14" fmla="*/ 90488 w 170"/>
                  <a:gd name="T15" fmla="*/ 44450 h 85"/>
                  <a:gd name="T16" fmla="*/ 179388 w 170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85">
                    <a:moveTo>
                      <a:pt x="113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13" y="57"/>
                    </a:lnTo>
                    <a:lnTo>
                      <a:pt x="85" y="57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57" y="28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5" name="Freeform 192"/>
              <p:cNvSpPr>
                <a:spLocks/>
              </p:cNvSpPr>
              <p:nvPr/>
            </p:nvSpPr>
            <p:spPr bwMode="auto">
              <a:xfrm>
                <a:off x="3790950" y="5475288"/>
                <a:ext cx="269875" cy="225425"/>
              </a:xfrm>
              <a:custGeom>
                <a:avLst/>
                <a:gdLst>
                  <a:gd name="T0" fmla="*/ 269875 w 170"/>
                  <a:gd name="T1" fmla="*/ 46038 h 142"/>
                  <a:gd name="T2" fmla="*/ 134938 w 170"/>
                  <a:gd name="T3" fmla="*/ 90488 h 142"/>
                  <a:gd name="T4" fmla="*/ 134938 w 170"/>
                  <a:gd name="T5" fmla="*/ 225425 h 142"/>
                  <a:gd name="T6" fmla="*/ 88900 w 170"/>
                  <a:gd name="T7" fmla="*/ 225425 h 142"/>
                  <a:gd name="T8" fmla="*/ 0 w 170"/>
                  <a:gd name="T9" fmla="*/ 134938 h 142"/>
                  <a:gd name="T10" fmla="*/ 0 w 170"/>
                  <a:gd name="T11" fmla="*/ 46038 h 142"/>
                  <a:gd name="T12" fmla="*/ 223838 w 170"/>
                  <a:gd name="T13" fmla="*/ 0 h 142"/>
                  <a:gd name="T14" fmla="*/ 269875 w 170"/>
                  <a:gd name="T15" fmla="*/ 46038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142">
                    <a:moveTo>
                      <a:pt x="170" y="29"/>
                    </a:moveTo>
                    <a:lnTo>
                      <a:pt x="85" y="57"/>
                    </a:lnTo>
                    <a:lnTo>
                      <a:pt x="85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0" y="29"/>
                    </a:lnTo>
                    <a:lnTo>
                      <a:pt x="141" y="0"/>
                    </a:lnTo>
                    <a:lnTo>
                      <a:pt x="170" y="2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6" name="Freeform 193"/>
              <p:cNvSpPr>
                <a:spLocks/>
              </p:cNvSpPr>
              <p:nvPr/>
            </p:nvSpPr>
            <p:spPr bwMode="auto">
              <a:xfrm>
                <a:off x="3925888" y="5521325"/>
                <a:ext cx="179387" cy="223838"/>
              </a:xfrm>
              <a:custGeom>
                <a:avLst/>
                <a:gdLst>
                  <a:gd name="T0" fmla="*/ 44450 w 113"/>
                  <a:gd name="T1" fmla="*/ 223838 h 141"/>
                  <a:gd name="T2" fmla="*/ 88900 w 113"/>
                  <a:gd name="T3" fmla="*/ 134938 h 141"/>
                  <a:gd name="T4" fmla="*/ 179387 w 113"/>
                  <a:gd name="T5" fmla="*/ 134938 h 141"/>
                  <a:gd name="T6" fmla="*/ 134937 w 113"/>
                  <a:gd name="T7" fmla="*/ 0 h 141"/>
                  <a:gd name="T8" fmla="*/ 0 w 113"/>
                  <a:gd name="T9" fmla="*/ 44450 h 141"/>
                  <a:gd name="T10" fmla="*/ 0 w 113"/>
                  <a:gd name="T11" fmla="*/ 179388 h 141"/>
                  <a:gd name="T12" fmla="*/ 44450 w 113"/>
                  <a:gd name="T13" fmla="*/ 223838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41">
                    <a:moveTo>
                      <a:pt x="28" y="141"/>
                    </a:moveTo>
                    <a:lnTo>
                      <a:pt x="56" y="85"/>
                    </a:lnTo>
                    <a:lnTo>
                      <a:pt x="113" y="85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113"/>
                    </a:lnTo>
                    <a:lnTo>
                      <a:pt x="28" y="1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7" name="Freeform 194"/>
              <p:cNvSpPr>
                <a:spLocks/>
              </p:cNvSpPr>
              <p:nvPr/>
            </p:nvSpPr>
            <p:spPr bwMode="auto">
              <a:xfrm>
                <a:off x="3970338" y="5656263"/>
                <a:ext cx="134937" cy="134937"/>
              </a:xfrm>
              <a:custGeom>
                <a:avLst/>
                <a:gdLst>
                  <a:gd name="T0" fmla="*/ 134937 w 85"/>
                  <a:gd name="T1" fmla="*/ 44450 h 85"/>
                  <a:gd name="T2" fmla="*/ 134937 w 85"/>
                  <a:gd name="T3" fmla="*/ 0 h 85"/>
                  <a:gd name="T4" fmla="*/ 44450 w 85"/>
                  <a:gd name="T5" fmla="*/ 0 h 85"/>
                  <a:gd name="T6" fmla="*/ 0 w 85"/>
                  <a:gd name="T7" fmla="*/ 88900 h 85"/>
                  <a:gd name="T8" fmla="*/ 90487 w 85"/>
                  <a:gd name="T9" fmla="*/ 134937 h 85"/>
                  <a:gd name="T10" fmla="*/ 90487 w 85"/>
                  <a:gd name="T11" fmla="*/ 44450 h 85"/>
                  <a:gd name="T12" fmla="*/ 134937 w 85"/>
                  <a:gd name="T13" fmla="*/ 44450 h 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85" y="0"/>
                    </a:lnTo>
                    <a:lnTo>
                      <a:pt x="28" y="0"/>
                    </a:lnTo>
                    <a:lnTo>
                      <a:pt x="0" y="56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85" y="2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8" name="Freeform 195"/>
              <p:cNvSpPr>
                <a:spLocks/>
              </p:cNvSpPr>
              <p:nvPr/>
            </p:nvSpPr>
            <p:spPr bwMode="auto">
              <a:xfrm>
                <a:off x="4060825" y="5700713"/>
                <a:ext cx="90488" cy="134937"/>
              </a:xfrm>
              <a:custGeom>
                <a:avLst/>
                <a:gdLst>
                  <a:gd name="T0" fmla="*/ 0 w 57"/>
                  <a:gd name="T1" fmla="*/ 90487 h 85"/>
                  <a:gd name="T2" fmla="*/ 90488 w 57"/>
                  <a:gd name="T3" fmla="*/ 134937 h 85"/>
                  <a:gd name="T4" fmla="*/ 90488 w 57"/>
                  <a:gd name="T5" fmla="*/ 44450 h 85"/>
                  <a:gd name="T6" fmla="*/ 44450 w 57"/>
                  <a:gd name="T7" fmla="*/ 0 h 85"/>
                  <a:gd name="T8" fmla="*/ 0 w 57"/>
                  <a:gd name="T9" fmla="*/ 0 h 85"/>
                  <a:gd name="T10" fmla="*/ 0 w 57"/>
                  <a:gd name="T11" fmla="*/ 90487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85">
                    <a:moveTo>
                      <a:pt x="0" y="57"/>
                    </a:moveTo>
                    <a:lnTo>
                      <a:pt x="57" y="85"/>
                    </a:lnTo>
                    <a:lnTo>
                      <a:pt x="57" y="28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9" name="Freeform 196"/>
              <p:cNvSpPr>
                <a:spLocks/>
              </p:cNvSpPr>
              <p:nvPr/>
            </p:nvSpPr>
            <p:spPr bwMode="auto">
              <a:xfrm>
                <a:off x="3879850" y="5745163"/>
                <a:ext cx="180975" cy="269875"/>
              </a:xfrm>
              <a:custGeom>
                <a:avLst/>
                <a:gdLst>
                  <a:gd name="T0" fmla="*/ 180975 w 114"/>
                  <a:gd name="T1" fmla="*/ 46038 h 170"/>
                  <a:gd name="T2" fmla="*/ 90488 w 114"/>
                  <a:gd name="T3" fmla="*/ 269875 h 170"/>
                  <a:gd name="T4" fmla="*/ 46038 w 114"/>
                  <a:gd name="T5" fmla="*/ 225425 h 170"/>
                  <a:gd name="T6" fmla="*/ 46038 w 114"/>
                  <a:gd name="T7" fmla="*/ 90488 h 170"/>
                  <a:gd name="T8" fmla="*/ 0 w 114"/>
                  <a:gd name="T9" fmla="*/ 46038 h 170"/>
                  <a:gd name="T10" fmla="*/ 90488 w 114"/>
                  <a:gd name="T11" fmla="*/ 0 h 170"/>
                  <a:gd name="T12" fmla="*/ 180975 w 114"/>
                  <a:gd name="T13" fmla="*/ 460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114" y="29"/>
                    </a:moveTo>
                    <a:lnTo>
                      <a:pt x="57" y="170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4" y="2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0" name="Freeform 197"/>
              <p:cNvSpPr>
                <a:spLocks/>
              </p:cNvSpPr>
              <p:nvPr/>
            </p:nvSpPr>
            <p:spPr bwMode="auto">
              <a:xfrm>
                <a:off x="3970338" y="5791200"/>
                <a:ext cx="180975" cy="314325"/>
              </a:xfrm>
              <a:custGeom>
                <a:avLst/>
                <a:gdLst>
                  <a:gd name="T0" fmla="*/ 90488 w 114"/>
                  <a:gd name="T1" fmla="*/ 0 h 198"/>
                  <a:gd name="T2" fmla="*/ 0 w 114"/>
                  <a:gd name="T3" fmla="*/ 223838 h 198"/>
                  <a:gd name="T4" fmla="*/ 0 w 114"/>
                  <a:gd name="T5" fmla="*/ 314325 h 198"/>
                  <a:gd name="T6" fmla="*/ 44450 w 114"/>
                  <a:gd name="T7" fmla="*/ 314325 h 198"/>
                  <a:gd name="T8" fmla="*/ 44450 w 114"/>
                  <a:gd name="T9" fmla="*/ 269875 h 198"/>
                  <a:gd name="T10" fmla="*/ 90488 w 114"/>
                  <a:gd name="T11" fmla="*/ 223838 h 198"/>
                  <a:gd name="T12" fmla="*/ 180975 w 114"/>
                  <a:gd name="T13" fmla="*/ 44450 h 198"/>
                  <a:gd name="T14" fmla="*/ 90488 w 114"/>
                  <a:gd name="T15" fmla="*/ 0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98">
                    <a:moveTo>
                      <a:pt x="57" y="0"/>
                    </a:moveTo>
                    <a:lnTo>
                      <a:pt x="0" y="141"/>
                    </a:lnTo>
                    <a:lnTo>
                      <a:pt x="0" y="198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57" y="141"/>
                    </a:lnTo>
                    <a:lnTo>
                      <a:pt x="114" y="2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81" name="グループ化 2"/>
            <p:cNvGrpSpPr>
              <a:grpSpLocks/>
            </p:cNvGrpSpPr>
            <p:nvPr/>
          </p:nvGrpSpPr>
          <p:grpSpPr bwMode="auto">
            <a:xfrm>
              <a:off x="730250" y="254000"/>
              <a:ext cx="12061825" cy="9091613"/>
              <a:chOff x="730250" y="254000"/>
              <a:chExt cx="12061825" cy="9091613"/>
            </a:xfrm>
          </p:grpSpPr>
          <p:sp>
            <p:nvSpPr>
              <p:cNvPr id="3275" name="Freeform 8"/>
              <p:cNvSpPr>
                <a:spLocks/>
              </p:cNvSpPr>
              <p:nvPr/>
            </p:nvSpPr>
            <p:spPr bwMode="auto">
              <a:xfrm>
                <a:off x="1720850" y="8850313"/>
                <a:ext cx="269875" cy="495300"/>
              </a:xfrm>
              <a:custGeom>
                <a:avLst/>
                <a:gdLst>
                  <a:gd name="T0" fmla="*/ 269875 w 170"/>
                  <a:gd name="T1" fmla="*/ 495300 h 312"/>
                  <a:gd name="T2" fmla="*/ 0 w 170"/>
                  <a:gd name="T3" fmla="*/ 315913 h 312"/>
                  <a:gd name="T4" fmla="*/ 0 w 170"/>
                  <a:gd name="T5" fmla="*/ 0 h 312"/>
                  <a:gd name="T6" fmla="*/ 88900 w 170"/>
                  <a:gd name="T7" fmla="*/ 90488 h 312"/>
                  <a:gd name="T8" fmla="*/ 223838 w 170"/>
                  <a:gd name="T9" fmla="*/ 90488 h 312"/>
                  <a:gd name="T10" fmla="*/ 223838 w 170"/>
                  <a:gd name="T11" fmla="*/ 315913 h 312"/>
                  <a:gd name="T12" fmla="*/ 269875 w 170"/>
                  <a:gd name="T13" fmla="*/ 495300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312">
                    <a:moveTo>
                      <a:pt x="170" y="312"/>
                    </a:moveTo>
                    <a:lnTo>
                      <a:pt x="0" y="199"/>
                    </a:lnTo>
                    <a:lnTo>
                      <a:pt x="0" y="0"/>
                    </a:lnTo>
                    <a:lnTo>
                      <a:pt x="56" y="57"/>
                    </a:lnTo>
                    <a:lnTo>
                      <a:pt x="141" y="57"/>
                    </a:lnTo>
                    <a:lnTo>
                      <a:pt x="141" y="199"/>
                    </a:lnTo>
                    <a:lnTo>
                      <a:pt x="170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76" name="Freeform 9"/>
              <p:cNvSpPr>
                <a:spLocks/>
              </p:cNvSpPr>
              <p:nvPr/>
            </p:nvSpPr>
            <p:spPr bwMode="auto">
              <a:xfrm>
                <a:off x="1944688" y="8850313"/>
                <a:ext cx="269875" cy="495300"/>
              </a:xfrm>
              <a:custGeom>
                <a:avLst/>
                <a:gdLst>
                  <a:gd name="T0" fmla="*/ 46038 w 170"/>
                  <a:gd name="T1" fmla="*/ 495300 h 312"/>
                  <a:gd name="T2" fmla="*/ 0 w 170"/>
                  <a:gd name="T3" fmla="*/ 315913 h 312"/>
                  <a:gd name="T4" fmla="*/ 0 w 170"/>
                  <a:gd name="T5" fmla="*/ 90488 h 312"/>
                  <a:gd name="T6" fmla="*/ 46038 w 170"/>
                  <a:gd name="T7" fmla="*/ 0 h 312"/>
                  <a:gd name="T8" fmla="*/ 90488 w 170"/>
                  <a:gd name="T9" fmla="*/ 136525 h 312"/>
                  <a:gd name="T10" fmla="*/ 180975 w 170"/>
                  <a:gd name="T11" fmla="*/ 180975 h 312"/>
                  <a:gd name="T12" fmla="*/ 225425 w 170"/>
                  <a:gd name="T13" fmla="*/ 90488 h 312"/>
                  <a:gd name="T14" fmla="*/ 269875 w 170"/>
                  <a:gd name="T15" fmla="*/ 315913 h 312"/>
                  <a:gd name="T16" fmla="*/ 134938 w 170"/>
                  <a:gd name="T17" fmla="*/ 315913 h 312"/>
                  <a:gd name="T18" fmla="*/ 46038 w 170"/>
                  <a:gd name="T19" fmla="*/ 495300 h 3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312">
                    <a:moveTo>
                      <a:pt x="29" y="312"/>
                    </a:moveTo>
                    <a:lnTo>
                      <a:pt x="0" y="199"/>
                    </a:lnTo>
                    <a:lnTo>
                      <a:pt x="0" y="57"/>
                    </a:lnTo>
                    <a:lnTo>
                      <a:pt x="29" y="0"/>
                    </a:lnTo>
                    <a:lnTo>
                      <a:pt x="57" y="86"/>
                    </a:lnTo>
                    <a:lnTo>
                      <a:pt x="114" y="114"/>
                    </a:lnTo>
                    <a:lnTo>
                      <a:pt x="142" y="57"/>
                    </a:lnTo>
                    <a:lnTo>
                      <a:pt x="170" y="199"/>
                    </a:lnTo>
                    <a:lnTo>
                      <a:pt x="85" y="199"/>
                    </a:lnTo>
                    <a:lnTo>
                      <a:pt x="29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77" name="Freeform 10"/>
              <p:cNvSpPr>
                <a:spLocks/>
              </p:cNvSpPr>
              <p:nvPr/>
            </p:nvSpPr>
            <p:spPr bwMode="auto">
              <a:xfrm>
                <a:off x="5995988" y="7050088"/>
                <a:ext cx="765175" cy="676275"/>
              </a:xfrm>
              <a:custGeom>
                <a:avLst/>
                <a:gdLst>
                  <a:gd name="T0" fmla="*/ 404813 w 482"/>
                  <a:gd name="T1" fmla="*/ 0 h 426"/>
                  <a:gd name="T2" fmla="*/ 179388 w 482"/>
                  <a:gd name="T3" fmla="*/ 90488 h 426"/>
                  <a:gd name="T4" fmla="*/ 225425 w 482"/>
                  <a:gd name="T5" fmla="*/ 225425 h 426"/>
                  <a:gd name="T6" fmla="*/ 90488 w 482"/>
                  <a:gd name="T7" fmla="*/ 495300 h 426"/>
                  <a:gd name="T8" fmla="*/ 0 w 482"/>
                  <a:gd name="T9" fmla="*/ 541338 h 426"/>
                  <a:gd name="T10" fmla="*/ 314325 w 482"/>
                  <a:gd name="T11" fmla="*/ 676275 h 426"/>
                  <a:gd name="T12" fmla="*/ 539750 w 482"/>
                  <a:gd name="T13" fmla="*/ 541338 h 426"/>
                  <a:gd name="T14" fmla="*/ 630238 w 482"/>
                  <a:gd name="T15" fmla="*/ 541338 h 426"/>
                  <a:gd name="T16" fmla="*/ 765175 w 482"/>
                  <a:gd name="T17" fmla="*/ 450850 h 426"/>
                  <a:gd name="T18" fmla="*/ 539750 w 482"/>
                  <a:gd name="T19" fmla="*/ 180975 h 426"/>
                  <a:gd name="T20" fmla="*/ 404813 w 482"/>
                  <a:gd name="T21" fmla="*/ 46038 h 426"/>
                  <a:gd name="T22" fmla="*/ 404813 w 482"/>
                  <a:gd name="T23" fmla="*/ 0 h 42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82" h="426">
                    <a:moveTo>
                      <a:pt x="255" y="0"/>
                    </a:moveTo>
                    <a:lnTo>
                      <a:pt x="113" y="57"/>
                    </a:lnTo>
                    <a:lnTo>
                      <a:pt x="142" y="142"/>
                    </a:lnTo>
                    <a:lnTo>
                      <a:pt x="57" y="312"/>
                    </a:lnTo>
                    <a:lnTo>
                      <a:pt x="0" y="341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97" y="341"/>
                    </a:lnTo>
                    <a:lnTo>
                      <a:pt x="482" y="284"/>
                    </a:lnTo>
                    <a:lnTo>
                      <a:pt x="340" y="114"/>
                    </a:lnTo>
                    <a:lnTo>
                      <a:pt x="255" y="29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78" name="Freeform 11"/>
              <p:cNvSpPr>
                <a:spLocks/>
              </p:cNvSpPr>
              <p:nvPr/>
            </p:nvSpPr>
            <p:spPr bwMode="auto">
              <a:xfrm>
                <a:off x="6310313" y="7500938"/>
                <a:ext cx="585787" cy="449262"/>
              </a:xfrm>
              <a:custGeom>
                <a:avLst/>
                <a:gdLst>
                  <a:gd name="T0" fmla="*/ 450850 w 369"/>
                  <a:gd name="T1" fmla="*/ 0 h 283"/>
                  <a:gd name="T2" fmla="*/ 315912 w 369"/>
                  <a:gd name="T3" fmla="*/ 90487 h 283"/>
                  <a:gd name="T4" fmla="*/ 225425 w 369"/>
                  <a:gd name="T5" fmla="*/ 90487 h 283"/>
                  <a:gd name="T6" fmla="*/ 0 w 369"/>
                  <a:gd name="T7" fmla="*/ 225425 h 283"/>
                  <a:gd name="T8" fmla="*/ 180975 w 369"/>
                  <a:gd name="T9" fmla="*/ 269875 h 283"/>
                  <a:gd name="T10" fmla="*/ 315912 w 369"/>
                  <a:gd name="T11" fmla="*/ 449262 h 283"/>
                  <a:gd name="T12" fmla="*/ 360362 w 369"/>
                  <a:gd name="T13" fmla="*/ 404812 h 283"/>
                  <a:gd name="T14" fmla="*/ 450850 w 369"/>
                  <a:gd name="T15" fmla="*/ 404812 h 283"/>
                  <a:gd name="T16" fmla="*/ 539750 w 369"/>
                  <a:gd name="T17" fmla="*/ 360362 h 283"/>
                  <a:gd name="T18" fmla="*/ 495300 w 369"/>
                  <a:gd name="T19" fmla="*/ 314325 h 283"/>
                  <a:gd name="T20" fmla="*/ 539750 w 369"/>
                  <a:gd name="T21" fmla="*/ 269875 h 283"/>
                  <a:gd name="T22" fmla="*/ 539750 w 369"/>
                  <a:gd name="T23" fmla="*/ 179387 h 283"/>
                  <a:gd name="T24" fmla="*/ 585787 w 369"/>
                  <a:gd name="T25" fmla="*/ 134937 h 283"/>
                  <a:gd name="T26" fmla="*/ 450850 w 369"/>
                  <a:gd name="T27" fmla="*/ 0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69" h="283">
                    <a:moveTo>
                      <a:pt x="284" y="0"/>
                    </a:moveTo>
                    <a:lnTo>
                      <a:pt x="199" y="57"/>
                    </a:lnTo>
                    <a:lnTo>
                      <a:pt x="142" y="57"/>
                    </a:lnTo>
                    <a:lnTo>
                      <a:pt x="0" y="142"/>
                    </a:lnTo>
                    <a:lnTo>
                      <a:pt x="114" y="170"/>
                    </a:lnTo>
                    <a:lnTo>
                      <a:pt x="199" y="283"/>
                    </a:lnTo>
                    <a:lnTo>
                      <a:pt x="227" y="255"/>
                    </a:lnTo>
                    <a:lnTo>
                      <a:pt x="284" y="255"/>
                    </a:lnTo>
                    <a:lnTo>
                      <a:pt x="340" y="227"/>
                    </a:lnTo>
                    <a:lnTo>
                      <a:pt x="312" y="198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69" y="85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79" name="Freeform 12"/>
              <p:cNvSpPr>
                <a:spLocks/>
              </p:cNvSpPr>
              <p:nvPr/>
            </p:nvSpPr>
            <p:spPr bwMode="auto">
              <a:xfrm>
                <a:off x="730250" y="7545388"/>
                <a:ext cx="314325" cy="360362"/>
              </a:xfrm>
              <a:custGeom>
                <a:avLst/>
                <a:gdLst>
                  <a:gd name="T0" fmla="*/ 314325 w 198"/>
                  <a:gd name="T1" fmla="*/ 46037 h 227"/>
                  <a:gd name="T2" fmla="*/ 134938 w 198"/>
                  <a:gd name="T3" fmla="*/ 360362 h 227"/>
                  <a:gd name="T4" fmla="*/ 44450 w 198"/>
                  <a:gd name="T5" fmla="*/ 360362 h 227"/>
                  <a:gd name="T6" fmla="*/ 0 w 198"/>
                  <a:gd name="T7" fmla="*/ 46037 h 227"/>
                  <a:gd name="T8" fmla="*/ 269875 w 198"/>
                  <a:gd name="T9" fmla="*/ 0 h 227"/>
                  <a:gd name="T10" fmla="*/ 314325 w 198"/>
                  <a:gd name="T11" fmla="*/ 46037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8" h="227">
                    <a:moveTo>
                      <a:pt x="198" y="29"/>
                    </a:moveTo>
                    <a:lnTo>
                      <a:pt x="85" y="227"/>
                    </a:lnTo>
                    <a:lnTo>
                      <a:pt x="28" y="227"/>
                    </a:lnTo>
                    <a:lnTo>
                      <a:pt x="0" y="29"/>
                    </a:lnTo>
                    <a:lnTo>
                      <a:pt x="170" y="0"/>
                    </a:lnTo>
                    <a:lnTo>
                      <a:pt x="198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0" name="Freeform 13"/>
              <p:cNvSpPr>
                <a:spLocks/>
              </p:cNvSpPr>
              <p:nvPr/>
            </p:nvSpPr>
            <p:spPr bwMode="auto">
              <a:xfrm>
                <a:off x="2755900" y="7996238"/>
                <a:ext cx="854075" cy="719137"/>
              </a:xfrm>
              <a:custGeom>
                <a:avLst/>
                <a:gdLst>
                  <a:gd name="T0" fmla="*/ 88900 w 538"/>
                  <a:gd name="T1" fmla="*/ 449262 h 453"/>
                  <a:gd name="T2" fmla="*/ 88900 w 538"/>
                  <a:gd name="T3" fmla="*/ 360362 h 453"/>
                  <a:gd name="T4" fmla="*/ 179388 w 538"/>
                  <a:gd name="T5" fmla="*/ 314325 h 453"/>
                  <a:gd name="T6" fmla="*/ 223838 w 538"/>
                  <a:gd name="T7" fmla="*/ 179387 h 453"/>
                  <a:gd name="T8" fmla="*/ 314325 w 538"/>
                  <a:gd name="T9" fmla="*/ 134937 h 453"/>
                  <a:gd name="T10" fmla="*/ 358775 w 538"/>
                  <a:gd name="T11" fmla="*/ 0 h 453"/>
                  <a:gd name="T12" fmla="*/ 539750 w 538"/>
                  <a:gd name="T13" fmla="*/ 269875 h 453"/>
                  <a:gd name="T14" fmla="*/ 809625 w 538"/>
                  <a:gd name="T15" fmla="*/ 360362 h 453"/>
                  <a:gd name="T16" fmla="*/ 854075 w 538"/>
                  <a:gd name="T17" fmla="*/ 539750 h 453"/>
                  <a:gd name="T18" fmla="*/ 719138 w 538"/>
                  <a:gd name="T19" fmla="*/ 539750 h 453"/>
                  <a:gd name="T20" fmla="*/ 674688 w 538"/>
                  <a:gd name="T21" fmla="*/ 674687 h 453"/>
                  <a:gd name="T22" fmla="*/ 449263 w 538"/>
                  <a:gd name="T23" fmla="*/ 719137 h 453"/>
                  <a:gd name="T24" fmla="*/ 449263 w 538"/>
                  <a:gd name="T25" fmla="*/ 674687 h 453"/>
                  <a:gd name="T26" fmla="*/ 223838 w 538"/>
                  <a:gd name="T27" fmla="*/ 584200 h 453"/>
                  <a:gd name="T28" fmla="*/ 223838 w 538"/>
                  <a:gd name="T29" fmla="*/ 674687 h 453"/>
                  <a:gd name="T30" fmla="*/ 88900 w 538"/>
                  <a:gd name="T31" fmla="*/ 674687 h 453"/>
                  <a:gd name="T32" fmla="*/ 0 w 538"/>
                  <a:gd name="T33" fmla="*/ 630237 h 453"/>
                  <a:gd name="T34" fmla="*/ 88900 w 538"/>
                  <a:gd name="T35" fmla="*/ 495300 h 453"/>
                  <a:gd name="T36" fmla="*/ 88900 w 538"/>
                  <a:gd name="T37" fmla="*/ 449262 h 45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38" h="453">
                    <a:moveTo>
                      <a:pt x="56" y="283"/>
                    </a:moveTo>
                    <a:lnTo>
                      <a:pt x="56" y="227"/>
                    </a:lnTo>
                    <a:lnTo>
                      <a:pt x="113" y="198"/>
                    </a:lnTo>
                    <a:lnTo>
                      <a:pt x="141" y="113"/>
                    </a:lnTo>
                    <a:lnTo>
                      <a:pt x="198" y="85"/>
                    </a:lnTo>
                    <a:lnTo>
                      <a:pt x="226" y="0"/>
                    </a:lnTo>
                    <a:lnTo>
                      <a:pt x="340" y="170"/>
                    </a:lnTo>
                    <a:lnTo>
                      <a:pt x="510" y="227"/>
                    </a:lnTo>
                    <a:lnTo>
                      <a:pt x="538" y="340"/>
                    </a:lnTo>
                    <a:lnTo>
                      <a:pt x="453" y="340"/>
                    </a:lnTo>
                    <a:lnTo>
                      <a:pt x="425" y="425"/>
                    </a:lnTo>
                    <a:lnTo>
                      <a:pt x="283" y="453"/>
                    </a:lnTo>
                    <a:lnTo>
                      <a:pt x="283" y="425"/>
                    </a:lnTo>
                    <a:lnTo>
                      <a:pt x="141" y="368"/>
                    </a:lnTo>
                    <a:lnTo>
                      <a:pt x="141" y="425"/>
                    </a:lnTo>
                    <a:lnTo>
                      <a:pt x="56" y="425"/>
                    </a:lnTo>
                    <a:lnTo>
                      <a:pt x="0" y="397"/>
                    </a:lnTo>
                    <a:lnTo>
                      <a:pt x="56" y="312"/>
                    </a:lnTo>
                    <a:lnTo>
                      <a:pt x="56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1" name="Freeform 14"/>
              <p:cNvSpPr>
                <a:spLocks/>
              </p:cNvSpPr>
              <p:nvPr/>
            </p:nvSpPr>
            <p:spPr bwMode="auto">
              <a:xfrm>
                <a:off x="2351088" y="8040688"/>
                <a:ext cx="493712" cy="585787"/>
              </a:xfrm>
              <a:custGeom>
                <a:avLst/>
                <a:gdLst>
                  <a:gd name="T0" fmla="*/ 493712 w 311"/>
                  <a:gd name="T1" fmla="*/ 315912 h 369"/>
                  <a:gd name="T2" fmla="*/ 493712 w 311"/>
                  <a:gd name="T3" fmla="*/ 450850 h 369"/>
                  <a:gd name="T4" fmla="*/ 404812 w 311"/>
                  <a:gd name="T5" fmla="*/ 404812 h 369"/>
                  <a:gd name="T6" fmla="*/ 269875 w 311"/>
                  <a:gd name="T7" fmla="*/ 585787 h 369"/>
                  <a:gd name="T8" fmla="*/ 88900 w 311"/>
                  <a:gd name="T9" fmla="*/ 539750 h 369"/>
                  <a:gd name="T10" fmla="*/ 0 w 311"/>
                  <a:gd name="T11" fmla="*/ 404812 h 369"/>
                  <a:gd name="T12" fmla="*/ 88900 w 311"/>
                  <a:gd name="T13" fmla="*/ 315912 h 369"/>
                  <a:gd name="T14" fmla="*/ 88900 w 311"/>
                  <a:gd name="T15" fmla="*/ 134937 h 369"/>
                  <a:gd name="T16" fmla="*/ 134937 w 311"/>
                  <a:gd name="T17" fmla="*/ 0 h 369"/>
                  <a:gd name="T18" fmla="*/ 223837 w 311"/>
                  <a:gd name="T19" fmla="*/ 0 h 369"/>
                  <a:gd name="T20" fmla="*/ 269875 w 311"/>
                  <a:gd name="T21" fmla="*/ 90487 h 369"/>
                  <a:gd name="T22" fmla="*/ 358775 w 311"/>
                  <a:gd name="T23" fmla="*/ 90487 h 369"/>
                  <a:gd name="T24" fmla="*/ 404812 w 311"/>
                  <a:gd name="T25" fmla="*/ 225425 h 369"/>
                  <a:gd name="T26" fmla="*/ 449262 w 311"/>
                  <a:gd name="T27" fmla="*/ 225425 h 369"/>
                  <a:gd name="T28" fmla="*/ 493712 w 311"/>
                  <a:gd name="T29" fmla="*/ 315912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1" h="369">
                    <a:moveTo>
                      <a:pt x="311" y="199"/>
                    </a:moveTo>
                    <a:lnTo>
                      <a:pt x="311" y="284"/>
                    </a:lnTo>
                    <a:lnTo>
                      <a:pt x="255" y="255"/>
                    </a:lnTo>
                    <a:lnTo>
                      <a:pt x="170" y="369"/>
                    </a:lnTo>
                    <a:lnTo>
                      <a:pt x="56" y="340"/>
                    </a:lnTo>
                    <a:lnTo>
                      <a:pt x="0" y="255"/>
                    </a:lnTo>
                    <a:lnTo>
                      <a:pt x="56" y="199"/>
                    </a:lnTo>
                    <a:lnTo>
                      <a:pt x="56" y="85"/>
                    </a:lnTo>
                    <a:lnTo>
                      <a:pt x="85" y="0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311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2" name="Freeform 15"/>
              <p:cNvSpPr>
                <a:spLocks/>
              </p:cNvSpPr>
              <p:nvPr/>
            </p:nvSpPr>
            <p:spPr bwMode="auto">
              <a:xfrm>
                <a:off x="2620963" y="7950200"/>
                <a:ext cx="358775" cy="406400"/>
              </a:xfrm>
              <a:custGeom>
                <a:avLst/>
                <a:gdLst>
                  <a:gd name="T0" fmla="*/ 358775 w 226"/>
                  <a:gd name="T1" fmla="*/ 225425 h 256"/>
                  <a:gd name="T2" fmla="*/ 314325 w 226"/>
                  <a:gd name="T3" fmla="*/ 360363 h 256"/>
                  <a:gd name="T4" fmla="*/ 223838 w 226"/>
                  <a:gd name="T5" fmla="*/ 406400 h 256"/>
                  <a:gd name="T6" fmla="*/ 179388 w 226"/>
                  <a:gd name="T7" fmla="*/ 315913 h 256"/>
                  <a:gd name="T8" fmla="*/ 134938 w 226"/>
                  <a:gd name="T9" fmla="*/ 315913 h 256"/>
                  <a:gd name="T10" fmla="*/ 88900 w 226"/>
                  <a:gd name="T11" fmla="*/ 180975 h 256"/>
                  <a:gd name="T12" fmla="*/ 0 w 226"/>
                  <a:gd name="T13" fmla="*/ 180975 h 256"/>
                  <a:gd name="T14" fmla="*/ 88900 w 226"/>
                  <a:gd name="T15" fmla="*/ 90488 h 256"/>
                  <a:gd name="T16" fmla="*/ 179388 w 226"/>
                  <a:gd name="T17" fmla="*/ 90488 h 256"/>
                  <a:gd name="T18" fmla="*/ 179388 w 226"/>
                  <a:gd name="T19" fmla="*/ 0 h 256"/>
                  <a:gd name="T20" fmla="*/ 314325 w 226"/>
                  <a:gd name="T21" fmla="*/ 136525 h 256"/>
                  <a:gd name="T22" fmla="*/ 358775 w 226"/>
                  <a:gd name="T23" fmla="*/ 225425 h 2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6" h="256">
                    <a:moveTo>
                      <a:pt x="226" y="142"/>
                    </a:moveTo>
                    <a:lnTo>
                      <a:pt x="198" y="227"/>
                    </a:lnTo>
                    <a:lnTo>
                      <a:pt x="141" y="256"/>
                    </a:lnTo>
                    <a:lnTo>
                      <a:pt x="113" y="199"/>
                    </a:lnTo>
                    <a:lnTo>
                      <a:pt x="85" y="199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98" y="86"/>
                    </a:lnTo>
                    <a:lnTo>
                      <a:pt x="226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3" name="Freeform 16"/>
              <p:cNvSpPr>
                <a:spLocks/>
              </p:cNvSpPr>
              <p:nvPr/>
            </p:nvSpPr>
            <p:spPr bwMode="auto">
              <a:xfrm>
                <a:off x="2800350" y="7815263"/>
                <a:ext cx="314325" cy="360362"/>
              </a:xfrm>
              <a:custGeom>
                <a:avLst/>
                <a:gdLst>
                  <a:gd name="T0" fmla="*/ 0 w 198"/>
                  <a:gd name="T1" fmla="*/ 134937 h 227"/>
                  <a:gd name="T2" fmla="*/ 134938 w 198"/>
                  <a:gd name="T3" fmla="*/ 271462 h 227"/>
                  <a:gd name="T4" fmla="*/ 179388 w 198"/>
                  <a:gd name="T5" fmla="*/ 360362 h 227"/>
                  <a:gd name="T6" fmla="*/ 269875 w 198"/>
                  <a:gd name="T7" fmla="*/ 315912 h 227"/>
                  <a:gd name="T8" fmla="*/ 314325 w 198"/>
                  <a:gd name="T9" fmla="*/ 180975 h 227"/>
                  <a:gd name="T10" fmla="*/ 134938 w 198"/>
                  <a:gd name="T11" fmla="*/ 0 h 227"/>
                  <a:gd name="T12" fmla="*/ 134938 w 198"/>
                  <a:gd name="T13" fmla="*/ 46037 h 227"/>
                  <a:gd name="T14" fmla="*/ 0 w 198"/>
                  <a:gd name="T15" fmla="*/ 90487 h 227"/>
                  <a:gd name="T16" fmla="*/ 0 w 198"/>
                  <a:gd name="T17" fmla="*/ 134937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" h="227">
                    <a:moveTo>
                      <a:pt x="0" y="85"/>
                    </a:moveTo>
                    <a:lnTo>
                      <a:pt x="85" y="171"/>
                    </a:lnTo>
                    <a:lnTo>
                      <a:pt x="113" y="227"/>
                    </a:lnTo>
                    <a:lnTo>
                      <a:pt x="170" y="199"/>
                    </a:lnTo>
                    <a:lnTo>
                      <a:pt x="198" y="114"/>
                    </a:lnTo>
                    <a:lnTo>
                      <a:pt x="85" y="0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4" name="Freeform 17"/>
              <p:cNvSpPr>
                <a:spLocks/>
              </p:cNvSpPr>
              <p:nvPr/>
            </p:nvSpPr>
            <p:spPr bwMode="auto">
              <a:xfrm>
                <a:off x="2351088" y="7680325"/>
                <a:ext cx="584200" cy="450850"/>
              </a:xfrm>
              <a:custGeom>
                <a:avLst/>
                <a:gdLst>
                  <a:gd name="T0" fmla="*/ 584200 w 368"/>
                  <a:gd name="T1" fmla="*/ 134938 h 284"/>
                  <a:gd name="T2" fmla="*/ 584200 w 368"/>
                  <a:gd name="T3" fmla="*/ 180975 h 284"/>
                  <a:gd name="T4" fmla="*/ 449263 w 368"/>
                  <a:gd name="T5" fmla="*/ 225425 h 284"/>
                  <a:gd name="T6" fmla="*/ 449263 w 368"/>
                  <a:gd name="T7" fmla="*/ 360363 h 284"/>
                  <a:gd name="T8" fmla="*/ 358775 w 368"/>
                  <a:gd name="T9" fmla="*/ 360363 h 284"/>
                  <a:gd name="T10" fmla="*/ 269875 w 368"/>
                  <a:gd name="T11" fmla="*/ 450850 h 284"/>
                  <a:gd name="T12" fmla="*/ 223838 w 368"/>
                  <a:gd name="T13" fmla="*/ 360363 h 284"/>
                  <a:gd name="T14" fmla="*/ 134938 w 368"/>
                  <a:gd name="T15" fmla="*/ 360363 h 284"/>
                  <a:gd name="T16" fmla="*/ 44450 w 368"/>
                  <a:gd name="T17" fmla="*/ 269875 h 284"/>
                  <a:gd name="T18" fmla="*/ 0 w 368"/>
                  <a:gd name="T19" fmla="*/ 46038 h 284"/>
                  <a:gd name="T20" fmla="*/ 134938 w 368"/>
                  <a:gd name="T21" fmla="*/ 0 h 284"/>
                  <a:gd name="T22" fmla="*/ 269875 w 368"/>
                  <a:gd name="T23" fmla="*/ 134938 h 284"/>
                  <a:gd name="T24" fmla="*/ 584200 w 368"/>
                  <a:gd name="T25" fmla="*/ 134938 h 2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68" h="284">
                    <a:moveTo>
                      <a:pt x="368" y="85"/>
                    </a:moveTo>
                    <a:lnTo>
                      <a:pt x="368" y="114"/>
                    </a:lnTo>
                    <a:lnTo>
                      <a:pt x="283" y="142"/>
                    </a:lnTo>
                    <a:lnTo>
                      <a:pt x="283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141" y="227"/>
                    </a:lnTo>
                    <a:lnTo>
                      <a:pt x="85" y="227"/>
                    </a:lnTo>
                    <a:lnTo>
                      <a:pt x="28" y="170"/>
                    </a:lnTo>
                    <a:lnTo>
                      <a:pt x="0" y="29"/>
                    </a:lnTo>
                    <a:lnTo>
                      <a:pt x="85" y="0"/>
                    </a:lnTo>
                    <a:lnTo>
                      <a:pt x="170" y="85"/>
                    </a:lnTo>
                    <a:lnTo>
                      <a:pt x="368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5" name="Freeform 18"/>
              <p:cNvSpPr>
                <a:spLocks/>
              </p:cNvSpPr>
              <p:nvPr/>
            </p:nvSpPr>
            <p:spPr bwMode="auto">
              <a:xfrm>
                <a:off x="1990725" y="8761413"/>
                <a:ext cx="449263" cy="404812"/>
              </a:xfrm>
              <a:custGeom>
                <a:avLst/>
                <a:gdLst>
                  <a:gd name="T0" fmla="*/ 223838 w 283"/>
                  <a:gd name="T1" fmla="*/ 404812 h 255"/>
                  <a:gd name="T2" fmla="*/ 449263 w 283"/>
                  <a:gd name="T3" fmla="*/ 314325 h 255"/>
                  <a:gd name="T4" fmla="*/ 449263 w 283"/>
                  <a:gd name="T5" fmla="*/ 88900 h 255"/>
                  <a:gd name="T6" fmla="*/ 314325 w 283"/>
                  <a:gd name="T7" fmla="*/ 0 h 255"/>
                  <a:gd name="T8" fmla="*/ 134938 w 283"/>
                  <a:gd name="T9" fmla="*/ 0 h 255"/>
                  <a:gd name="T10" fmla="*/ 134938 w 283"/>
                  <a:gd name="T11" fmla="*/ 44450 h 255"/>
                  <a:gd name="T12" fmla="*/ 0 w 283"/>
                  <a:gd name="T13" fmla="*/ 88900 h 255"/>
                  <a:gd name="T14" fmla="*/ 44450 w 283"/>
                  <a:gd name="T15" fmla="*/ 225425 h 255"/>
                  <a:gd name="T16" fmla="*/ 134938 w 283"/>
                  <a:gd name="T17" fmla="*/ 269875 h 255"/>
                  <a:gd name="T18" fmla="*/ 179388 w 283"/>
                  <a:gd name="T19" fmla="*/ 179387 h 255"/>
                  <a:gd name="T20" fmla="*/ 223838 w 283"/>
                  <a:gd name="T21" fmla="*/ 404812 h 2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255">
                    <a:moveTo>
                      <a:pt x="141" y="255"/>
                    </a:moveTo>
                    <a:lnTo>
                      <a:pt x="283" y="198"/>
                    </a:lnTo>
                    <a:lnTo>
                      <a:pt x="283" y="56"/>
                    </a:lnTo>
                    <a:lnTo>
                      <a:pt x="198" y="0"/>
                    </a:lnTo>
                    <a:lnTo>
                      <a:pt x="85" y="0"/>
                    </a:lnTo>
                    <a:lnTo>
                      <a:pt x="85" y="28"/>
                    </a:lnTo>
                    <a:lnTo>
                      <a:pt x="0" y="56"/>
                    </a:lnTo>
                    <a:lnTo>
                      <a:pt x="28" y="142"/>
                    </a:lnTo>
                    <a:lnTo>
                      <a:pt x="85" y="170"/>
                    </a:lnTo>
                    <a:lnTo>
                      <a:pt x="113" y="113"/>
                    </a:lnTo>
                    <a:lnTo>
                      <a:pt x="141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6" name="Freeform 19"/>
              <p:cNvSpPr>
                <a:spLocks/>
              </p:cNvSpPr>
              <p:nvPr/>
            </p:nvSpPr>
            <p:spPr bwMode="auto">
              <a:xfrm>
                <a:off x="2125663" y="8445500"/>
                <a:ext cx="495300" cy="404813"/>
              </a:xfrm>
              <a:custGeom>
                <a:avLst/>
                <a:gdLst>
                  <a:gd name="T0" fmla="*/ 495300 w 312"/>
                  <a:gd name="T1" fmla="*/ 180975 h 255"/>
                  <a:gd name="T2" fmla="*/ 314325 w 312"/>
                  <a:gd name="T3" fmla="*/ 269875 h 255"/>
                  <a:gd name="T4" fmla="*/ 314325 w 312"/>
                  <a:gd name="T5" fmla="*/ 404813 h 255"/>
                  <a:gd name="T6" fmla="*/ 179388 w 312"/>
                  <a:gd name="T7" fmla="*/ 315913 h 255"/>
                  <a:gd name="T8" fmla="*/ 0 w 312"/>
                  <a:gd name="T9" fmla="*/ 315913 h 255"/>
                  <a:gd name="T10" fmla="*/ 134938 w 312"/>
                  <a:gd name="T11" fmla="*/ 180975 h 255"/>
                  <a:gd name="T12" fmla="*/ 134938 w 312"/>
                  <a:gd name="T13" fmla="*/ 46038 h 255"/>
                  <a:gd name="T14" fmla="*/ 225425 w 312"/>
                  <a:gd name="T15" fmla="*/ 0 h 255"/>
                  <a:gd name="T16" fmla="*/ 314325 w 312"/>
                  <a:gd name="T17" fmla="*/ 134938 h 255"/>
                  <a:gd name="T18" fmla="*/ 495300 w 312"/>
                  <a:gd name="T19" fmla="*/ 180975 h 2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12" h="255">
                    <a:moveTo>
                      <a:pt x="312" y="114"/>
                    </a:moveTo>
                    <a:lnTo>
                      <a:pt x="198" y="170"/>
                    </a:lnTo>
                    <a:lnTo>
                      <a:pt x="198" y="255"/>
                    </a:lnTo>
                    <a:lnTo>
                      <a:pt x="113" y="199"/>
                    </a:lnTo>
                    <a:lnTo>
                      <a:pt x="0" y="199"/>
                    </a:lnTo>
                    <a:lnTo>
                      <a:pt x="85" y="114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312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7" name="Freeform 20"/>
              <p:cNvSpPr>
                <a:spLocks/>
              </p:cNvSpPr>
              <p:nvPr/>
            </p:nvSpPr>
            <p:spPr bwMode="auto">
              <a:xfrm>
                <a:off x="1720850" y="8356600"/>
                <a:ext cx="539750" cy="584200"/>
              </a:xfrm>
              <a:custGeom>
                <a:avLst/>
                <a:gdLst>
                  <a:gd name="T0" fmla="*/ 539750 w 340"/>
                  <a:gd name="T1" fmla="*/ 134938 h 368"/>
                  <a:gd name="T2" fmla="*/ 314325 w 340"/>
                  <a:gd name="T3" fmla="*/ 0 h 368"/>
                  <a:gd name="T4" fmla="*/ 358775 w 340"/>
                  <a:gd name="T5" fmla="*/ 88900 h 368"/>
                  <a:gd name="T6" fmla="*/ 223838 w 340"/>
                  <a:gd name="T7" fmla="*/ 88900 h 368"/>
                  <a:gd name="T8" fmla="*/ 179388 w 340"/>
                  <a:gd name="T9" fmla="*/ 44450 h 368"/>
                  <a:gd name="T10" fmla="*/ 134938 w 340"/>
                  <a:gd name="T11" fmla="*/ 223838 h 368"/>
                  <a:gd name="T12" fmla="*/ 0 w 340"/>
                  <a:gd name="T13" fmla="*/ 493713 h 368"/>
                  <a:gd name="T14" fmla="*/ 88900 w 340"/>
                  <a:gd name="T15" fmla="*/ 584200 h 368"/>
                  <a:gd name="T16" fmla="*/ 223838 w 340"/>
                  <a:gd name="T17" fmla="*/ 584200 h 368"/>
                  <a:gd name="T18" fmla="*/ 269875 w 340"/>
                  <a:gd name="T19" fmla="*/ 493713 h 368"/>
                  <a:gd name="T20" fmla="*/ 404813 w 340"/>
                  <a:gd name="T21" fmla="*/ 449263 h 368"/>
                  <a:gd name="T22" fmla="*/ 404813 w 340"/>
                  <a:gd name="T23" fmla="*/ 404813 h 368"/>
                  <a:gd name="T24" fmla="*/ 539750 w 340"/>
                  <a:gd name="T25" fmla="*/ 269875 h 368"/>
                  <a:gd name="T26" fmla="*/ 539750 w 340"/>
                  <a:gd name="T27" fmla="*/ 134938 h 36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40" h="368">
                    <a:moveTo>
                      <a:pt x="340" y="85"/>
                    </a:moveTo>
                    <a:lnTo>
                      <a:pt x="198" y="0"/>
                    </a:lnTo>
                    <a:lnTo>
                      <a:pt x="226" y="56"/>
                    </a:lnTo>
                    <a:lnTo>
                      <a:pt x="141" y="56"/>
                    </a:lnTo>
                    <a:lnTo>
                      <a:pt x="113" y="28"/>
                    </a:lnTo>
                    <a:lnTo>
                      <a:pt x="85" y="141"/>
                    </a:lnTo>
                    <a:lnTo>
                      <a:pt x="0" y="311"/>
                    </a:lnTo>
                    <a:lnTo>
                      <a:pt x="56" y="368"/>
                    </a:lnTo>
                    <a:lnTo>
                      <a:pt x="141" y="368"/>
                    </a:lnTo>
                    <a:lnTo>
                      <a:pt x="170" y="311"/>
                    </a:lnTo>
                    <a:lnTo>
                      <a:pt x="255" y="283"/>
                    </a:lnTo>
                    <a:lnTo>
                      <a:pt x="255" y="255"/>
                    </a:lnTo>
                    <a:lnTo>
                      <a:pt x="340" y="170"/>
                    </a:lnTo>
                    <a:lnTo>
                      <a:pt x="34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8" name="Freeform 21"/>
              <p:cNvSpPr>
                <a:spLocks/>
              </p:cNvSpPr>
              <p:nvPr/>
            </p:nvSpPr>
            <p:spPr bwMode="auto">
              <a:xfrm>
                <a:off x="1855788" y="8086725"/>
                <a:ext cx="269875" cy="358775"/>
              </a:xfrm>
              <a:custGeom>
                <a:avLst/>
                <a:gdLst>
                  <a:gd name="T0" fmla="*/ 44450 w 170"/>
                  <a:gd name="T1" fmla="*/ 314325 h 226"/>
                  <a:gd name="T2" fmla="*/ 88900 w 170"/>
                  <a:gd name="T3" fmla="*/ 358775 h 226"/>
                  <a:gd name="T4" fmla="*/ 223838 w 170"/>
                  <a:gd name="T5" fmla="*/ 358775 h 226"/>
                  <a:gd name="T6" fmla="*/ 179388 w 170"/>
                  <a:gd name="T7" fmla="*/ 269875 h 226"/>
                  <a:gd name="T8" fmla="*/ 223838 w 170"/>
                  <a:gd name="T9" fmla="*/ 179388 h 226"/>
                  <a:gd name="T10" fmla="*/ 179388 w 170"/>
                  <a:gd name="T11" fmla="*/ 134938 h 226"/>
                  <a:gd name="T12" fmla="*/ 269875 w 170"/>
                  <a:gd name="T13" fmla="*/ 0 h 226"/>
                  <a:gd name="T14" fmla="*/ 134938 w 170"/>
                  <a:gd name="T15" fmla="*/ 44450 h 226"/>
                  <a:gd name="T16" fmla="*/ 0 w 170"/>
                  <a:gd name="T17" fmla="*/ 0 h 226"/>
                  <a:gd name="T18" fmla="*/ 88900 w 170"/>
                  <a:gd name="T19" fmla="*/ 179388 h 226"/>
                  <a:gd name="T20" fmla="*/ 44450 w 170"/>
                  <a:gd name="T21" fmla="*/ 314325 h 2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226">
                    <a:moveTo>
                      <a:pt x="28" y="198"/>
                    </a:moveTo>
                    <a:lnTo>
                      <a:pt x="56" y="226"/>
                    </a:lnTo>
                    <a:lnTo>
                      <a:pt x="141" y="226"/>
                    </a:lnTo>
                    <a:lnTo>
                      <a:pt x="113" y="170"/>
                    </a:lnTo>
                    <a:lnTo>
                      <a:pt x="141" y="113"/>
                    </a:lnTo>
                    <a:lnTo>
                      <a:pt x="113" y="85"/>
                    </a:lnTo>
                    <a:lnTo>
                      <a:pt x="170" y="0"/>
                    </a:lnTo>
                    <a:lnTo>
                      <a:pt x="85" y="28"/>
                    </a:lnTo>
                    <a:lnTo>
                      <a:pt x="0" y="0"/>
                    </a:lnTo>
                    <a:lnTo>
                      <a:pt x="56" y="113"/>
                    </a:lnTo>
                    <a:lnTo>
                      <a:pt x="28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9" name="Freeform 22"/>
              <p:cNvSpPr>
                <a:spLocks/>
              </p:cNvSpPr>
              <p:nvPr/>
            </p:nvSpPr>
            <p:spPr bwMode="auto">
              <a:xfrm>
                <a:off x="2035175" y="7905750"/>
                <a:ext cx="450850" cy="585788"/>
              </a:xfrm>
              <a:custGeom>
                <a:avLst/>
                <a:gdLst>
                  <a:gd name="T0" fmla="*/ 90488 w 284"/>
                  <a:gd name="T1" fmla="*/ 44450 h 369"/>
                  <a:gd name="T2" fmla="*/ 134938 w 284"/>
                  <a:gd name="T3" fmla="*/ 90488 h 369"/>
                  <a:gd name="T4" fmla="*/ 90488 w 284"/>
                  <a:gd name="T5" fmla="*/ 180975 h 369"/>
                  <a:gd name="T6" fmla="*/ 0 w 284"/>
                  <a:gd name="T7" fmla="*/ 315913 h 369"/>
                  <a:gd name="T8" fmla="*/ 44450 w 284"/>
                  <a:gd name="T9" fmla="*/ 360363 h 369"/>
                  <a:gd name="T10" fmla="*/ 0 w 284"/>
                  <a:gd name="T11" fmla="*/ 450850 h 369"/>
                  <a:gd name="T12" fmla="*/ 225425 w 284"/>
                  <a:gd name="T13" fmla="*/ 585788 h 369"/>
                  <a:gd name="T14" fmla="*/ 315913 w 284"/>
                  <a:gd name="T15" fmla="*/ 539750 h 369"/>
                  <a:gd name="T16" fmla="*/ 404813 w 284"/>
                  <a:gd name="T17" fmla="*/ 450850 h 369"/>
                  <a:gd name="T18" fmla="*/ 404813 w 284"/>
                  <a:gd name="T19" fmla="*/ 269875 h 369"/>
                  <a:gd name="T20" fmla="*/ 450850 w 284"/>
                  <a:gd name="T21" fmla="*/ 134938 h 369"/>
                  <a:gd name="T22" fmla="*/ 360363 w 284"/>
                  <a:gd name="T23" fmla="*/ 44450 h 369"/>
                  <a:gd name="T24" fmla="*/ 225425 w 284"/>
                  <a:gd name="T25" fmla="*/ 44450 h 369"/>
                  <a:gd name="T26" fmla="*/ 179388 w 284"/>
                  <a:gd name="T27" fmla="*/ 0 h 369"/>
                  <a:gd name="T28" fmla="*/ 90488 w 284"/>
                  <a:gd name="T29" fmla="*/ 44450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4" h="369">
                    <a:moveTo>
                      <a:pt x="57" y="28"/>
                    </a:moveTo>
                    <a:lnTo>
                      <a:pt x="85" y="57"/>
                    </a:lnTo>
                    <a:lnTo>
                      <a:pt x="57" y="114"/>
                    </a:lnTo>
                    <a:lnTo>
                      <a:pt x="0" y="199"/>
                    </a:lnTo>
                    <a:lnTo>
                      <a:pt x="28" y="227"/>
                    </a:lnTo>
                    <a:lnTo>
                      <a:pt x="0" y="284"/>
                    </a:lnTo>
                    <a:lnTo>
                      <a:pt x="142" y="369"/>
                    </a:lnTo>
                    <a:lnTo>
                      <a:pt x="199" y="340"/>
                    </a:lnTo>
                    <a:lnTo>
                      <a:pt x="255" y="284"/>
                    </a:lnTo>
                    <a:lnTo>
                      <a:pt x="255" y="170"/>
                    </a:lnTo>
                    <a:lnTo>
                      <a:pt x="284" y="85"/>
                    </a:lnTo>
                    <a:lnTo>
                      <a:pt x="227" y="28"/>
                    </a:lnTo>
                    <a:lnTo>
                      <a:pt x="142" y="28"/>
                    </a:lnTo>
                    <a:lnTo>
                      <a:pt x="113" y="0"/>
                    </a:lnTo>
                    <a:lnTo>
                      <a:pt x="57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0" name="Freeform 23"/>
              <p:cNvSpPr>
                <a:spLocks/>
              </p:cNvSpPr>
              <p:nvPr/>
            </p:nvSpPr>
            <p:spPr bwMode="auto">
              <a:xfrm>
                <a:off x="1809750" y="7815263"/>
                <a:ext cx="360363" cy="315912"/>
              </a:xfrm>
              <a:custGeom>
                <a:avLst/>
                <a:gdLst>
                  <a:gd name="T0" fmla="*/ 46038 w 227"/>
                  <a:gd name="T1" fmla="*/ 271462 h 199"/>
                  <a:gd name="T2" fmla="*/ 46038 w 227"/>
                  <a:gd name="T3" fmla="*/ 134937 h 199"/>
                  <a:gd name="T4" fmla="*/ 0 w 227"/>
                  <a:gd name="T5" fmla="*/ 90487 h 199"/>
                  <a:gd name="T6" fmla="*/ 180975 w 227"/>
                  <a:gd name="T7" fmla="*/ 90487 h 199"/>
                  <a:gd name="T8" fmla="*/ 225425 w 227"/>
                  <a:gd name="T9" fmla="*/ 0 h 199"/>
                  <a:gd name="T10" fmla="*/ 269875 w 227"/>
                  <a:gd name="T11" fmla="*/ 0 h 199"/>
                  <a:gd name="T12" fmla="*/ 315913 w 227"/>
                  <a:gd name="T13" fmla="*/ 134937 h 199"/>
                  <a:gd name="T14" fmla="*/ 360363 w 227"/>
                  <a:gd name="T15" fmla="*/ 180975 h 199"/>
                  <a:gd name="T16" fmla="*/ 315913 w 227"/>
                  <a:gd name="T17" fmla="*/ 271462 h 199"/>
                  <a:gd name="T18" fmla="*/ 180975 w 227"/>
                  <a:gd name="T19" fmla="*/ 315912 h 199"/>
                  <a:gd name="T20" fmla="*/ 46038 w 227"/>
                  <a:gd name="T21" fmla="*/ 271462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99">
                    <a:moveTo>
                      <a:pt x="29" y="171"/>
                    </a:moveTo>
                    <a:lnTo>
                      <a:pt x="29" y="85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85"/>
                    </a:lnTo>
                    <a:lnTo>
                      <a:pt x="227" y="114"/>
                    </a:lnTo>
                    <a:lnTo>
                      <a:pt x="199" y="171"/>
                    </a:lnTo>
                    <a:lnTo>
                      <a:pt x="114" y="199"/>
                    </a:lnTo>
                    <a:lnTo>
                      <a:pt x="29" y="17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1" name="Freeform 24"/>
              <p:cNvSpPr>
                <a:spLocks/>
              </p:cNvSpPr>
              <p:nvPr/>
            </p:nvSpPr>
            <p:spPr bwMode="auto">
              <a:xfrm>
                <a:off x="1585913" y="7186613"/>
                <a:ext cx="900112" cy="763587"/>
              </a:xfrm>
              <a:custGeom>
                <a:avLst/>
                <a:gdLst>
                  <a:gd name="T0" fmla="*/ 223837 w 567"/>
                  <a:gd name="T1" fmla="*/ 719137 h 481"/>
                  <a:gd name="T2" fmla="*/ 0 w 567"/>
                  <a:gd name="T3" fmla="*/ 493712 h 481"/>
                  <a:gd name="T4" fmla="*/ 44450 w 567"/>
                  <a:gd name="T5" fmla="*/ 404812 h 481"/>
                  <a:gd name="T6" fmla="*/ 134937 w 567"/>
                  <a:gd name="T7" fmla="*/ 404812 h 481"/>
                  <a:gd name="T8" fmla="*/ 223837 w 567"/>
                  <a:gd name="T9" fmla="*/ 314325 h 481"/>
                  <a:gd name="T10" fmla="*/ 134937 w 567"/>
                  <a:gd name="T11" fmla="*/ 223837 h 481"/>
                  <a:gd name="T12" fmla="*/ 179387 w 567"/>
                  <a:gd name="T13" fmla="*/ 179387 h 481"/>
                  <a:gd name="T14" fmla="*/ 223837 w 567"/>
                  <a:gd name="T15" fmla="*/ 223837 h 481"/>
                  <a:gd name="T16" fmla="*/ 269875 w 567"/>
                  <a:gd name="T17" fmla="*/ 179387 h 481"/>
                  <a:gd name="T18" fmla="*/ 269875 w 567"/>
                  <a:gd name="T19" fmla="*/ 88900 h 481"/>
                  <a:gd name="T20" fmla="*/ 493712 w 567"/>
                  <a:gd name="T21" fmla="*/ 0 h 481"/>
                  <a:gd name="T22" fmla="*/ 628650 w 567"/>
                  <a:gd name="T23" fmla="*/ 44450 h 481"/>
                  <a:gd name="T24" fmla="*/ 584200 w 567"/>
                  <a:gd name="T25" fmla="*/ 314325 h 481"/>
                  <a:gd name="T26" fmla="*/ 854075 w 567"/>
                  <a:gd name="T27" fmla="*/ 404812 h 481"/>
                  <a:gd name="T28" fmla="*/ 900112 w 567"/>
                  <a:gd name="T29" fmla="*/ 493712 h 481"/>
                  <a:gd name="T30" fmla="*/ 765175 w 567"/>
                  <a:gd name="T31" fmla="*/ 539750 h 481"/>
                  <a:gd name="T32" fmla="*/ 809625 w 567"/>
                  <a:gd name="T33" fmla="*/ 763587 h 481"/>
                  <a:gd name="T34" fmla="*/ 674687 w 567"/>
                  <a:gd name="T35" fmla="*/ 763587 h 481"/>
                  <a:gd name="T36" fmla="*/ 628650 w 567"/>
                  <a:gd name="T37" fmla="*/ 719137 h 481"/>
                  <a:gd name="T38" fmla="*/ 539750 w 567"/>
                  <a:gd name="T39" fmla="*/ 763587 h 481"/>
                  <a:gd name="T40" fmla="*/ 493712 w 567"/>
                  <a:gd name="T41" fmla="*/ 628650 h 481"/>
                  <a:gd name="T42" fmla="*/ 449262 w 567"/>
                  <a:gd name="T43" fmla="*/ 628650 h 481"/>
                  <a:gd name="T44" fmla="*/ 404812 w 567"/>
                  <a:gd name="T45" fmla="*/ 719137 h 481"/>
                  <a:gd name="T46" fmla="*/ 223837 w 567"/>
                  <a:gd name="T47" fmla="*/ 719137 h 4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67" h="481">
                    <a:moveTo>
                      <a:pt x="141" y="453"/>
                    </a:moveTo>
                    <a:lnTo>
                      <a:pt x="0" y="311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141" y="198"/>
                    </a:lnTo>
                    <a:lnTo>
                      <a:pt x="85" y="141"/>
                    </a:lnTo>
                    <a:lnTo>
                      <a:pt x="113" y="113"/>
                    </a:lnTo>
                    <a:lnTo>
                      <a:pt x="141" y="141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311" y="0"/>
                    </a:lnTo>
                    <a:lnTo>
                      <a:pt x="396" y="28"/>
                    </a:lnTo>
                    <a:lnTo>
                      <a:pt x="368" y="198"/>
                    </a:lnTo>
                    <a:lnTo>
                      <a:pt x="538" y="255"/>
                    </a:lnTo>
                    <a:lnTo>
                      <a:pt x="567" y="311"/>
                    </a:lnTo>
                    <a:lnTo>
                      <a:pt x="482" y="340"/>
                    </a:lnTo>
                    <a:lnTo>
                      <a:pt x="510" y="481"/>
                    </a:lnTo>
                    <a:lnTo>
                      <a:pt x="425" y="481"/>
                    </a:lnTo>
                    <a:lnTo>
                      <a:pt x="396" y="453"/>
                    </a:lnTo>
                    <a:lnTo>
                      <a:pt x="340" y="481"/>
                    </a:lnTo>
                    <a:lnTo>
                      <a:pt x="311" y="396"/>
                    </a:lnTo>
                    <a:lnTo>
                      <a:pt x="283" y="396"/>
                    </a:lnTo>
                    <a:lnTo>
                      <a:pt x="255" y="453"/>
                    </a:lnTo>
                    <a:lnTo>
                      <a:pt x="141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2" name="Freeform 25"/>
              <p:cNvSpPr>
                <a:spLocks/>
              </p:cNvSpPr>
              <p:nvPr/>
            </p:nvSpPr>
            <p:spPr bwMode="auto">
              <a:xfrm>
                <a:off x="2979738" y="6826250"/>
                <a:ext cx="360362" cy="404813"/>
              </a:xfrm>
              <a:custGeom>
                <a:avLst/>
                <a:gdLst>
                  <a:gd name="T0" fmla="*/ 360362 w 227"/>
                  <a:gd name="T1" fmla="*/ 269875 h 255"/>
                  <a:gd name="T2" fmla="*/ 315912 w 227"/>
                  <a:gd name="T3" fmla="*/ 134938 h 255"/>
                  <a:gd name="T4" fmla="*/ 315912 w 227"/>
                  <a:gd name="T5" fmla="*/ 44450 h 255"/>
                  <a:gd name="T6" fmla="*/ 134937 w 227"/>
                  <a:gd name="T7" fmla="*/ 0 h 255"/>
                  <a:gd name="T8" fmla="*/ 0 w 227"/>
                  <a:gd name="T9" fmla="*/ 88900 h 255"/>
                  <a:gd name="T10" fmla="*/ 90487 w 227"/>
                  <a:gd name="T11" fmla="*/ 179388 h 255"/>
                  <a:gd name="T12" fmla="*/ 180975 w 227"/>
                  <a:gd name="T13" fmla="*/ 404813 h 255"/>
                  <a:gd name="T14" fmla="*/ 360362 w 227"/>
                  <a:gd name="T15" fmla="*/ 269875 h 2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7" h="255">
                    <a:moveTo>
                      <a:pt x="227" y="170"/>
                    </a:moveTo>
                    <a:lnTo>
                      <a:pt x="199" y="85"/>
                    </a:lnTo>
                    <a:lnTo>
                      <a:pt x="199" y="28"/>
                    </a:lnTo>
                    <a:lnTo>
                      <a:pt x="85" y="0"/>
                    </a:lnTo>
                    <a:lnTo>
                      <a:pt x="0" y="56"/>
                    </a:lnTo>
                    <a:lnTo>
                      <a:pt x="57" y="113"/>
                    </a:lnTo>
                    <a:lnTo>
                      <a:pt x="114" y="255"/>
                    </a:lnTo>
                    <a:lnTo>
                      <a:pt x="227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3" name="Freeform 26"/>
              <p:cNvSpPr>
                <a:spLocks/>
              </p:cNvSpPr>
              <p:nvPr/>
            </p:nvSpPr>
            <p:spPr bwMode="auto">
              <a:xfrm>
                <a:off x="3160713" y="7096125"/>
                <a:ext cx="269875" cy="360363"/>
              </a:xfrm>
              <a:custGeom>
                <a:avLst/>
                <a:gdLst>
                  <a:gd name="T0" fmla="*/ 179388 w 170"/>
                  <a:gd name="T1" fmla="*/ 0 h 227"/>
                  <a:gd name="T2" fmla="*/ 0 w 170"/>
                  <a:gd name="T3" fmla="*/ 134938 h 227"/>
                  <a:gd name="T4" fmla="*/ 90488 w 170"/>
                  <a:gd name="T5" fmla="*/ 360363 h 227"/>
                  <a:gd name="T6" fmla="*/ 269875 w 170"/>
                  <a:gd name="T7" fmla="*/ 179388 h 227"/>
                  <a:gd name="T8" fmla="*/ 179388 w 170"/>
                  <a:gd name="T9" fmla="*/ 0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113" y="0"/>
                    </a:moveTo>
                    <a:lnTo>
                      <a:pt x="0" y="85"/>
                    </a:lnTo>
                    <a:lnTo>
                      <a:pt x="57" y="227"/>
                    </a:lnTo>
                    <a:lnTo>
                      <a:pt x="170" y="1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4" name="Freeform 27"/>
              <p:cNvSpPr>
                <a:spLocks/>
              </p:cNvSpPr>
              <p:nvPr/>
            </p:nvSpPr>
            <p:spPr bwMode="auto">
              <a:xfrm>
                <a:off x="2890838" y="6510338"/>
                <a:ext cx="449262" cy="404812"/>
              </a:xfrm>
              <a:custGeom>
                <a:avLst/>
                <a:gdLst>
                  <a:gd name="T0" fmla="*/ 88900 w 283"/>
                  <a:gd name="T1" fmla="*/ 404812 h 255"/>
                  <a:gd name="T2" fmla="*/ 0 w 283"/>
                  <a:gd name="T3" fmla="*/ 315912 h 255"/>
                  <a:gd name="T4" fmla="*/ 88900 w 283"/>
                  <a:gd name="T5" fmla="*/ 180975 h 255"/>
                  <a:gd name="T6" fmla="*/ 88900 w 283"/>
                  <a:gd name="T7" fmla="*/ 90487 h 255"/>
                  <a:gd name="T8" fmla="*/ 179387 w 283"/>
                  <a:gd name="T9" fmla="*/ 46037 h 255"/>
                  <a:gd name="T10" fmla="*/ 223837 w 283"/>
                  <a:gd name="T11" fmla="*/ 0 h 255"/>
                  <a:gd name="T12" fmla="*/ 314325 w 283"/>
                  <a:gd name="T13" fmla="*/ 46037 h 255"/>
                  <a:gd name="T14" fmla="*/ 360362 w 283"/>
                  <a:gd name="T15" fmla="*/ 0 h 255"/>
                  <a:gd name="T16" fmla="*/ 404812 w 283"/>
                  <a:gd name="T17" fmla="*/ 46037 h 255"/>
                  <a:gd name="T18" fmla="*/ 449262 w 283"/>
                  <a:gd name="T19" fmla="*/ 134937 h 255"/>
                  <a:gd name="T20" fmla="*/ 269875 w 283"/>
                  <a:gd name="T21" fmla="*/ 134937 h 255"/>
                  <a:gd name="T22" fmla="*/ 179387 w 283"/>
                  <a:gd name="T23" fmla="*/ 225425 h 255"/>
                  <a:gd name="T24" fmla="*/ 223837 w 283"/>
                  <a:gd name="T25" fmla="*/ 315912 h 255"/>
                  <a:gd name="T26" fmla="*/ 88900 w 283"/>
                  <a:gd name="T27" fmla="*/ 404812 h 2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255">
                    <a:moveTo>
                      <a:pt x="56" y="255"/>
                    </a:moveTo>
                    <a:lnTo>
                      <a:pt x="0" y="199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113" y="29"/>
                    </a:lnTo>
                    <a:lnTo>
                      <a:pt x="141" y="0"/>
                    </a:lnTo>
                    <a:lnTo>
                      <a:pt x="198" y="29"/>
                    </a:lnTo>
                    <a:lnTo>
                      <a:pt x="227" y="0"/>
                    </a:lnTo>
                    <a:lnTo>
                      <a:pt x="255" y="29"/>
                    </a:lnTo>
                    <a:lnTo>
                      <a:pt x="283" y="85"/>
                    </a:lnTo>
                    <a:lnTo>
                      <a:pt x="170" y="85"/>
                    </a:lnTo>
                    <a:lnTo>
                      <a:pt x="113" y="142"/>
                    </a:lnTo>
                    <a:lnTo>
                      <a:pt x="141" y="199"/>
                    </a:lnTo>
                    <a:lnTo>
                      <a:pt x="56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5" name="Freeform 28"/>
              <p:cNvSpPr>
                <a:spLocks/>
              </p:cNvSpPr>
              <p:nvPr/>
            </p:nvSpPr>
            <p:spPr bwMode="auto">
              <a:xfrm>
                <a:off x="3070225" y="6645275"/>
                <a:ext cx="404813" cy="315913"/>
              </a:xfrm>
              <a:custGeom>
                <a:avLst/>
                <a:gdLst>
                  <a:gd name="T0" fmla="*/ 269875 w 255"/>
                  <a:gd name="T1" fmla="*/ 0 h 199"/>
                  <a:gd name="T2" fmla="*/ 90488 w 255"/>
                  <a:gd name="T3" fmla="*/ 0 h 199"/>
                  <a:gd name="T4" fmla="*/ 0 w 255"/>
                  <a:gd name="T5" fmla="*/ 90488 h 199"/>
                  <a:gd name="T6" fmla="*/ 44450 w 255"/>
                  <a:gd name="T7" fmla="*/ 180975 h 199"/>
                  <a:gd name="T8" fmla="*/ 225425 w 255"/>
                  <a:gd name="T9" fmla="*/ 225425 h 199"/>
                  <a:gd name="T10" fmla="*/ 225425 w 255"/>
                  <a:gd name="T11" fmla="*/ 315913 h 199"/>
                  <a:gd name="T12" fmla="*/ 315913 w 255"/>
                  <a:gd name="T13" fmla="*/ 269875 h 199"/>
                  <a:gd name="T14" fmla="*/ 404813 w 255"/>
                  <a:gd name="T15" fmla="*/ 180975 h 199"/>
                  <a:gd name="T16" fmla="*/ 404813 w 255"/>
                  <a:gd name="T17" fmla="*/ 90488 h 199"/>
                  <a:gd name="T18" fmla="*/ 315913 w 255"/>
                  <a:gd name="T19" fmla="*/ 90488 h 199"/>
                  <a:gd name="T20" fmla="*/ 269875 w 255"/>
                  <a:gd name="T21" fmla="*/ 0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199">
                    <a:moveTo>
                      <a:pt x="170" y="0"/>
                    </a:moveTo>
                    <a:lnTo>
                      <a:pt x="57" y="0"/>
                    </a:lnTo>
                    <a:lnTo>
                      <a:pt x="0" y="57"/>
                    </a:lnTo>
                    <a:lnTo>
                      <a:pt x="28" y="114"/>
                    </a:lnTo>
                    <a:lnTo>
                      <a:pt x="142" y="142"/>
                    </a:lnTo>
                    <a:lnTo>
                      <a:pt x="142" y="199"/>
                    </a:lnTo>
                    <a:lnTo>
                      <a:pt x="199" y="170"/>
                    </a:lnTo>
                    <a:lnTo>
                      <a:pt x="255" y="114"/>
                    </a:lnTo>
                    <a:lnTo>
                      <a:pt x="255" y="57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6" name="Freeform 29"/>
              <p:cNvSpPr>
                <a:spLocks/>
              </p:cNvSpPr>
              <p:nvPr/>
            </p:nvSpPr>
            <p:spPr bwMode="auto">
              <a:xfrm>
                <a:off x="2574925" y="6465888"/>
                <a:ext cx="404813" cy="360362"/>
              </a:xfrm>
              <a:custGeom>
                <a:avLst/>
                <a:gdLst>
                  <a:gd name="T0" fmla="*/ 315913 w 255"/>
                  <a:gd name="T1" fmla="*/ 360362 h 227"/>
                  <a:gd name="T2" fmla="*/ 404813 w 255"/>
                  <a:gd name="T3" fmla="*/ 225425 h 227"/>
                  <a:gd name="T4" fmla="*/ 404813 w 255"/>
                  <a:gd name="T5" fmla="*/ 134937 h 227"/>
                  <a:gd name="T6" fmla="*/ 360363 w 255"/>
                  <a:gd name="T7" fmla="*/ 0 h 227"/>
                  <a:gd name="T8" fmla="*/ 269875 w 255"/>
                  <a:gd name="T9" fmla="*/ 0 h 227"/>
                  <a:gd name="T10" fmla="*/ 225425 w 255"/>
                  <a:gd name="T11" fmla="*/ 44450 h 227"/>
                  <a:gd name="T12" fmla="*/ 90488 w 255"/>
                  <a:gd name="T13" fmla="*/ 0 h 227"/>
                  <a:gd name="T14" fmla="*/ 90488 w 255"/>
                  <a:gd name="T15" fmla="*/ 90487 h 227"/>
                  <a:gd name="T16" fmla="*/ 46038 w 255"/>
                  <a:gd name="T17" fmla="*/ 179387 h 227"/>
                  <a:gd name="T18" fmla="*/ 0 w 255"/>
                  <a:gd name="T19" fmla="*/ 360362 h 227"/>
                  <a:gd name="T20" fmla="*/ 180975 w 255"/>
                  <a:gd name="T21" fmla="*/ 314325 h 227"/>
                  <a:gd name="T22" fmla="*/ 315913 w 255"/>
                  <a:gd name="T23" fmla="*/ 360362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55" h="227">
                    <a:moveTo>
                      <a:pt x="199" y="227"/>
                    </a:moveTo>
                    <a:lnTo>
                      <a:pt x="255" y="142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29" y="113"/>
                    </a:lnTo>
                    <a:lnTo>
                      <a:pt x="0" y="227"/>
                    </a:lnTo>
                    <a:lnTo>
                      <a:pt x="114" y="198"/>
                    </a:lnTo>
                    <a:lnTo>
                      <a:pt x="199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7" name="Freeform 30"/>
              <p:cNvSpPr>
                <a:spLocks/>
              </p:cNvSpPr>
              <p:nvPr/>
            </p:nvSpPr>
            <p:spPr bwMode="auto">
              <a:xfrm>
                <a:off x="2079625" y="6330950"/>
                <a:ext cx="541338" cy="495300"/>
              </a:xfrm>
              <a:custGeom>
                <a:avLst/>
                <a:gdLst>
                  <a:gd name="T0" fmla="*/ 495300 w 341"/>
                  <a:gd name="T1" fmla="*/ 495300 h 312"/>
                  <a:gd name="T2" fmla="*/ 406400 w 341"/>
                  <a:gd name="T3" fmla="*/ 449263 h 312"/>
                  <a:gd name="T4" fmla="*/ 406400 w 341"/>
                  <a:gd name="T5" fmla="*/ 360363 h 312"/>
                  <a:gd name="T6" fmla="*/ 360363 w 341"/>
                  <a:gd name="T7" fmla="*/ 314325 h 312"/>
                  <a:gd name="T8" fmla="*/ 315913 w 341"/>
                  <a:gd name="T9" fmla="*/ 404813 h 312"/>
                  <a:gd name="T10" fmla="*/ 271463 w 341"/>
                  <a:gd name="T11" fmla="*/ 404813 h 312"/>
                  <a:gd name="T12" fmla="*/ 225425 w 341"/>
                  <a:gd name="T13" fmla="*/ 314325 h 312"/>
                  <a:gd name="T14" fmla="*/ 134938 w 341"/>
                  <a:gd name="T15" fmla="*/ 314325 h 312"/>
                  <a:gd name="T16" fmla="*/ 90488 w 341"/>
                  <a:gd name="T17" fmla="*/ 404813 h 312"/>
                  <a:gd name="T18" fmla="*/ 46038 w 341"/>
                  <a:gd name="T19" fmla="*/ 360363 h 312"/>
                  <a:gd name="T20" fmla="*/ 0 w 341"/>
                  <a:gd name="T21" fmla="*/ 134938 h 312"/>
                  <a:gd name="T22" fmla="*/ 46038 w 341"/>
                  <a:gd name="T23" fmla="*/ 44450 h 312"/>
                  <a:gd name="T24" fmla="*/ 90488 w 341"/>
                  <a:gd name="T25" fmla="*/ 90488 h 312"/>
                  <a:gd name="T26" fmla="*/ 134938 w 341"/>
                  <a:gd name="T27" fmla="*/ 0 h 312"/>
                  <a:gd name="T28" fmla="*/ 271463 w 341"/>
                  <a:gd name="T29" fmla="*/ 44450 h 312"/>
                  <a:gd name="T30" fmla="*/ 271463 w 341"/>
                  <a:gd name="T31" fmla="*/ 134938 h 312"/>
                  <a:gd name="T32" fmla="*/ 406400 w 341"/>
                  <a:gd name="T33" fmla="*/ 179388 h 312"/>
                  <a:gd name="T34" fmla="*/ 495300 w 341"/>
                  <a:gd name="T35" fmla="*/ 134938 h 312"/>
                  <a:gd name="T36" fmla="*/ 541338 w 341"/>
                  <a:gd name="T37" fmla="*/ 314325 h 312"/>
                  <a:gd name="T38" fmla="*/ 495300 w 341"/>
                  <a:gd name="T39" fmla="*/ 495300 h 31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1" h="312">
                    <a:moveTo>
                      <a:pt x="312" y="312"/>
                    </a:moveTo>
                    <a:lnTo>
                      <a:pt x="256" y="283"/>
                    </a:lnTo>
                    <a:lnTo>
                      <a:pt x="256" y="227"/>
                    </a:lnTo>
                    <a:lnTo>
                      <a:pt x="227" y="198"/>
                    </a:lnTo>
                    <a:lnTo>
                      <a:pt x="199" y="255"/>
                    </a:lnTo>
                    <a:lnTo>
                      <a:pt x="171" y="255"/>
                    </a:lnTo>
                    <a:lnTo>
                      <a:pt x="142" y="198"/>
                    </a:lnTo>
                    <a:lnTo>
                      <a:pt x="85" y="198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0" y="85"/>
                    </a:lnTo>
                    <a:lnTo>
                      <a:pt x="29" y="28"/>
                    </a:lnTo>
                    <a:lnTo>
                      <a:pt x="57" y="57"/>
                    </a:lnTo>
                    <a:lnTo>
                      <a:pt x="85" y="0"/>
                    </a:lnTo>
                    <a:lnTo>
                      <a:pt x="171" y="28"/>
                    </a:lnTo>
                    <a:lnTo>
                      <a:pt x="171" y="85"/>
                    </a:lnTo>
                    <a:lnTo>
                      <a:pt x="256" y="113"/>
                    </a:lnTo>
                    <a:lnTo>
                      <a:pt x="312" y="85"/>
                    </a:lnTo>
                    <a:lnTo>
                      <a:pt x="341" y="198"/>
                    </a:lnTo>
                    <a:lnTo>
                      <a:pt x="312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8" name="Freeform 31"/>
              <p:cNvSpPr>
                <a:spLocks/>
              </p:cNvSpPr>
              <p:nvPr/>
            </p:nvSpPr>
            <p:spPr bwMode="auto">
              <a:xfrm>
                <a:off x="2035175" y="6645275"/>
                <a:ext cx="450850" cy="585788"/>
              </a:xfrm>
              <a:custGeom>
                <a:avLst/>
                <a:gdLst>
                  <a:gd name="T0" fmla="*/ 450850 w 284"/>
                  <a:gd name="T1" fmla="*/ 134938 h 369"/>
                  <a:gd name="T2" fmla="*/ 450850 w 284"/>
                  <a:gd name="T3" fmla="*/ 46038 h 369"/>
                  <a:gd name="T4" fmla="*/ 404813 w 284"/>
                  <a:gd name="T5" fmla="*/ 0 h 369"/>
                  <a:gd name="T6" fmla="*/ 360363 w 284"/>
                  <a:gd name="T7" fmla="*/ 90488 h 369"/>
                  <a:gd name="T8" fmla="*/ 315913 w 284"/>
                  <a:gd name="T9" fmla="*/ 90488 h 369"/>
                  <a:gd name="T10" fmla="*/ 269875 w 284"/>
                  <a:gd name="T11" fmla="*/ 0 h 369"/>
                  <a:gd name="T12" fmla="*/ 179388 w 284"/>
                  <a:gd name="T13" fmla="*/ 0 h 369"/>
                  <a:gd name="T14" fmla="*/ 134938 w 284"/>
                  <a:gd name="T15" fmla="*/ 90488 h 369"/>
                  <a:gd name="T16" fmla="*/ 90488 w 284"/>
                  <a:gd name="T17" fmla="*/ 46038 h 369"/>
                  <a:gd name="T18" fmla="*/ 0 w 284"/>
                  <a:gd name="T19" fmla="*/ 0 h 369"/>
                  <a:gd name="T20" fmla="*/ 0 w 284"/>
                  <a:gd name="T21" fmla="*/ 90488 h 369"/>
                  <a:gd name="T22" fmla="*/ 90488 w 284"/>
                  <a:gd name="T23" fmla="*/ 134938 h 369"/>
                  <a:gd name="T24" fmla="*/ 134938 w 284"/>
                  <a:gd name="T25" fmla="*/ 180975 h 369"/>
                  <a:gd name="T26" fmla="*/ 44450 w 284"/>
                  <a:gd name="T27" fmla="*/ 360363 h 369"/>
                  <a:gd name="T28" fmla="*/ 44450 w 284"/>
                  <a:gd name="T29" fmla="*/ 541338 h 369"/>
                  <a:gd name="T30" fmla="*/ 179388 w 284"/>
                  <a:gd name="T31" fmla="*/ 585788 h 369"/>
                  <a:gd name="T32" fmla="*/ 179388 w 284"/>
                  <a:gd name="T33" fmla="*/ 450850 h 369"/>
                  <a:gd name="T34" fmla="*/ 450850 w 284"/>
                  <a:gd name="T35" fmla="*/ 134938 h 36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4" h="369">
                    <a:moveTo>
                      <a:pt x="284" y="85"/>
                    </a:moveTo>
                    <a:lnTo>
                      <a:pt x="284" y="29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57" y="29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85"/>
                    </a:lnTo>
                    <a:lnTo>
                      <a:pt x="85" y="114"/>
                    </a:lnTo>
                    <a:lnTo>
                      <a:pt x="28" y="227"/>
                    </a:lnTo>
                    <a:lnTo>
                      <a:pt x="28" y="341"/>
                    </a:lnTo>
                    <a:lnTo>
                      <a:pt x="113" y="369"/>
                    </a:lnTo>
                    <a:lnTo>
                      <a:pt x="113" y="284"/>
                    </a:lnTo>
                    <a:lnTo>
                      <a:pt x="284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99" name="Freeform 32"/>
              <p:cNvSpPr>
                <a:spLocks/>
              </p:cNvSpPr>
              <p:nvPr/>
            </p:nvSpPr>
            <p:spPr bwMode="auto">
              <a:xfrm>
                <a:off x="1360488" y="6645275"/>
                <a:ext cx="449262" cy="1035050"/>
              </a:xfrm>
              <a:custGeom>
                <a:avLst/>
                <a:gdLst>
                  <a:gd name="T0" fmla="*/ 225425 w 283"/>
                  <a:gd name="T1" fmla="*/ 1035050 h 652"/>
                  <a:gd name="T2" fmla="*/ 269875 w 283"/>
                  <a:gd name="T3" fmla="*/ 946150 h 652"/>
                  <a:gd name="T4" fmla="*/ 360362 w 283"/>
                  <a:gd name="T5" fmla="*/ 946150 h 652"/>
                  <a:gd name="T6" fmla="*/ 449262 w 283"/>
                  <a:gd name="T7" fmla="*/ 855663 h 652"/>
                  <a:gd name="T8" fmla="*/ 360362 w 283"/>
                  <a:gd name="T9" fmla="*/ 765175 h 652"/>
                  <a:gd name="T10" fmla="*/ 314325 w 283"/>
                  <a:gd name="T11" fmla="*/ 541338 h 652"/>
                  <a:gd name="T12" fmla="*/ 225425 w 283"/>
                  <a:gd name="T13" fmla="*/ 450850 h 652"/>
                  <a:gd name="T14" fmla="*/ 314325 w 283"/>
                  <a:gd name="T15" fmla="*/ 450850 h 652"/>
                  <a:gd name="T16" fmla="*/ 360362 w 283"/>
                  <a:gd name="T17" fmla="*/ 315913 h 652"/>
                  <a:gd name="T18" fmla="*/ 314325 w 283"/>
                  <a:gd name="T19" fmla="*/ 225425 h 652"/>
                  <a:gd name="T20" fmla="*/ 449262 w 283"/>
                  <a:gd name="T21" fmla="*/ 134938 h 652"/>
                  <a:gd name="T22" fmla="*/ 404812 w 283"/>
                  <a:gd name="T23" fmla="*/ 90488 h 652"/>
                  <a:gd name="T24" fmla="*/ 269875 w 283"/>
                  <a:gd name="T25" fmla="*/ 90488 h 652"/>
                  <a:gd name="T26" fmla="*/ 314325 w 283"/>
                  <a:gd name="T27" fmla="*/ 46038 h 652"/>
                  <a:gd name="T28" fmla="*/ 134937 w 283"/>
                  <a:gd name="T29" fmla="*/ 0 h 652"/>
                  <a:gd name="T30" fmla="*/ 90487 w 283"/>
                  <a:gd name="T31" fmla="*/ 360363 h 652"/>
                  <a:gd name="T32" fmla="*/ 90487 w 283"/>
                  <a:gd name="T33" fmla="*/ 541338 h 652"/>
                  <a:gd name="T34" fmla="*/ 0 w 283"/>
                  <a:gd name="T35" fmla="*/ 720725 h 652"/>
                  <a:gd name="T36" fmla="*/ 90487 w 283"/>
                  <a:gd name="T37" fmla="*/ 946150 h 652"/>
                  <a:gd name="T38" fmla="*/ 134937 w 283"/>
                  <a:gd name="T39" fmla="*/ 946150 h 652"/>
                  <a:gd name="T40" fmla="*/ 225425 w 283"/>
                  <a:gd name="T41" fmla="*/ 1035050 h 6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3" h="652">
                    <a:moveTo>
                      <a:pt x="142" y="652"/>
                    </a:moveTo>
                    <a:lnTo>
                      <a:pt x="170" y="596"/>
                    </a:lnTo>
                    <a:lnTo>
                      <a:pt x="227" y="596"/>
                    </a:lnTo>
                    <a:lnTo>
                      <a:pt x="283" y="539"/>
                    </a:lnTo>
                    <a:lnTo>
                      <a:pt x="227" y="482"/>
                    </a:lnTo>
                    <a:lnTo>
                      <a:pt x="198" y="341"/>
                    </a:lnTo>
                    <a:lnTo>
                      <a:pt x="142" y="284"/>
                    </a:lnTo>
                    <a:lnTo>
                      <a:pt x="198" y="284"/>
                    </a:lnTo>
                    <a:lnTo>
                      <a:pt x="227" y="199"/>
                    </a:lnTo>
                    <a:lnTo>
                      <a:pt x="198" y="142"/>
                    </a:lnTo>
                    <a:lnTo>
                      <a:pt x="283" y="85"/>
                    </a:lnTo>
                    <a:lnTo>
                      <a:pt x="255" y="57"/>
                    </a:lnTo>
                    <a:lnTo>
                      <a:pt x="170" y="57"/>
                    </a:lnTo>
                    <a:lnTo>
                      <a:pt x="198" y="29"/>
                    </a:lnTo>
                    <a:lnTo>
                      <a:pt x="85" y="0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0" y="454"/>
                    </a:lnTo>
                    <a:lnTo>
                      <a:pt x="57" y="596"/>
                    </a:lnTo>
                    <a:lnTo>
                      <a:pt x="85" y="596"/>
                    </a:lnTo>
                    <a:lnTo>
                      <a:pt x="142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0" name="Freeform 33"/>
              <p:cNvSpPr>
                <a:spLocks/>
              </p:cNvSpPr>
              <p:nvPr/>
            </p:nvSpPr>
            <p:spPr bwMode="auto">
              <a:xfrm>
                <a:off x="1585913" y="6645275"/>
                <a:ext cx="584200" cy="765175"/>
              </a:xfrm>
              <a:custGeom>
                <a:avLst/>
                <a:gdLst>
                  <a:gd name="T0" fmla="*/ 449263 w 368"/>
                  <a:gd name="T1" fmla="*/ 0 h 482"/>
                  <a:gd name="T2" fmla="*/ 358775 w 368"/>
                  <a:gd name="T3" fmla="*/ 46038 h 482"/>
                  <a:gd name="T4" fmla="*/ 404813 w 368"/>
                  <a:gd name="T5" fmla="*/ 134938 h 482"/>
                  <a:gd name="T6" fmla="*/ 314325 w 368"/>
                  <a:gd name="T7" fmla="*/ 180975 h 482"/>
                  <a:gd name="T8" fmla="*/ 223838 w 368"/>
                  <a:gd name="T9" fmla="*/ 134938 h 482"/>
                  <a:gd name="T10" fmla="*/ 88900 w 368"/>
                  <a:gd name="T11" fmla="*/ 225425 h 482"/>
                  <a:gd name="T12" fmla="*/ 134938 w 368"/>
                  <a:gd name="T13" fmla="*/ 315913 h 482"/>
                  <a:gd name="T14" fmla="*/ 88900 w 368"/>
                  <a:gd name="T15" fmla="*/ 450850 h 482"/>
                  <a:gd name="T16" fmla="*/ 0 w 368"/>
                  <a:gd name="T17" fmla="*/ 450850 h 482"/>
                  <a:gd name="T18" fmla="*/ 88900 w 368"/>
                  <a:gd name="T19" fmla="*/ 541338 h 482"/>
                  <a:gd name="T20" fmla="*/ 134938 w 368"/>
                  <a:gd name="T21" fmla="*/ 765175 h 482"/>
                  <a:gd name="T22" fmla="*/ 179388 w 368"/>
                  <a:gd name="T23" fmla="*/ 720725 h 482"/>
                  <a:gd name="T24" fmla="*/ 223838 w 368"/>
                  <a:gd name="T25" fmla="*/ 765175 h 482"/>
                  <a:gd name="T26" fmla="*/ 269875 w 368"/>
                  <a:gd name="T27" fmla="*/ 720725 h 482"/>
                  <a:gd name="T28" fmla="*/ 269875 w 368"/>
                  <a:gd name="T29" fmla="*/ 630238 h 482"/>
                  <a:gd name="T30" fmla="*/ 493713 w 368"/>
                  <a:gd name="T31" fmla="*/ 541338 h 482"/>
                  <a:gd name="T32" fmla="*/ 493713 w 368"/>
                  <a:gd name="T33" fmla="*/ 360363 h 482"/>
                  <a:gd name="T34" fmla="*/ 584200 w 368"/>
                  <a:gd name="T35" fmla="*/ 180975 h 482"/>
                  <a:gd name="T36" fmla="*/ 539750 w 368"/>
                  <a:gd name="T37" fmla="*/ 134938 h 482"/>
                  <a:gd name="T38" fmla="*/ 449263 w 368"/>
                  <a:gd name="T39" fmla="*/ 90488 h 482"/>
                  <a:gd name="T40" fmla="*/ 449263 w 368"/>
                  <a:gd name="T41" fmla="*/ 0 h 48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68" h="482">
                    <a:moveTo>
                      <a:pt x="283" y="0"/>
                    </a:moveTo>
                    <a:lnTo>
                      <a:pt x="226" y="29"/>
                    </a:lnTo>
                    <a:lnTo>
                      <a:pt x="255" y="85"/>
                    </a:lnTo>
                    <a:lnTo>
                      <a:pt x="198" y="114"/>
                    </a:lnTo>
                    <a:lnTo>
                      <a:pt x="141" y="85"/>
                    </a:lnTo>
                    <a:lnTo>
                      <a:pt x="56" y="142"/>
                    </a:lnTo>
                    <a:lnTo>
                      <a:pt x="85" y="199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56" y="341"/>
                    </a:lnTo>
                    <a:lnTo>
                      <a:pt x="85" y="482"/>
                    </a:lnTo>
                    <a:lnTo>
                      <a:pt x="113" y="454"/>
                    </a:lnTo>
                    <a:lnTo>
                      <a:pt x="141" y="482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311" y="341"/>
                    </a:lnTo>
                    <a:lnTo>
                      <a:pt x="311" y="227"/>
                    </a:lnTo>
                    <a:lnTo>
                      <a:pt x="368" y="114"/>
                    </a:lnTo>
                    <a:lnTo>
                      <a:pt x="340" y="85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1" name="Freeform 34"/>
              <p:cNvSpPr>
                <a:spLocks/>
              </p:cNvSpPr>
              <p:nvPr/>
            </p:nvSpPr>
            <p:spPr bwMode="auto">
              <a:xfrm>
                <a:off x="1495425" y="6286500"/>
                <a:ext cx="630238" cy="539750"/>
              </a:xfrm>
              <a:custGeom>
                <a:avLst/>
                <a:gdLst>
                  <a:gd name="T0" fmla="*/ 630238 w 397"/>
                  <a:gd name="T1" fmla="*/ 88900 h 340"/>
                  <a:gd name="T2" fmla="*/ 539750 w 397"/>
                  <a:gd name="T3" fmla="*/ 0 h 340"/>
                  <a:gd name="T4" fmla="*/ 314325 w 397"/>
                  <a:gd name="T5" fmla="*/ 223838 h 340"/>
                  <a:gd name="T6" fmla="*/ 0 w 397"/>
                  <a:gd name="T7" fmla="*/ 314325 h 340"/>
                  <a:gd name="T8" fmla="*/ 0 w 397"/>
                  <a:gd name="T9" fmla="*/ 358775 h 340"/>
                  <a:gd name="T10" fmla="*/ 179388 w 397"/>
                  <a:gd name="T11" fmla="*/ 404813 h 340"/>
                  <a:gd name="T12" fmla="*/ 134938 w 397"/>
                  <a:gd name="T13" fmla="*/ 449263 h 340"/>
                  <a:gd name="T14" fmla="*/ 269875 w 397"/>
                  <a:gd name="T15" fmla="*/ 449263 h 340"/>
                  <a:gd name="T16" fmla="*/ 314325 w 397"/>
                  <a:gd name="T17" fmla="*/ 493713 h 340"/>
                  <a:gd name="T18" fmla="*/ 404813 w 397"/>
                  <a:gd name="T19" fmla="*/ 539750 h 340"/>
                  <a:gd name="T20" fmla="*/ 495300 w 397"/>
                  <a:gd name="T21" fmla="*/ 493713 h 340"/>
                  <a:gd name="T22" fmla="*/ 449263 w 397"/>
                  <a:gd name="T23" fmla="*/ 404813 h 340"/>
                  <a:gd name="T24" fmla="*/ 539750 w 397"/>
                  <a:gd name="T25" fmla="*/ 358775 h 340"/>
                  <a:gd name="T26" fmla="*/ 630238 w 397"/>
                  <a:gd name="T27" fmla="*/ 404813 h 340"/>
                  <a:gd name="T28" fmla="*/ 584200 w 397"/>
                  <a:gd name="T29" fmla="*/ 179388 h 340"/>
                  <a:gd name="T30" fmla="*/ 630238 w 397"/>
                  <a:gd name="T31" fmla="*/ 88900 h 3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397" y="56"/>
                    </a:moveTo>
                    <a:lnTo>
                      <a:pt x="340" y="0"/>
                    </a:lnTo>
                    <a:lnTo>
                      <a:pt x="198" y="141"/>
                    </a:lnTo>
                    <a:lnTo>
                      <a:pt x="0" y="198"/>
                    </a:lnTo>
                    <a:lnTo>
                      <a:pt x="0" y="226"/>
                    </a:lnTo>
                    <a:lnTo>
                      <a:pt x="113" y="255"/>
                    </a:lnTo>
                    <a:lnTo>
                      <a:pt x="85" y="283"/>
                    </a:lnTo>
                    <a:lnTo>
                      <a:pt x="170" y="283"/>
                    </a:lnTo>
                    <a:lnTo>
                      <a:pt x="198" y="311"/>
                    </a:lnTo>
                    <a:lnTo>
                      <a:pt x="255" y="340"/>
                    </a:lnTo>
                    <a:lnTo>
                      <a:pt x="312" y="311"/>
                    </a:lnTo>
                    <a:lnTo>
                      <a:pt x="283" y="255"/>
                    </a:lnTo>
                    <a:lnTo>
                      <a:pt x="340" y="226"/>
                    </a:lnTo>
                    <a:lnTo>
                      <a:pt x="397" y="255"/>
                    </a:lnTo>
                    <a:lnTo>
                      <a:pt x="368" y="113"/>
                    </a:lnTo>
                    <a:lnTo>
                      <a:pt x="397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2" name="Freeform 35"/>
              <p:cNvSpPr>
                <a:spLocks/>
              </p:cNvSpPr>
              <p:nvPr/>
            </p:nvSpPr>
            <p:spPr bwMode="auto">
              <a:xfrm>
                <a:off x="2214563" y="6061075"/>
                <a:ext cx="180975" cy="314325"/>
              </a:xfrm>
              <a:custGeom>
                <a:avLst/>
                <a:gdLst>
                  <a:gd name="T0" fmla="*/ 0 w 114"/>
                  <a:gd name="T1" fmla="*/ 269875 h 198"/>
                  <a:gd name="T2" fmla="*/ 136525 w 114"/>
                  <a:gd name="T3" fmla="*/ 314325 h 198"/>
                  <a:gd name="T4" fmla="*/ 180975 w 114"/>
                  <a:gd name="T5" fmla="*/ 269875 h 198"/>
                  <a:gd name="T6" fmla="*/ 90488 w 114"/>
                  <a:gd name="T7" fmla="*/ 0 h 198"/>
                  <a:gd name="T8" fmla="*/ 46038 w 114"/>
                  <a:gd name="T9" fmla="*/ 44450 h 198"/>
                  <a:gd name="T10" fmla="*/ 0 w 114"/>
                  <a:gd name="T11" fmla="*/ 269875 h 1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4" h="198">
                    <a:moveTo>
                      <a:pt x="0" y="170"/>
                    </a:moveTo>
                    <a:lnTo>
                      <a:pt x="86" y="198"/>
                    </a:lnTo>
                    <a:lnTo>
                      <a:pt x="114" y="170"/>
                    </a:lnTo>
                    <a:lnTo>
                      <a:pt x="57" y="0"/>
                    </a:lnTo>
                    <a:lnTo>
                      <a:pt x="29" y="28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3" name="Freeform 36"/>
              <p:cNvSpPr>
                <a:spLocks/>
              </p:cNvSpPr>
              <p:nvPr/>
            </p:nvSpPr>
            <p:spPr bwMode="auto">
              <a:xfrm>
                <a:off x="4330700" y="5700713"/>
                <a:ext cx="225425" cy="404812"/>
              </a:xfrm>
              <a:custGeom>
                <a:avLst/>
                <a:gdLst>
                  <a:gd name="T0" fmla="*/ 134938 w 142"/>
                  <a:gd name="T1" fmla="*/ 0 h 255"/>
                  <a:gd name="T2" fmla="*/ 90488 w 142"/>
                  <a:gd name="T3" fmla="*/ 134937 h 255"/>
                  <a:gd name="T4" fmla="*/ 0 w 142"/>
                  <a:gd name="T5" fmla="*/ 179387 h 255"/>
                  <a:gd name="T6" fmla="*/ 90488 w 142"/>
                  <a:gd name="T7" fmla="*/ 269875 h 255"/>
                  <a:gd name="T8" fmla="*/ 44450 w 142"/>
                  <a:gd name="T9" fmla="*/ 360362 h 255"/>
                  <a:gd name="T10" fmla="*/ 44450 w 142"/>
                  <a:gd name="T11" fmla="*/ 404812 h 255"/>
                  <a:gd name="T12" fmla="*/ 134938 w 142"/>
                  <a:gd name="T13" fmla="*/ 360362 h 255"/>
                  <a:gd name="T14" fmla="*/ 225425 w 142"/>
                  <a:gd name="T15" fmla="*/ 314325 h 255"/>
                  <a:gd name="T16" fmla="*/ 179388 w 142"/>
                  <a:gd name="T17" fmla="*/ 179387 h 255"/>
                  <a:gd name="T18" fmla="*/ 225425 w 142"/>
                  <a:gd name="T19" fmla="*/ 90487 h 255"/>
                  <a:gd name="T20" fmla="*/ 225425 w 142"/>
                  <a:gd name="T21" fmla="*/ 0 h 255"/>
                  <a:gd name="T22" fmla="*/ 134938 w 142"/>
                  <a:gd name="T23" fmla="*/ 0 h 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2" h="255">
                    <a:moveTo>
                      <a:pt x="85" y="0"/>
                    </a:moveTo>
                    <a:lnTo>
                      <a:pt x="57" y="85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28" y="255"/>
                    </a:lnTo>
                    <a:lnTo>
                      <a:pt x="85" y="227"/>
                    </a:lnTo>
                    <a:lnTo>
                      <a:pt x="142" y="198"/>
                    </a:lnTo>
                    <a:lnTo>
                      <a:pt x="113" y="113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4" name="Freeform 37"/>
              <p:cNvSpPr>
                <a:spLocks/>
              </p:cNvSpPr>
              <p:nvPr/>
            </p:nvSpPr>
            <p:spPr bwMode="auto">
              <a:xfrm>
                <a:off x="4240213" y="5610225"/>
                <a:ext cx="225425" cy="269875"/>
              </a:xfrm>
              <a:custGeom>
                <a:avLst/>
                <a:gdLst>
                  <a:gd name="T0" fmla="*/ 225425 w 142"/>
                  <a:gd name="T1" fmla="*/ 90488 h 170"/>
                  <a:gd name="T2" fmla="*/ 180975 w 142"/>
                  <a:gd name="T3" fmla="*/ 0 h 170"/>
                  <a:gd name="T4" fmla="*/ 0 w 142"/>
                  <a:gd name="T5" fmla="*/ 134938 h 170"/>
                  <a:gd name="T6" fmla="*/ 46038 w 142"/>
                  <a:gd name="T7" fmla="*/ 269875 h 170"/>
                  <a:gd name="T8" fmla="*/ 90488 w 142"/>
                  <a:gd name="T9" fmla="*/ 269875 h 170"/>
                  <a:gd name="T10" fmla="*/ 180975 w 142"/>
                  <a:gd name="T11" fmla="*/ 225425 h 170"/>
                  <a:gd name="T12" fmla="*/ 225425 w 142"/>
                  <a:gd name="T13" fmla="*/ 9048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142" y="57"/>
                    </a:moveTo>
                    <a:lnTo>
                      <a:pt x="114" y="0"/>
                    </a:lnTo>
                    <a:lnTo>
                      <a:pt x="0" y="85"/>
                    </a:lnTo>
                    <a:lnTo>
                      <a:pt x="29" y="170"/>
                    </a:lnTo>
                    <a:lnTo>
                      <a:pt x="57" y="170"/>
                    </a:lnTo>
                    <a:lnTo>
                      <a:pt x="114" y="142"/>
                    </a:lnTo>
                    <a:lnTo>
                      <a:pt x="142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5" name="Freeform 38"/>
              <p:cNvSpPr>
                <a:spLocks/>
              </p:cNvSpPr>
              <p:nvPr/>
            </p:nvSpPr>
            <p:spPr bwMode="auto">
              <a:xfrm>
                <a:off x="4556125" y="6061075"/>
                <a:ext cx="358775" cy="495300"/>
              </a:xfrm>
              <a:custGeom>
                <a:avLst/>
                <a:gdLst>
                  <a:gd name="T0" fmla="*/ 179388 w 226"/>
                  <a:gd name="T1" fmla="*/ 0 h 312"/>
                  <a:gd name="T2" fmla="*/ 44450 w 226"/>
                  <a:gd name="T3" fmla="*/ 88900 h 312"/>
                  <a:gd name="T4" fmla="*/ 0 w 226"/>
                  <a:gd name="T5" fmla="*/ 314325 h 312"/>
                  <a:gd name="T6" fmla="*/ 0 w 226"/>
                  <a:gd name="T7" fmla="*/ 404813 h 312"/>
                  <a:gd name="T8" fmla="*/ 88900 w 226"/>
                  <a:gd name="T9" fmla="*/ 495300 h 312"/>
                  <a:gd name="T10" fmla="*/ 358775 w 226"/>
                  <a:gd name="T11" fmla="*/ 134938 h 312"/>
                  <a:gd name="T12" fmla="*/ 269875 w 226"/>
                  <a:gd name="T13" fmla="*/ 44450 h 312"/>
                  <a:gd name="T14" fmla="*/ 179388 w 226"/>
                  <a:gd name="T15" fmla="*/ 0 h 3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6" h="312">
                    <a:moveTo>
                      <a:pt x="113" y="0"/>
                    </a:moveTo>
                    <a:lnTo>
                      <a:pt x="28" y="56"/>
                    </a:lnTo>
                    <a:lnTo>
                      <a:pt x="0" y="198"/>
                    </a:lnTo>
                    <a:lnTo>
                      <a:pt x="0" y="255"/>
                    </a:lnTo>
                    <a:lnTo>
                      <a:pt x="56" y="312"/>
                    </a:lnTo>
                    <a:lnTo>
                      <a:pt x="226" y="85"/>
                    </a:lnTo>
                    <a:lnTo>
                      <a:pt x="170" y="28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6" name="Freeform 39"/>
              <p:cNvSpPr>
                <a:spLocks/>
              </p:cNvSpPr>
              <p:nvPr/>
            </p:nvSpPr>
            <p:spPr bwMode="auto">
              <a:xfrm>
                <a:off x="4600575" y="6149975"/>
                <a:ext cx="539750" cy="676275"/>
              </a:xfrm>
              <a:custGeom>
                <a:avLst/>
                <a:gdLst>
                  <a:gd name="T0" fmla="*/ 314325 w 340"/>
                  <a:gd name="T1" fmla="*/ 46038 h 426"/>
                  <a:gd name="T2" fmla="*/ 44450 w 340"/>
                  <a:gd name="T3" fmla="*/ 406400 h 426"/>
                  <a:gd name="T4" fmla="*/ 90488 w 340"/>
                  <a:gd name="T5" fmla="*/ 450850 h 426"/>
                  <a:gd name="T6" fmla="*/ 0 w 340"/>
                  <a:gd name="T7" fmla="*/ 630238 h 426"/>
                  <a:gd name="T8" fmla="*/ 134938 w 340"/>
                  <a:gd name="T9" fmla="*/ 676275 h 426"/>
                  <a:gd name="T10" fmla="*/ 179388 w 340"/>
                  <a:gd name="T11" fmla="*/ 585788 h 426"/>
                  <a:gd name="T12" fmla="*/ 314325 w 340"/>
                  <a:gd name="T13" fmla="*/ 495300 h 426"/>
                  <a:gd name="T14" fmla="*/ 360363 w 340"/>
                  <a:gd name="T15" fmla="*/ 541338 h 426"/>
                  <a:gd name="T16" fmla="*/ 360363 w 340"/>
                  <a:gd name="T17" fmla="*/ 360363 h 426"/>
                  <a:gd name="T18" fmla="*/ 450850 w 340"/>
                  <a:gd name="T19" fmla="*/ 315913 h 426"/>
                  <a:gd name="T20" fmla="*/ 539750 w 340"/>
                  <a:gd name="T21" fmla="*/ 136525 h 426"/>
                  <a:gd name="T22" fmla="*/ 495300 w 340"/>
                  <a:gd name="T23" fmla="*/ 0 h 426"/>
                  <a:gd name="T24" fmla="*/ 404813 w 340"/>
                  <a:gd name="T25" fmla="*/ 46038 h 426"/>
                  <a:gd name="T26" fmla="*/ 314325 w 340"/>
                  <a:gd name="T27" fmla="*/ 46038 h 42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40" h="426">
                    <a:moveTo>
                      <a:pt x="198" y="29"/>
                    </a:moveTo>
                    <a:lnTo>
                      <a:pt x="28" y="256"/>
                    </a:lnTo>
                    <a:lnTo>
                      <a:pt x="57" y="284"/>
                    </a:lnTo>
                    <a:lnTo>
                      <a:pt x="0" y="397"/>
                    </a:lnTo>
                    <a:lnTo>
                      <a:pt x="85" y="426"/>
                    </a:lnTo>
                    <a:lnTo>
                      <a:pt x="113" y="369"/>
                    </a:lnTo>
                    <a:lnTo>
                      <a:pt x="198" y="312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284" y="199"/>
                    </a:lnTo>
                    <a:lnTo>
                      <a:pt x="340" y="86"/>
                    </a:lnTo>
                    <a:lnTo>
                      <a:pt x="312" y="0"/>
                    </a:lnTo>
                    <a:lnTo>
                      <a:pt x="255" y="29"/>
                    </a:lnTo>
                    <a:lnTo>
                      <a:pt x="198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7" name="Freeform 40"/>
              <p:cNvSpPr>
                <a:spLocks/>
              </p:cNvSpPr>
              <p:nvPr/>
            </p:nvSpPr>
            <p:spPr bwMode="auto">
              <a:xfrm>
                <a:off x="3879850" y="6330950"/>
                <a:ext cx="811213" cy="449263"/>
              </a:xfrm>
              <a:custGeom>
                <a:avLst/>
                <a:gdLst>
                  <a:gd name="T0" fmla="*/ 720725 w 511"/>
                  <a:gd name="T1" fmla="*/ 449263 h 283"/>
                  <a:gd name="T2" fmla="*/ 495300 w 511"/>
                  <a:gd name="T3" fmla="*/ 314325 h 283"/>
                  <a:gd name="T4" fmla="*/ 134938 w 511"/>
                  <a:gd name="T5" fmla="*/ 449263 h 283"/>
                  <a:gd name="T6" fmla="*/ 46038 w 511"/>
                  <a:gd name="T7" fmla="*/ 404813 h 283"/>
                  <a:gd name="T8" fmla="*/ 0 w 511"/>
                  <a:gd name="T9" fmla="*/ 225425 h 283"/>
                  <a:gd name="T10" fmla="*/ 134938 w 511"/>
                  <a:gd name="T11" fmla="*/ 179388 h 283"/>
                  <a:gd name="T12" fmla="*/ 134938 w 511"/>
                  <a:gd name="T13" fmla="*/ 44450 h 283"/>
                  <a:gd name="T14" fmla="*/ 360363 w 511"/>
                  <a:gd name="T15" fmla="*/ 90488 h 283"/>
                  <a:gd name="T16" fmla="*/ 450850 w 511"/>
                  <a:gd name="T17" fmla="*/ 0 h 283"/>
                  <a:gd name="T18" fmla="*/ 585788 w 511"/>
                  <a:gd name="T19" fmla="*/ 44450 h 283"/>
                  <a:gd name="T20" fmla="*/ 676275 w 511"/>
                  <a:gd name="T21" fmla="*/ 44450 h 283"/>
                  <a:gd name="T22" fmla="*/ 676275 w 511"/>
                  <a:gd name="T23" fmla="*/ 134938 h 283"/>
                  <a:gd name="T24" fmla="*/ 811213 w 511"/>
                  <a:gd name="T25" fmla="*/ 269875 h 283"/>
                  <a:gd name="T26" fmla="*/ 720725 w 511"/>
                  <a:gd name="T27" fmla="*/ 449263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11" h="283">
                    <a:moveTo>
                      <a:pt x="454" y="283"/>
                    </a:moveTo>
                    <a:lnTo>
                      <a:pt x="312" y="198"/>
                    </a:lnTo>
                    <a:lnTo>
                      <a:pt x="85" y="283"/>
                    </a:lnTo>
                    <a:lnTo>
                      <a:pt x="29" y="255"/>
                    </a:lnTo>
                    <a:lnTo>
                      <a:pt x="0" y="142"/>
                    </a:lnTo>
                    <a:lnTo>
                      <a:pt x="85" y="113"/>
                    </a:lnTo>
                    <a:lnTo>
                      <a:pt x="85" y="28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369" y="28"/>
                    </a:lnTo>
                    <a:lnTo>
                      <a:pt x="426" y="28"/>
                    </a:lnTo>
                    <a:lnTo>
                      <a:pt x="426" y="85"/>
                    </a:lnTo>
                    <a:lnTo>
                      <a:pt x="511" y="170"/>
                    </a:lnTo>
                    <a:lnTo>
                      <a:pt x="454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8" name="Freeform 41"/>
              <p:cNvSpPr>
                <a:spLocks/>
              </p:cNvSpPr>
              <p:nvPr/>
            </p:nvSpPr>
            <p:spPr bwMode="auto">
              <a:xfrm>
                <a:off x="3609975" y="6015038"/>
                <a:ext cx="1125538" cy="541337"/>
              </a:xfrm>
              <a:custGeom>
                <a:avLst/>
                <a:gdLst>
                  <a:gd name="T0" fmla="*/ 269875 w 709"/>
                  <a:gd name="T1" fmla="*/ 541337 h 341"/>
                  <a:gd name="T2" fmla="*/ 404813 w 709"/>
                  <a:gd name="T3" fmla="*/ 495300 h 341"/>
                  <a:gd name="T4" fmla="*/ 404813 w 709"/>
                  <a:gd name="T5" fmla="*/ 360362 h 341"/>
                  <a:gd name="T6" fmla="*/ 630238 w 709"/>
                  <a:gd name="T7" fmla="*/ 406400 h 341"/>
                  <a:gd name="T8" fmla="*/ 720725 w 709"/>
                  <a:gd name="T9" fmla="*/ 315912 h 341"/>
                  <a:gd name="T10" fmla="*/ 855663 w 709"/>
                  <a:gd name="T11" fmla="*/ 360362 h 341"/>
                  <a:gd name="T12" fmla="*/ 946150 w 709"/>
                  <a:gd name="T13" fmla="*/ 360362 h 341"/>
                  <a:gd name="T14" fmla="*/ 990600 w 709"/>
                  <a:gd name="T15" fmla="*/ 134937 h 341"/>
                  <a:gd name="T16" fmla="*/ 1125538 w 709"/>
                  <a:gd name="T17" fmla="*/ 46037 h 341"/>
                  <a:gd name="T18" fmla="*/ 946150 w 709"/>
                  <a:gd name="T19" fmla="*/ 0 h 341"/>
                  <a:gd name="T20" fmla="*/ 765175 w 709"/>
                  <a:gd name="T21" fmla="*/ 90487 h 341"/>
                  <a:gd name="T22" fmla="*/ 765175 w 709"/>
                  <a:gd name="T23" fmla="*/ 46037 h 341"/>
                  <a:gd name="T24" fmla="*/ 630238 w 709"/>
                  <a:gd name="T25" fmla="*/ 225425 h 341"/>
                  <a:gd name="T26" fmla="*/ 315913 w 709"/>
                  <a:gd name="T27" fmla="*/ 271462 h 341"/>
                  <a:gd name="T28" fmla="*/ 225425 w 709"/>
                  <a:gd name="T29" fmla="*/ 225425 h 341"/>
                  <a:gd name="T30" fmla="*/ 90488 w 709"/>
                  <a:gd name="T31" fmla="*/ 225425 h 341"/>
                  <a:gd name="T32" fmla="*/ 90488 w 709"/>
                  <a:gd name="T33" fmla="*/ 315912 h 341"/>
                  <a:gd name="T34" fmla="*/ 46038 w 709"/>
                  <a:gd name="T35" fmla="*/ 315912 h 341"/>
                  <a:gd name="T36" fmla="*/ 0 w 709"/>
                  <a:gd name="T37" fmla="*/ 406400 h 341"/>
                  <a:gd name="T38" fmla="*/ 46038 w 709"/>
                  <a:gd name="T39" fmla="*/ 541337 h 341"/>
                  <a:gd name="T40" fmla="*/ 134938 w 709"/>
                  <a:gd name="T41" fmla="*/ 495300 h 341"/>
                  <a:gd name="T42" fmla="*/ 269875 w 709"/>
                  <a:gd name="T43" fmla="*/ 541337 h 3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709" h="341">
                    <a:moveTo>
                      <a:pt x="170" y="341"/>
                    </a:moveTo>
                    <a:lnTo>
                      <a:pt x="255" y="312"/>
                    </a:lnTo>
                    <a:lnTo>
                      <a:pt x="255" y="227"/>
                    </a:lnTo>
                    <a:lnTo>
                      <a:pt x="397" y="256"/>
                    </a:lnTo>
                    <a:lnTo>
                      <a:pt x="454" y="199"/>
                    </a:lnTo>
                    <a:lnTo>
                      <a:pt x="539" y="227"/>
                    </a:lnTo>
                    <a:lnTo>
                      <a:pt x="596" y="227"/>
                    </a:lnTo>
                    <a:lnTo>
                      <a:pt x="624" y="85"/>
                    </a:lnTo>
                    <a:lnTo>
                      <a:pt x="709" y="29"/>
                    </a:lnTo>
                    <a:lnTo>
                      <a:pt x="596" y="0"/>
                    </a:lnTo>
                    <a:lnTo>
                      <a:pt x="482" y="57"/>
                    </a:lnTo>
                    <a:lnTo>
                      <a:pt x="482" y="29"/>
                    </a:lnTo>
                    <a:lnTo>
                      <a:pt x="397" y="142"/>
                    </a:lnTo>
                    <a:lnTo>
                      <a:pt x="199" y="171"/>
                    </a:lnTo>
                    <a:lnTo>
                      <a:pt x="142" y="142"/>
                    </a:lnTo>
                    <a:lnTo>
                      <a:pt x="57" y="142"/>
                    </a:lnTo>
                    <a:lnTo>
                      <a:pt x="57" y="199"/>
                    </a:lnTo>
                    <a:lnTo>
                      <a:pt x="29" y="199"/>
                    </a:lnTo>
                    <a:lnTo>
                      <a:pt x="0" y="256"/>
                    </a:lnTo>
                    <a:lnTo>
                      <a:pt x="29" y="341"/>
                    </a:lnTo>
                    <a:lnTo>
                      <a:pt x="85" y="312"/>
                    </a:lnTo>
                    <a:lnTo>
                      <a:pt x="170" y="3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9" name="Freeform 42"/>
              <p:cNvSpPr>
                <a:spLocks/>
              </p:cNvSpPr>
              <p:nvPr/>
            </p:nvSpPr>
            <p:spPr bwMode="auto">
              <a:xfrm>
                <a:off x="3475038" y="6510338"/>
                <a:ext cx="539750" cy="585787"/>
              </a:xfrm>
              <a:custGeom>
                <a:avLst/>
                <a:gdLst>
                  <a:gd name="T0" fmla="*/ 180975 w 340"/>
                  <a:gd name="T1" fmla="*/ 46037 h 369"/>
                  <a:gd name="T2" fmla="*/ 90488 w 340"/>
                  <a:gd name="T3" fmla="*/ 180975 h 369"/>
                  <a:gd name="T4" fmla="*/ 0 w 340"/>
                  <a:gd name="T5" fmla="*/ 225425 h 369"/>
                  <a:gd name="T6" fmla="*/ 0 w 340"/>
                  <a:gd name="T7" fmla="*/ 315912 h 369"/>
                  <a:gd name="T8" fmla="*/ 134938 w 340"/>
                  <a:gd name="T9" fmla="*/ 404812 h 369"/>
                  <a:gd name="T10" fmla="*/ 134938 w 340"/>
                  <a:gd name="T11" fmla="*/ 495300 h 369"/>
                  <a:gd name="T12" fmla="*/ 225425 w 340"/>
                  <a:gd name="T13" fmla="*/ 585787 h 369"/>
                  <a:gd name="T14" fmla="*/ 539750 w 340"/>
                  <a:gd name="T15" fmla="*/ 269875 h 369"/>
                  <a:gd name="T16" fmla="*/ 450850 w 340"/>
                  <a:gd name="T17" fmla="*/ 225425 h 369"/>
                  <a:gd name="T18" fmla="*/ 404813 w 340"/>
                  <a:gd name="T19" fmla="*/ 46037 h 369"/>
                  <a:gd name="T20" fmla="*/ 269875 w 340"/>
                  <a:gd name="T21" fmla="*/ 0 h 369"/>
                  <a:gd name="T22" fmla="*/ 180975 w 340"/>
                  <a:gd name="T23" fmla="*/ 46037 h 36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0" h="369">
                    <a:moveTo>
                      <a:pt x="114" y="29"/>
                    </a:moveTo>
                    <a:lnTo>
                      <a:pt x="57" y="114"/>
                    </a:lnTo>
                    <a:lnTo>
                      <a:pt x="0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42" y="369"/>
                    </a:lnTo>
                    <a:lnTo>
                      <a:pt x="340" y="170"/>
                    </a:lnTo>
                    <a:lnTo>
                      <a:pt x="284" y="142"/>
                    </a:lnTo>
                    <a:lnTo>
                      <a:pt x="255" y="29"/>
                    </a:lnTo>
                    <a:lnTo>
                      <a:pt x="170" y="0"/>
                    </a:lnTo>
                    <a:lnTo>
                      <a:pt x="114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0" name="Freeform 43"/>
              <p:cNvSpPr>
                <a:spLocks/>
              </p:cNvSpPr>
              <p:nvPr/>
            </p:nvSpPr>
            <p:spPr bwMode="auto">
              <a:xfrm>
                <a:off x="3295650" y="6240463"/>
                <a:ext cx="360363" cy="495300"/>
              </a:xfrm>
              <a:custGeom>
                <a:avLst/>
                <a:gdLst>
                  <a:gd name="T0" fmla="*/ 0 w 227"/>
                  <a:gd name="T1" fmla="*/ 315913 h 312"/>
                  <a:gd name="T2" fmla="*/ 90488 w 227"/>
                  <a:gd name="T3" fmla="*/ 495300 h 312"/>
                  <a:gd name="T4" fmla="*/ 179388 w 227"/>
                  <a:gd name="T5" fmla="*/ 495300 h 312"/>
                  <a:gd name="T6" fmla="*/ 269875 w 227"/>
                  <a:gd name="T7" fmla="*/ 450850 h 312"/>
                  <a:gd name="T8" fmla="*/ 360363 w 227"/>
                  <a:gd name="T9" fmla="*/ 315913 h 312"/>
                  <a:gd name="T10" fmla="*/ 314325 w 227"/>
                  <a:gd name="T11" fmla="*/ 180975 h 312"/>
                  <a:gd name="T12" fmla="*/ 360363 w 227"/>
                  <a:gd name="T13" fmla="*/ 90488 h 312"/>
                  <a:gd name="T14" fmla="*/ 269875 w 227"/>
                  <a:gd name="T15" fmla="*/ 90488 h 312"/>
                  <a:gd name="T16" fmla="*/ 179388 w 227"/>
                  <a:gd name="T17" fmla="*/ 0 h 312"/>
                  <a:gd name="T18" fmla="*/ 179388 w 227"/>
                  <a:gd name="T19" fmla="*/ 180975 h 312"/>
                  <a:gd name="T20" fmla="*/ 134938 w 227"/>
                  <a:gd name="T21" fmla="*/ 225425 h 312"/>
                  <a:gd name="T22" fmla="*/ 44450 w 227"/>
                  <a:gd name="T23" fmla="*/ 225425 h 312"/>
                  <a:gd name="T24" fmla="*/ 0 w 227"/>
                  <a:gd name="T25" fmla="*/ 315913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12">
                    <a:moveTo>
                      <a:pt x="0" y="199"/>
                    </a:moveTo>
                    <a:lnTo>
                      <a:pt x="57" y="312"/>
                    </a:lnTo>
                    <a:lnTo>
                      <a:pt x="113" y="312"/>
                    </a:lnTo>
                    <a:lnTo>
                      <a:pt x="170" y="284"/>
                    </a:lnTo>
                    <a:lnTo>
                      <a:pt x="227" y="199"/>
                    </a:lnTo>
                    <a:lnTo>
                      <a:pt x="198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1" name="Freeform 44"/>
              <p:cNvSpPr>
                <a:spLocks/>
              </p:cNvSpPr>
              <p:nvPr/>
            </p:nvSpPr>
            <p:spPr bwMode="auto">
              <a:xfrm>
                <a:off x="3700463" y="5880100"/>
                <a:ext cx="720725" cy="406400"/>
              </a:xfrm>
              <a:custGeom>
                <a:avLst/>
                <a:gdLst>
                  <a:gd name="T0" fmla="*/ 630238 w 454"/>
                  <a:gd name="T1" fmla="*/ 0 h 256"/>
                  <a:gd name="T2" fmla="*/ 539750 w 454"/>
                  <a:gd name="T3" fmla="*/ 134938 h 256"/>
                  <a:gd name="T4" fmla="*/ 404813 w 454"/>
                  <a:gd name="T5" fmla="*/ 180975 h 256"/>
                  <a:gd name="T6" fmla="*/ 404813 w 454"/>
                  <a:gd name="T7" fmla="*/ 225425 h 256"/>
                  <a:gd name="T8" fmla="*/ 314325 w 454"/>
                  <a:gd name="T9" fmla="*/ 180975 h 256"/>
                  <a:gd name="T10" fmla="*/ 314325 w 454"/>
                  <a:gd name="T11" fmla="*/ 225425 h 256"/>
                  <a:gd name="T12" fmla="*/ 225425 w 454"/>
                  <a:gd name="T13" fmla="*/ 225425 h 256"/>
                  <a:gd name="T14" fmla="*/ 134938 w 454"/>
                  <a:gd name="T15" fmla="*/ 269875 h 256"/>
                  <a:gd name="T16" fmla="*/ 90488 w 454"/>
                  <a:gd name="T17" fmla="*/ 225425 h 256"/>
                  <a:gd name="T18" fmla="*/ 44450 w 454"/>
                  <a:gd name="T19" fmla="*/ 269875 h 256"/>
                  <a:gd name="T20" fmla="*/ 44450 w 454"/>
                  <a:gd name="T21" fmla="*/ 315913 h 256"/>
                  <a:gd name="T22" fmla="*/ 0 w 454"/>
                  <a:gd name="T23" fmla="*/ 360363 h 256"/>
                  <a:gd name="T24" fmla="*/ 134938 w 454"/>
                  <a:gd name="T25" fmla="*/ 360363 h 256"/>
                  <a:gd name="T26" fmla="*/ 225425 w 454"/>
                  <a:gd name="T27" fmla="*/ 406400 h 256"/>
                  <a:gd name="T28" fmla="*/ 539750 w 454"/>
                  <a:gd name="T29" fmla="*/ 360363 h 256"/>
                  <a:gd name="T30" fmla="*/ 674688 w 454"/>
                  <a:gd name="T31" fmla="*/ 180975 h 256"/>
                  <a:gd name="T32" fmla="*/ 720725 w 454"/>
                  <a:gd name="T33" fmla="*/ 90488 h 256"/>
                  <a:gd name="T34" fmla="*/ 630238 w 454"/>
                  <a:gd name="T35" fmla="*/ 0 h 2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256">
                    <a:moveTo>
                      <a:pt x="397" y="0"/>
                    </a:moveTo>
                    <a:lnTo>
                      <a:pt x="340" y="85"/>
                    </a:lnTo>
                    <a:lnTo>
                      <a:pt x="255" y="114"/>
                    </a:lnTo>
                    <a:lnTo>
                      <a:pt x="255" y="142"/>
                    </a:lnTo>
                    <a:lnTo>
                      <a:pt x="198" y="114"/>
                    </a:lnTo>
                    <a:lnTo>
                      <a:pt x="198" y="142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57" y="142"/>
                    </a:lnTo>
                    <a:lnTo>
                      <a:pt x="28" y="170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85" y="227"/>
                    </a:lnTo>
                    <a:lnTo>
                      <a:pt x="142" y="256"/>
                    </a:lnTo>
                    <a:lnTo>
                      <a:pt x="340" y="227"/>
                    </a:lnTo>
                    <a:lnTo>
                      <a:pt x="425" y="114"/>
                    </a:lnTo>
                    <a:lnTo>
                      <a:pt x="454" y="57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2" name="Freeform 45"/>
              <p:cNvSpPr>
                <a:spLocks/>
              </p:cNvSpPr>
              <p:nvPr/>
            </p:nvSpPr>
            <p:spPr bwMode="auto">
              <a:xfrm>
                <a:off x="4014788" y="5745163"/>
                <a:ext cx="315912" cy="360362"/>
              </a:xfrm>
              <a:custGeom>
                <a:avLst/>
                <a:gdLst>
                  <a:gd name="T0" fmla="*/ 225425 w 199"/>
                  <a:gd name="T1" fmla="*/ 0 h 227"/>
                  <a:gd name="T2" fmla="*/ 136525 w 199"/>
                  <a:gd name="T3" fmla="*/ 90487 h 227"/>
                  <a:gd name="T4" fmla="*/ 46037 w 199"/>
                  <a:gd name="T5" fmla="*/ 269875 h 227"/>
                  <a:gd name="T6" fmla="*/ 0 w 199"/>
                  <a:gd name="T7" fmla="*/ 315912 h 227"/>
                  <a:gd name="T8" fmla="*/ 90487 w 199"/>
                  <a:gd name="T9" fmla="*/ 360362 h 227"/>
                  <a:gd name="T10" fmla="*/ 90487 w 199"/>
                  <a:gd name="T11" fmla="*/ 315912 h 227"/>
                  <a:gd name="T12" fmla="*/ 225425 w 199"/>
                  <a:gd name="T13" fmla="*/ 269875 h 227"/>
                  <a:gd name="T14" fmla="*/ 315912 w 199"/>
                  <a:gd name="T15" fmla="*/ 134937 h 227"/>
                  <a:gd name="T16" fmla="*/ 271462 w 199"/>
                  <a:gd name="T17" fmla="*/ 134937 h 227"/>
                  <a:gd name="T18" fmla="*/ 225425 w 199"/>
                  <a:gd name="T19" fmla="*/ 0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9" h="227">
                    <a:moveTo>
                      <a:pt x="142" y="0"/>
                    </a:moveTo>
                    <a:lnTo>
                      <a:pt x="86" y="57"/>
                    </a:lnTo>
                    <a:lnTo>
                      <a:pt x="29" y="170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57" y="199"/>
                    </a:lnTo>
                    <a:lnTo>
                      <a:pt x="142" y="170"/>
                    </a:lnTo>
                    <a:lnTo>
                      <a:pt x="199" y="85"/>
                    </a:lnTo>
                    <a:lnTo>
                      <a:pt x="171" y="85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3" name="Freeform 46"/>
              <p:cNvSpPr>
                <a:spLocks/>
              </p:cNvSpPr>
              <p:nvPr/>
            </p:nvSpPr>
            <p:spPr bwMode="auto">
              <a:xfrm>
                <a:off x="4510088" y="5791200"/>
                <a:ext cx="225425" cy="269875"/>
              </a:xfrm>
              <a:custGeom>
                <a:avLst/>
                <a:gdLst>
                  <a:gd name="T0" fmla="*/ 46038 w 142"/>
                  <a:gd name="T1" fmla="*/ 0 h 170"/>
                  <a:gd name="T2" fmla="*/ 180975 w 142"/>
                  <a:gd name="T3" fmla="*/ 44450 h 170"/>
                  <a:gd name="T4" fmla="*/ 225425 w 142"/>
                  <a:gd name="T5" fmla="*/ 269875 h 170"/>
                  <a:gd name="T6" fmla="*/ 46038 w 142"/>
                  <a:gd name="T7" fmla="*/ 223838 h 170"/>
                  <a:gd name="T8" fmla="*/ 0 w 142"/>
                  <a:gd name="T9" fmla="*/ 88900 h 170"/>
                  <a:gd name="T10" fmla="*/ 46038 w 142"/>
                  <a:gd name="T11" fmla="*/ 0 h 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2" h="170">
                    <a:moveTo>
                      <a:pt x="29" y="0"/>
                    </a:moveTo>
                    <a:lnTo>
                      <a:pt x="114" y="28"/>
                    </a:lnTo>
                    <a:lnTo>
                      <a:pt x="142" y="170"/>
                    </a:lnTo>
                    <a:lnTo>
                      <a:pt x="29" y="141"/>
                    </a:lnTo>
                    <a:lnTo>
                      <a:pt x="0" y="5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4" name="Freeform 47"/>
              <p:cNvSpPr>
                <a:spLocks/>
              </p:cNvSpPr>
              <p:nvPr/>
            </p:nvSpPr>
            <p:spPr bwMode="auto">
              <a:xfrm>
                <a:off x="6130925" y="5610225"/>
                <a:ext cx="449263" cy="630238"/>
              </a:xfrm>
              <a:custGeom>
                <a:avLst/>
                <a:gdLst>
                  <a:gd name="T0" fmla="*/ 314325 w 283"/>
                  <a:gd name="T1" fmla="*/ 0 h 397"/>
                  <a:gd name="T2" fmla="*/ 179388 w 283"/>
                  <a:gd name="T3" fmla="*/ 180975 h 397"/>
                  <a:gd name="T4" fmla="*/ 0 w 283"/>
                  <a:gd name="T5" fmla="*/ 225425 h 397"/>
                  <a:gd name="T6" fmla="*/ 44450 w 283"/>
                  <a:gd name="T7" fmla="*/ 269875 h 397"/>
                  <a:gd name="T8" fmla="*/ 0 w 283"/>
                  <a:gd name="T9" fmla="*/ 360363 h 397"/>
                  <a:gd name="T10" fmla="*/ 44450 w 283"/>
                  <a:gd name="T11" fmla="*/ 404813 h 397"/>
                  <a:gd name="T12" fmla="*/ 90488 w 283"/>
                  <a:gd name="T13" fmla="*/ 404813 h 397"/>
                  <a:gd name="T14" fmla="*/ 44450 w 283"/>
                  <a:gd name="T15" fmla="*/ 495300 h 397"/>
                  <a:gd name="T16" fmla="*/ 44450 w 283"/>
                  <a:gd name="T17" fmla="*/ 539750 h 397"/>
                  <a:gd name="T18" fmla="*/ 90488 w 283"/>
                  <a:gd name="T19" fmla="*/ 539750 h 397"/>
                  <a:gd name="T20" fmla="*/ 314325 w 283"/>
                  <a:gd name="T21" fmla="*/ 630238 h 397"/>
                  <a:gd name="T22" fmla="*/ 360363 w 283"/>
                  <a:gd name="T23" fmla="*/ 585788 h 397"/>
                  <a:gd name="T24" fmla="*/ 314325 w 283"/>
                  <a:gd name="T25" fmla="*/ 539750 h 397"/>
                  <a:gd name="T26" fmla="*/ 360363 w 283"/>
                  <a:gd name="T27" fmla="*/ 495300 h 397"/>
                  <a:gd name="T28" fmla="*/ 360363 w 283"/>
                  <a:gd name="T29" fmla="*/ 404813 h 397"/>
                  <a:gd name="T30" fmla="*/ 404813 w 283"/>
                  <a:gd name="T31" fmla="*/ 404813 h 397"/>
                  <a:gd name="T32" fmla="*/ 360363 w 283"/>
                  <a:gd name="T33" fmla="*/ 315913 h 397"/>
                  <a:gd name="T34" fmla="*/ 404813 w 283"/>
                  <a:gd name="T35" fmla="*/ 315913 h 397"/>
                  <a:gd name="T36" fmla="*/ 404813 w 283"/>
                  <a:gd name="T37" fmla="*/ 225425 h 397"/>
                  <a:gd name="T38" fmla="*/ 449263 w 283"/>
                  <a:gd name="T39" fmla="*/ 225425 h 397"/>
                  <a:gd name="T40" fmla="*/ 449263 w 283"/>
                  <a:gd name="T41" fmla="*/ 180975 h 397"/>
                  <a:gd name="T42" fmla="*/ 404813 w 283"/>
                  <a:gd name="T43" fmla="*/ 134938 h 397"/>
                  <a:gd name="T44" fmla="*/ 314325 w 283"/>
                  <a:gd name="T45" fmla="*/ 0 h 3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83" h="397">
                    <a:moveTo>
                      <a:pt x="198" y="0"/>
                    </a:moveTo>
                    <a:lnTo>
                      <a:pt x="113" y="114"/>
                    </a:lnTo>
                    <a:lnTo>
                      <a:pt x="0" y="142"/>
                    </a:lnTo>
                    <a:lnTo>
                      <a:pt x="28" y="170"/>
                    </a:lnTo>
                    <a:lnTo>
                      <a:pt x="0" y="227"/>
                    </a:lnTo>
                    <a:lnTo>
                      <a:pt x="28" y="255"/>
                    </a:lnTo>
                    <a:lnTo>
                      <a:pt x="57" y="255"/>
                    </a:lnTo>
                    <a:lnTo>
                      <a:pt x="28" y="312"/>
                    </a:lnTo>
                    <a:lnTo>
                      <a:pt x="28" y="340"/>
                    </a:lnTo>
                    <a:lnTo>
                      <a:pt x="57" y="340"/>
                    </a:lnTo>
                    <a:lnTo>
                      <a:pt x="198" y="397"/>
                    </a:lnTo>
                    <a:lnTo>
                      <a:pt x="227" y="369"/>
                    </a:lnTo>
                    <a:lnTo>
                      <a:pt x="198" y="340"/>
                    </a:lnTo>
                    <a:lnTo>
                      <a:pt x="227" y="312"/>
                    </a:lnTo>
                    <a:lnTo>
                      <a:pt x="227" y="255"/>
                    </a:lnTo>
                    <a:lnTo>
                      <a:pt x="255" y="255"/>
                    </a:lnTo>
                    <a:lnTo>
                      <a:pt x="227" y="199"/>
                    </a:lnTo>
                    <a:lnTo>
                      <a:pt x="255" y="199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283" y="114"/>
                    </a:lnTo>
                    <a:lnTo>
                      <a:pt x="255" y="85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5" name="Freeform 48"/>
              <p:cNvSpPr>
                <a:spLocks/>
              </p:cNvSpPr>
              <p:nvPr/>
            </p:nvSpPr>
            <p:spPr bwMode="auto">
              <a:xfrm>
                <a:off x="6400800" y="5026025"/>
                <a:ext cx="404813" cy="809625"/>
              </a:xfrm>
              <a:custGeom>
                <a:avLst/>
                <a:gdLst>
                  <a:gd name="T0" fmla="*/ 44450 w 255"/>
                  <a:gd name="T1" fmla="*/ 584200 h 510"/>
                  <a:gd name="T2" fmla="*/ 134938 w 255"/>
                  <a:gd name="T3" fmla="*/ 719138 h 510"/>
                  <a:gd name="T4" fmla="*/ 179388 w 255"/>
                  <a:gd name="T5" fmla="*/ 765175 h 510"/>
                  <a:gd name="T6" fmla="*/ 269875 w 255"/>
                  <a:gd name="T7" fmla="*/ 809625 h 510"/>
                  <a:gd name="T8" fmla="*/ 269875 w 255"/>
                  <a:gd name="T9" fmla="*/ 719138 h 510"/>
                  <a:gd name="T10" fmla="*/ 225425 w 255"/>
                  <a:gd name="T11" fmla="*/ 630238 h 510"/>
                  <a:gd name="T12" fmla="*/ 269875 w 255"/>
                  <a:gd name="T13" fmla="*/ 495300 h 510"/>
                  <a:gd name="T14" fmla="*/ 404813 w 255"/>
                  <a:gd name="T15" fmla="*/ 495300 h 510"/>
                  <a:gd name="T16" fmla="*/ 314325 w 255"/>
                  <a:gd name="T17" fmla="*/ 404813 h 510"/>
                  <a:gd name="T18" fmla="*/ 314325 w 255"/>
                  <a:gd name="T19" fmla="*/ 269875 h 510"/>
                  <a:gd name="T20" fmla="*/ 269875 w 255"/>
                  <a:gd name="T21" fmla="*/ 223838 h 510"/>
                  <a:gd name="T22" fmla="*/ 404813 w 255"/>
                  <a:gd name="T23" fmla="*/ 134938 h 510"/>
                  <a:gd name="T24" fmla="*/ 269875 w 255"/>
                  <a:gd name="T25" fmla="*/ 0 h 510"/>
                  <a:gd name="T26" fmla="*/ 179388 w 255"/>
                  <a:gd name="T27" fmla="*/ 0 h 510"/>
                  <a:gd name="T28" fmla="*/ 134938 w 255"/>
                  <a:gd name="T29" fmla="*/ 88900 h 510"/>
                  <a:gd name="T30" fmla="*/ 179388 w 255"/>
                  <a:gd name="T31" fmla="*/ 134938 h 510"/>
                  <a:gd name="T32" fmla="*/ 134938 w 255"/>
                  <a:gd name="T33" fmla="*/ 179388 h 510"/>
                  <a:gd name="T34" fmla="*/ 179388 w 255"/>
                  <a:gd name="T35" fmla="*/ 269875 h 510"/>
                  <a:gd name="T36" fmla="*/ 0 w 255"/>
                  <a:gd name="T37" fmla="*/ 495300 h 510"/>
                  <a:gd name="T38" fmla="*/ 44450 w 255"/>
                  <a:gd name="T39" fmla="*/ 584200 h 51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5" h="510">
                    <a:moveTo>
                      <a:pt x="28" y="368"/>
                    </a:moveTo>
                    <a:lnTo>
                      <a:pt x="85" y="453"/>
                    </a:lnTo>
                    <a:lnTo>
                      <a:pt x="113" y="482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42" y="397"/>
                    </a:lnTo>
                    <a:lnTo>
                      <a:pt x="170" y="312"/>
                    </a:lnTo>
                    <a:lnTo>
                      <a:pt x="255" y="312"/>
                    </a:lnTo>
                    <a:lnTo>
                      <a:pt x="198" y="255"/>
                    </a:lnTo>
                    <a:lnTo>
                      <a:pt x="198" y="170"/>
                    </a:lnTo>
                    <a:lnTo>
                      <a:pt x="170" y="141"/>
                    </a:lnTo>
                    <a:lnTo>
                      <a:pt x="255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56"/>
                    </a:lnTo>
                    <a:lnTo>
                      <a:pt x="113" y="85"/>
                    </a:lnTo>
                    <a:lnTo>
                      <a:pt x="85" y="113"/>
                    </a:lnTo>
                    <a:lnTo>
                      <a:pt x="113" y="170"/>
                    </a:lnTo>
                    <a:lnTo>
                      <a:pt x="0" y="312"/>
                    </a:lnTo>
                    <a:lnTo>
                      <a:pt x="28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6" name="Freeform 49"/>
              <p:cNvSpPr>
                <a:spLocks/>
              </p:cNvSpPr>
              <p:nvPr/>
            </p:nvSpPr>
            <p:spPr bwMode="auto">
              <a:xfrm>
                <a:off x="6626225" y="5521325"/>
                <a:ext cx="539750" cy="539750"/>
              </a:xfrm>
              <a:custGeom>
                <a:avLst/>
                <a:gdLst>
                  <a:gd name="T0" fmla="*/ 179388 w 340"/>
                  <a:gd name="T1" fmla="*/ 0 h 340"/>
                  <a:gd name="T2" fmla="*/ 269875 w 340"/>
                  <a:gd name="T3" fmla="*/ 44450 h 340"/>
                  <a:gd name="T4" fmla="*/ 223838 w 340"/>
                  <a:gd name="T5" fmla="*/ 134938 h 340"/>
                  <a:gd name="T6" fmla="*/ 314325 w 340"/>
                  <a:gd name="T7" fmla="*/ 134938 h 340"/>
                  <a:gd name="T8" fmla="*/ 314325 w 340"/>
                  <a:gd name="T9" fmla="*/ 44450 h 340"/>
                  <a:gd name="T10" fmla="*/ 449263 w 340"/>
                  <a:gd name="T11" fmla="*/ 88900 h 340"/>
                  <a:gd name="T12" fmla="*/ 449263 w 340"/>
                  <a:gd name="T13" fmla="*/ 179388 h 340"/>
                  <a:gd name="T14" fmla="*/ 539750 w 340"/>
                  <a:gd name="T15" fmla="*/ 358775 h 340"/>
                  <a:gd name="T16" fmla="*/ 449263 w 340"/>
                  <a:gd name="T17" fmla="*/ 449263 h 340"/>
                  <a:gd name="T18" fmla="*/ 404813 w 340"/>
                  <a:gd name="T19" fmla="*/ 539750 h 340"/>
                  <a:gd name="T20" fmla="*/ 360363 w 340"/>
                  <a:gd name="T21" fmla="*/ 493713 h 340"/>
                  <a:gd name="T22" fmla="*/ 314325 w 340"/>
                  <a:gd name="T23" fmla="*/ 493713 h 340"/>
                  <a:gd name="T24" fmla="*/ 314325 w 340"/>
                  <a:gd name="T25" fmla="*/ 449263 h 340"/>
                  <a:gd name="T26" fmla="*/ 134938 w 340"/>
                  <a:gd name="T27" fmla="*/ 449263 h 340"/>
                  <a:gd name="T28" fmla="*/ 134938 w 340"/>
                  <a:gd name="T29" fmla="*/ 358775 h 340"/>
                  <a:gd name="T30" fmla="*/ 44450 w 340"/>
                  <a:gd name="T31" fmla="*/ 314325 h 340"/>
                  <a:gd name="T32" fmla="*/ 44450 w 340"/>
                  <a:gd name="T33" fmla="*/ 223838 h 340"/>
                  <a:gd name="T34" fmla="*/ 0 w 340"/>
                  <a:gd name="T35" fmla="*/ 134938 h 340"/>
                  <a:gd name="T36" fmla="*/ 44450 w 340"/>
                  <a:gd name="T37" fmla="*/ 0 h 340"/>
                  <a:gd name="T38" fmla="*/ 179388 w 340"/>
                  <a:gd name="T39" fmla="*/ 0 h 3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0" h="340">
                    <a:moveTo>
                      <a:pt x="113" y="0"/>
                    </a:moveTo>
                    <a:lnTo>
                      <a:pt x="170" y="28"/>
                    </a:lnTo>
                    <a:lnTo>
                      <a:pt x="141" y="85"/>
                    </a:lnTo>
                    <a:lnTo>
                      <a:pt x="198" y="85"/>
                    </a:lnTo>
                    <a:lnTo>
                      <a:pt x="198" y="28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340" y="226"/>
                    </a:lnTo>
                    <a:lnTo>
                      <a:pt x="283" y="283"/>
                    </a:lnTo>
                    <a:lnTo>
                      <a:pt x="255" y="340"/>
                    </a:lnTo>
                    <a:lnTo>
                      <a:pt x="227" y="311"/>
                    </a:lnTo>
                    <a:lnTo>
                      <a:pt x="198" y="311"/>
                    </a:lnTo>
                    <a:lnTo>
                      <a:pt x="198" y="283"/>
                    </a:lnTo>
                    <a:lnTo>
                      <a:pt x="85" y="283"/>
                    </a:lnTo>
                    <a:lnTo>
                      <a:pt x="85" y="226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0" y="85"/>
                    </a:lnTo>
                    <a:lnTo>
                      <a:pt x="28" y="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7" name="Freeform 50"/>
              <p:cNvSpPr>
                <a:spLocks/>
              </p:cNvSpPr>
              <p:nvPr/>
            </p:nvSpPr>
            <p:spPr bwMode="auto">
              <a:xfrm>
                <a:off x="8786813" y="5565775"/>
                <a:ext cx="539750" cy="449263"/>
              </a:xfrm>
              <a:custGeom>
                <a:avLst/>
                <a:gdLst>
                  <a:gd name="T0" fmla="*/ 539750 w 340"/>
                  <a:gd name="T1" fmla="*/ 449263 h 283"/>
                  <a:gd name="T2" fmla="*/ 134938 w 340"/>
                  <a:gd name="T3" fmla="*/ 404813 h 283"/>
                  <a:gd name="T4" fmla="*/ 0 w 340"/>
                  <a:gd name="T5" fmla="*/ 225425 h 283"/>
                  <a:gd name="T6" fmla="*/ 44450 w 340"/>
                  <a:gd name="T7" fmla="*/ 134938 h 283"/>
                  <a:gd name="T8" fmla="*/ 0 w 340"/>
                  <a:gd name="T9" fmla="*/ 134938 h 283"/>
                  <a:gd name="T10" fmla="*/ 0 w 340"/>
                  <a:gd name="T11" fmla="*/ 44450 h 283"/>
                  <a:gd name="T12" fmla="*/ 134938 w 340"/>
                  <a:gd name="T13" fmla="*/ 0 h 283"/>
                  <a:gd name="T14" fmla="*/ 223838 w 340"/>
                  <a:gd name="T15" fmla="*/ 44450 h 283"/>
                  <a:gd name="T16" fmla="*/ 269875 w 340"/>
                  <a:gd name="T17" fmla="*/ 225425 h 283"/>
                  <a:gd name="T18" fmla="*/ 314325 w 340"/>
                  <a:gd name="T19" fmla="*/ 314325 h 283"/>
                  <a:gd name="T20" fmla="*/ 493713 w 340"/>
                  <a:gd name="T21" fmla="*/ 360363 h 283"/>
                  <a:gd name="T22" fmla="*/ 539750 w 340"/>
                  <a:gd name="T23" fmla="*/ 449263 h 2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0" h="283">
                    <a:moveTo>
                      <a:pt x="340" y="283"/>
                    </a:moveTo>
                    <a:lnTo>
                      <a:pt x="85" y="255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1" y="28"/>
                    </a:lnTo>
                    <a:lnTo>
                      <a:pt x="170" y="142"/>
                    </a:lnTo>
                    <a:lnTo>
                      <a:pt x="198" y="198"/>
                    </a:lnTo>
                    <a:lnTo>
                      <a:pt x="311" y="227"/>
                    </a:lnTo>
                    <a:lnTo>
                      <a:pt x="340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8" name="Freeform 51"/>
              <p:cNvSpPr>
                <a:spLocks/>
              </p:cNvSpPr>
              <p:nvPr/>
            </p:nvSpPr>
            <p:spPr bwMode="auto">
              <a:xfrm>
                <a:off x="10045700" y="5026025"/>
                <a:ext cx="990600" cy="539750"/>
              </a:xfrm>
              <a:custGeom>
                <a:avLst/>
                <a:gdLst>
                  <a:gd name="T0" fmla="*/ 90488 w 624"/>
                  <a:gd name="T1" fmla="*/ 134938 h 340"/>
                  <a:gd name="T2" fmla="*/ 0 w 624"/>
                  <a:gd name="T3" fmla="*/ 179388 h 340"/>
                  <a:gd name="T4" fmla="*/ 0 w 624"/>
                  <a:gd name="T5" fmla="*/ 269875 h 340"/>
                  <a:gd name="T6" fmla="*/ 90488 w 624"/>
                  <a:gd name="T7" fmla="*/ 360363 h 340"/>
                  <a:gd name="T8" fmla="*/ 134938 w 624"/>
                  <a:gd name="T9" fmla="*/ 269875 h 340"/>
                  <a:gd name="T10" fmla="*/ 225425 w 624"/>
                  <a:gd name="T11" fmla="*/ 360363 h 340"/>
                  <a:gd name="T12" fmla="*/ 225425 w 624"/>
                  <a:gd name="T13" fmla="*/ 539750 h 340"/>
                  <a:gd name="T14" fmla="*/ 541338 w 624"/>
                  <a:gd name="T15" fmla="*/ 404813 h 340"/>
                  <a:gd name="T16" fmla="*/ 676275 w 624"/>
                  <a:gd name="T17" fmla="*/ 179388 h 340"/>
                  <a:gd name="T18" fmla="*/ 990600 w 624"/>
                  <a:gd name="T19" fmla="*/ 44450 h 340"/>
                  <a:gd name="T20" fmla="*/ 630238 w 624"/>
                  <a:gd name="T21" fmla="*/ 0 h 340"/>
                  <a:gd name="T22" fmla="*/ 404813 w 624"/>
                  <a:gd name="T23" fmla="*/ 223838 h 340"/>
                  <a:gd name="T24" fmla="*/ 90488 w 624"/>
                  <a:gd name="T25" fmla="*/ 134938 h 3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24" h="340">
                    <a:moveTo>
                      <a:pt x="57" y="85"/>
                    </a:moveTo>
                    <a:lnTo>
                      <a:pt x="0" y="113"/>
                    </a:lnTo>
                    <a:lnTo>
                      <a:pt x="0" y="170"/>
                    </a:lnTo>
                    <a:lnTo>
                      <a:pt x="57" y="227"/>
                    </a:lnTo>
                    <a:lnTo>
                      <a:pt x="85" y="170"/>
                    </a:lnTo>
                    <a:lnTo>
                      <a:pt x="142" y="227"/>
                    </a:lnTo>
                    <a:lnTo>
                      <a:pt x="142" y="340"/>
                    </a:lnTo>
                    <a:lnTo>
                      <a:pt x="341" y="255"/>
                    </a:lnTo>
                    <a:lnTo>
                      <a:pt x="426" y="113"/>
                    </a:lnTo>
                    <a:lnTo>
                      <a:pt x="624" y="28"/>
                    </a:lnTo>
                    <a:lnTo>
                      <a:pt x="397" y="0"/>
                    </a:lnTo>
                    <a:lnTo>
                      <a:pt x="255" y="141"/>
                    </a:lnTo>
                    <a:lnTo>
                      <a:pt x="57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9" name="Freeform 52"/>
              <p:cNvSpPr>
                <a:spLocks/>
              </p:cNvSpPr>
              <p:nvPr/>
            </p:nvSpPr>
            <p:spPr bwMode="auto">
              <a:xfrm>
                <a:off x="11396663" y="4710113"/>
                <a:ext cx="179387" cy="225425"/>
              </a:xfrm>
              <a:custGeom>
                <a:avLst/>
                <a:gdLst>
                  <a:gd name="T0" fmla="*/ 179387 w 113"/>
                  <a:gd name="T1" fmla="*/ 0 h 142"/>
                  <a:gd name="T2" fmla="*/ 0 w 113"/>
                  <a:gd name="T3" fmla="*/ 134938 h 142"/>
                  <a:gd name="T4" fmla="*/ 0 w 113"/>
                  <a:gd name="T5" fmla="*/ 225425 h 142"/>
                  <a:gd name="T6" fmla="*/ 179387 w 113"/>
                  <a:gd name="T7" fmla="*/ 134938 h 142"/>
                  <a:gd name="T8" fmla="*/ 179387 w 113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42">
                    <a:moveTo>
                      <a:pt x="113" y="0"/>
                    </a:moveTo>
                    <a:lnTo>
                      <a:pt x="0" y="85"/>
                    </a:lnTo>
                    <a:lnTo>
                      <a:pt x="0" y="142"/>
                    </a:lnTo>
                    <a:lnTo>
                      <a:pt x="113" y="85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0" name="Freeform 53"/>
              <p:cNvSpPr>
                <a:spLocks/>
              </p:cNvSpPr>
              <p:nvPr/>
            </p:nvSpPr>
            <p:spPr bwMode="auto">
              <a:xfrm>
                <a:off x="12250738" y="3990975"/>
                <a:ext cx="450850" cy="360363"/>
              </a:xfrm>
              <a:custGeom>
                <a:avLst/>
                <a:gdLst>
                  <a:gd name="T0" fmla="*/ 360363 w 284"/>
                  <a:gd name="T1" fmla="*/ 0 h 227"/>
                  <a:gd name="T2" fmla="*/ 0 w 284"/>
                  <a:gd name="T3" fmla="*/ 223838 h 227"/>
                  <a:gd name="T4" fmla="*/ 0 w 284"/>
                  <a:gd name="T5" fmla="*/ 360363 h 227"/>
                  <a:gd name="T6" fmla="*/ 360363 w 284"/>
                  <a:gd name="T7" fmla="*/ 223838 h 227"/>
                  <a:gd name="T8" fmla="*/ 450850 w 284"/>
                  <a:gd name="T9" fmla="*/ 134938 h 227"/>
                  <a:gd name="T10" fmla="*/ 360363 w 284"/>
                  <a:gd name="T11" fmla="*/ 0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84" h="227">
                    <a:moveTo>
                      <a:pt x="227" y="0"/>
                    </a:moveTo>
                    <a:lnTo>
                      <a:pt x="0" y="141"/>
                    </a:lnTo>
                    <a:lnTo>
                      <a:pt x="0" y="227"/>
                    </a:lnTo>
                    <a:lnTo>
                      <a:pt x="227" y="141"/>
                    </a:lnTo>
                    <a:lnTo>
                      <a:pt x="284" y="8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1" name="Freeform 54"/>
              <p:cNvSpPr>
                <a:spLocks/>
              </p:cNvSpPr>
              <p:nvPr/>
            </p:nvSpPr>
            <p:spPr bwMode="auto">
              <a:xfrm>
                <a:off x="12566650" y="2325688"/>
                <a:ext cx="225425" cy="449262"/>
              </a:xfrm>
              <a:custGeom>
                <a:avLst/>
                <a:gdLst>
                  <a:gd name="T0" fmla="*/ 179388 w 142"/>
                  <a:gd name="T1" fmla="*/ 0 h 283"/>
                  <a:gd name="T2" fmla="*/ 134938 w 142"/>
                  <a:gd name="T3" fmla="*/ 225425 h 283"/>
                  <a:gd name="T4" fmla="*/ 0 w 142"/>
                  <a:gd name="T5" fmla="*/ 449262 h 283"/>
                  <a:gd name="T6" fmla="*/ 225425 w 142"/>
                  <a:gd name="T7" fmla="*/ 449262 h 2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2" h="283">
                    <a:moveTo>
                      <a:pt x="113" y="0"/>
                    </a:moveTo>
                    <a:lnTo>
                      <a:pt x="85" y="142"/>
                    </a:lnTo>
                    <a:lnTo>
                      <a:pt x="0" y="283"/>
                    </a:lnTo>
                    <a:lnTo>
                      <a:pt x="142" y="283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2" name="Freeform 55"/>
              <p:cNvSpPr>
                <a:spLocks/>
              </p:cNvSpPr>
              <p:nvPr/>
            </p:nvSpPr>
            <p:spPr bwMode="auto">
              <a:xfrm>
                <a:off x="10361613" y="2551113"/>
                <a:ext cx="1844675" cy="1844675"/>
              </a:xfrm>
              <a:custGeom>
                <a:avLst/>
                <a:gdLst>
                  <a:gd name="T0" fmla="*/ 44450 w 1162"/>
                  <a:gd name="T1" fmla="*/ 1484313 h 1162"/>
                  <a:gd name="T2" fmla="*/ 0 w 1162"/>
                  <a:gd name="T3" fmla="*/ 1844675 h 1162"/>
                  <a:gd name="T4" fmla="*/ 225425 w 1162"/>
                  <a:gd name="T5" fmla="*/ 1800225 h 1162"/>
                  <a:gd name="T6" fmla="*/ 360363 w 1162"/>
                  <a:gd name="T7" fmla="*/ 1439863 h 1162"/>
                  <a:gd name="T8" fmla="*/ 630238 w 1162"/>
                  <a:gd name="T9" fmla="*/ 1349375 h 1162"/>
                  <a:gd name="T10" fmla="*/ 854075 w 1162"/>
                  <a:gd name="T11" fmla="*/ 854075 h 1162"/>
                  <a:gd name="T12" fmla="*/ 1035050 w 1162"/>
                  <a:gd name="T13" fmla="*/ 763588 h 1162"/>
                  <a:gd name="T14" fmla="*/ 1035050 w 1162"/>
                  <a:gd name="T15" fmla="*/ 584200 h 1162"/>
                  <a:gd name="T16" fmla="*/ 1395413 w 1162"/>
                  <a:gd name="T17" fmla="*/ 628650 h 1162"/>
                  <a:gd name="T18" fmla="*/ 1530350 w 1162"/>
                  <a:gd name="T19" fmla="*/ 358775 h 1162"/>
                  <a:gd name="T20" fmla="*/ 1709738 w 1162"/>
                  <a:gd name="T21" fmla="*/ 358775 h 1162"/>
                  <a:gd name="T22" fmla="*/ 1844675 w 1162"/>
                  <a:gd name="T23" fmla="*/ 223838 h 1162"/>
                  <a:gd name="T24" fmla="*/ 1530350 w 1162"/>
                  <a:gd name="T25" fmla="*/ 223838 h 1162"/>
                  <a:gd name="T26" fmla="*/ 1169988 w 1162"/>
                  <a:gd name="T27" fmla="*/ 0 h 1162"/>
                  <a:gd name="T28" fmla="*/ 449263 w 1162"/>
                  <a:gd name="T29" fmla="*/ 1214438 h 1162"/>
                  <a:gd name="T30" fmla="*/ 44450 w 1162"/>
                  <a:gd name="T31" fmla="*/ 1484313 h 116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162" h="1162">
                    <a:moveTo>
                      <a:pt x="28" y="935"/>
                    </a:moveTo>
                    <a:lnTo>
                      <a:pt x="0" y="1162"/>
                    </a:lnTo>
                    <a:lnTo>
                      <a:pt x="142" y="1134"/>
                    </a:lnTo>
                    <a:lnTo>
                      <a:pt x="227" y="907"/>
                    </a:lnTo>
                    <a:lnTo>
                      <a:pt x="397" y="850"/>
                    </a:lnTo>
                    <a:lnTo>
                      <a:pt x="538" y="538"/>
                    </a:lnTo>
                    <a:lnTo>
                      <a:pt x="652" y="481"/>
                    </a:lnTo>
                    <a:lnTo>
                      <a:pt x="652" y="368"/>
                    </a:lnTo>
                    <a:lnTo>
                      <a:pt x="879" y="396"/>
                    </a:lnTo>
                    <a:lnTo>
                      <a:pt x="964" y="226"/>
                    </a:lnTo>
                    <a:lnTo>
                      <a:pt x="1077" y="226"/>
                    </a:lnTo>
                    <a:lnTo>
                      <a:pt x="1162" y="141"/>
                    </a:lnTo>
                    <a:lnTo>
                      <a:pt x="964" y="141"/>
                    </a:lnTo>
                    <a:lnTo>
                      <a:pt x="737" y="0"/>
                    </a:lnTo>
                    <a:lnTo>
                      <a:pt x="283" y="765"/>
                    </a:lnTo>
                    <a:lnTo>
                      <a:pt x="28" y="9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3" name="Freeform 56"/>
              <p:cNvSpPr>
                <a:spLocks/>
              </p:cNvSpPr>
              <p:nvPr/>
            </p:nvSpPr>
            <p:spPr bwMode="auto">
              <a:xfrm>
                <a:off x="9550400" y="3000375"/>
                <a:ext cx="765175" cy="900113"/>
              </a:xfrm>
              <a:custGeom>
                <a:avLst/>
                <a:gdLst>
                  <a:gd name="T0" fmla="*/ 720725 w 482"/>
                  <a:gd name="T1" fmla="*/ 0 h 567"/>
                  <a:gd name="T2" fmla="*/ 585788 w 482"/>
                  <a:gd name="T3" fmla="*/ 269875 h 567"/>
                  <a:gd name="T4" fmla="*/ 360363 w 482"/>
                  <a:gd name="T5" fmla="*/ 404813 h 567"/>
                  <a:gd name="T6" fmla="*/ 315913 w 482"/>
                  <a:gd name="T7" fmla="*/ 585788 h 567"/>
                  <a:gd name="T8" fmla="*/ 0 w 482"/>
                  <a:gd name="T9" fmla="*/ 809625 h 567"/>
                  <a:gd name="T10" fmla="*/ 136525 w 482"/>
                  <a:gd name="T11" fmla="*/ 809625 h 567"/>
                  <a:gd name="T12" fmla="*/ 271463 w 482"/>
                  <a:gd name="T13" fmla="*/ 900113 h 567"/>
                  <a:gd name="T14" fmla="*/ 360363 w 482"/>
                  <a:gd name="T15" fmla="*/ 900113 h 567"/>
                  <a:gd name="T16" fmla="*/ 765175 w 482"/>
                  <a:gd name="T17" fmla="*/ 90488 h 567"/>
                  <a:gd name="T18" fmla="*/ 720725 w 482"/>
                  <a:gd name="T19" fmla="*/ 0 h 5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82" h="567">
                    <a:moveTo>
                      <a:pt x="454" y="0"/>
                    </a:moveTo>
                    <a:lnTo>
                      <a:pt x="369" y="170"/>
                    </a:lnTo>
                    <a:lnTo>
                      <a:pt x="227" y="255"/>
                    </a:lnTo>
                    <a:lnTo>
                      <a:pt x="199" y="369"/>
                    </a:lnTo>
                    <a:lnTo>
                      <a:pt x="0" y="510"/>
                    </a:lnTo>
                    <a:lnTo>
                      <a:pt x="86" y="510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482" y="57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4" name="Freeform 57"/>
              <p:cNvSpPr>
                <a:spLocks/>
              </p:cNvSpPr>
              <p:nvPr/>
            </p:nvSpPr>
            <p:spPr bwMode="auto">
              <a:xfrm>
                <a:off x="7435850" y="3314700"/>
                <a:ext cx="630238" cy="585788"/>
              </a:xfrm>
              <a:custGeom>
                <a:avLst/>
                <a:gdLst>
                  <a:gd name="T0" fmla="*/ 314325 w 397"/>
                  <a:gd name="T1" fmla="*/ 0 h 369"/>
                  <a:gd name="T2" fmla="*/ 269875 w 397"/>
                  <a:gd name="T3" fmla="*/ 271463 h 369"/>
                  <a:gd name="T4" fmla="*/ 134938 w 397"/>
                  <a:gd name="T5" fmla="*/ 360363 h 369"/>
                  <a:gd name="T6" fmla="*/ 44450 w 397"/>
                  <a:gd name="T7" fmla="*/ 360363 h 369"/>
                  <a:gd name="T8" fmla="*/ 0 w 397"/>
                  <a:gd name="T9" fmla="*/ 450850 h 369"/>
                  <a:gd name="T10" fmla="*/ 179388 w 397"/>
                  <a:gd name="T11" fmla="*/ 450850 h 369"/>
                  <a:gd name="T12" fmla="*/ 179388 w 397"/>
                  <a:gd name="T13" fmla="*/ 541338 h 369"/>
                  <a:gd name="T14" fmla="*/ 225425 w 397"/>
                  <a:gd name="T15" fmla="*/ 585788 h 369"/>
                  <a:gd name="T16" fmla="*/ 314325 w 397"/>
                  <a:gd name="T17" fmla="*/ 495300 h 369"/>
                  <a:gd name="T18" fmla="*/ 269875 w 397"/>
                  <a:gd name="T19" fmla="*/ 406400 h 369"/>
                  <a:gd name="T20" fmla="*/ 360363 w 397"/>
                  <a:gd name="T21" fmla="*/ 315913 h 369"/>
                  <a:gd name="T22" fmla="*/ 495300 w 397"/>
                  <a:gd name="T23" fmla="*/ 360363 h 369"/>
                  <a:gd name="T24" fmla="*/ 585788 w 397"/>
                  <a:gd name="T25" fmla="*/ 271463 h 369"/>
                  <a:gd name="T26" fmla="*/ 630238 w 397"/>
                  <a:gd name="T27" fmla="*/ 90488 h 369"/>
                  <a:gd name="T28" fmla="*/ 314325 w 397"/>
                  <a:gd name="T29" fmla="*/ 0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369">
                    <a:moveTo>
                      <a:pt x="198" y="0"/>
                    </a:moveTo>
                    <a:lnTo>
                      <a:pt x="170" y="171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341"/>
                    </a:lnTo>
                    <a:lnTo>
                      <a:pt x="142" y="369"/>
                    </a:lnTo>
                    <a:lnTo>
                      <a:pt x="198" y="312"/>
                    </a:lnTo>
                    <a:lnTo>
                      <a:pt x="170" y="256"/>
                    </a:lnTo>
                    <a:lnTo>
                      <a:pt x="227" y="199"/>
                    </a:lnTo>
                    <a:lnTo>
                      <a:pt x="312" y="227"/>
                    </a:lnTo>
                    <a:lnTo>
                      <a:pt x="369" y="171"/>
                    </a:lnTo>
                    <a:lnTo>
                      <a:pt x="397" y="57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5" name="Freeform 58"/>
              <p:cNvSpPr>
                <a:spLocks/>
              </p:cNvSpPr>
              <p:nvPr/>
            </p:nvSpPr>
            <p:spPr bwMode="auto">
              <a:xfrm>
                <a:off x="6535738" y="3405188"/>
                <a:ext cx="944562" cy="946150"/>
              </a:xfrm>
              <a:custGeom>
                <a:avLst/>
                <a:gdLst>
                  <a:gd name="T0" fmla="*/ 900112 w 595"/>
                  <a:gd name="T1" fmla="*/ 360363 h 596"/>
                  <a:gd name="T2" fmla="*/ 944562 w 595"/>
                  <a:gd name="T3" fmla="*/ 269875 h 596"/>
                  <a:gd name="T4" fmla="*/ 900112 w 595"/>
                  <a:gd name="T5" fmla="*/ 269875 h 596"/>
                  <a:gd name="T6" fmla="*/ 900112 w 595"/>
                  <a:gd name="T7" fmla="*/ 46038 h 596"/>
                  <a:gd name="T8" fmla="*/ 674687 w 595"/>
                  <a:gd name="T9" fmla="*/ 90488 h 596"/>
                  <a:gd name="T10" fmla="*/ 674687 w 595"/>
                  <a:gd name="T11" fmla="*/ 0 h 596"/>
                  <a:gd name="T12" fmla="*/ 585787 w 595"/>
                  <a:gd name="T13" fmla="*/ 0 h 596"/>
                  <a:gd name="T14" fmla="*/ 450850 w 595"/>
                  <a:gd name="T15" fmla="*/ 180975 h 596"/>
                  <a:gd name="T16" fmla="*/ 269875 w 595"/>
                  <a:gd name="T17" fmla="*/ 225425 h 596"/>
                  <a:gd name="T18" fmla="*/ 225425 w 595"/>
                  <a:gd name="T19" fmla="*/ 269875 h 596"/>
                  <a:gd name="T20" fmla="*/ 179387 w 595"/>
                  <a:gd name="T21" fmla="*/ 225425 h 596"/>
                  <a:gd name="T22" fmla="*/ 90487 w 595"/>
                  <a:gd name="T23" fmla="*/ 360363 h 596"/>
                  <a:gd name="T24" fmla="*/ 179387 w 595"/>
                  <a:gd name="T25" fmla="*/ 360363 h 596"/>
                  <a:gd name="T26" fmla="*/ 90487 w 595"/>
                  <a:gd name="T27" fmla="*/ 404813 h 596"/>
                  <a:gd name="T28" fmla="*/ 0 w 595"/>
                  <a:gd name="T29" fmla="*/ 539750 h 596"/>
                  <a:gd name="T30" fmla="*/ 0 w 595"/>
                  <a:gd name="T31" fmla="*/ 630238 h 596"/>
                  <a:gd name="T32" fmla="*/ 90487 w 595"/>
                  <a:gd name="T33" fmla="*/ 674688 h 596"/>
                  <a:gd name="T34" fmla="*/ 0 w 595"/>
                  <a:gd name="T35" fmla="*/ 720725 h 596"/>
                  <a:gd name="T36" fmla="*/ 0 w 595"/>
                  <a:gd name="T37" fmla="*/ 765175 h 596"/>
                  <a:gd name="T38" fmla="*/ 134937 w 595"/>
                  <a:gd name="T39" fmla="*/ 809625 h 596"/>
                  <a:gd name="T40" fmla="*/ 269875 w 595"/>
                  <a:gd name="T41" fmla="*/ 765175 h 596"/>
                  <a:gd name="T42" fmla="*/ 314325 w 595"/>
                  <a:gd name="T43" fmla="*/ 855663 h 596"/>
                  <a:gd name="T44" fmla="*/ 225425 w 595"/>
                  <a:gd name="T45" fmla="*/ 900113 h 596"/>
                  <a:gd name="T46" fmla="*/ 360362 w 595"/>
                  <a:gd name="T47" fmla="*/ 946150 h 596"/>
                  <a:gd name="T48" fmla="*/ 404812 w 595"/>
                  <a:gd name="T49" fmla="*/ 900113 h 596"/>
                  <a:gd name="T50" fmla="*/ 404812 w 595"/>
                  <a:gd name="T51" fmla="*/ 855663 h 596"/>
                  <a:gd name="T52" fmla="*/ 450850 w 595"/>
                  <a:gd name="T53" fmla="*/ 765175 h 596"/>
                  <a:gd name="T54" fmla="*/ 585787 w 595"/>
                  <a:gd name="T55" fmla="*/ 765175 h 596"/>
                  <a:gd name="T56" fmla="*/ 630237 w 595"/>
                  <a:gd name="T57" fmla="*/ 720725 h 596"/>
                  <a:gd name="T58" fmla="*/ 674687 w 595"/>
                  <a:gd name="T59" fmla="*/ 720725 h 596"/>
                  <a:gd name="T60" fmla="*/ 720725 w 595"/>
                  <a:gd name="T61" fmla="*/ 630238 h 596"/>
                  <a:gd name="T62" fmla="*/ 765175 w 595"/>
                  <a:gd name="T63" fmla="*/ 674688 h 596"/>
                  <a:gd name="T64" fmla="*/ 809625 w 595"/>
                  <a:gd name="T65" fmla="*/ 630238 h 596"/>
                  <a:gd name="T66" fmla="*/ 855662 w 595"/>
                  <a:gd name="T67" fmla="*/ 585788 h 596"/>
                  <a:gd name="T68" fmla="*/ 944562 w 595"/>
                  <a:gd name="T69" fmla="*/ 585788 h 596"/>
                  <a:gd name="T70" fmla="*/ 900112 w 595"/>
                  <a:gd name="T71" fmla="*/ 495300 h 596"/>
                  <a:gd name="T72" fmla="*/ 944562 w 595"/>
                  <a:gd name="T73" fmla="*/ 450850 h 596"/>
                  <a:gd name="T74" fmla="*/ 900112 w 595"/>
                  <a:gd name="T75" fmla="*/ 360363 h 59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595" h="596">
                    <a:moveTo>
                      <a:pt x="567" y="227"/>
                    </a:moveTo>
                    <a:lnTo>
                      <a:pt x="595" y="170"/>
                    </a:lnTo>
                    <a:lnTo>
                      <a:pt x="567" y="170"/>
                    </a:lnTo>
                    <a:lnTo>
                      <a:pt x="567" y="29"/>
                    </a:lnTo>
                    <a:lnTo>
                      <a:pt x="425" y="57"/>
                    </a:lnTo>
                    <a:lnTo>
                      <a:pt x="425" y="0"/>
                    </a:lnTo>
                    <a:lnTo>
                      <a:pt x="369" y="0"/>
                    </a:lnTo>
                    <a:lnTo>
                      <a:pt x="284" y="114"/>
                    </a:lnTo>
                    <a:lnTo>
                      <a:pt x="170" y="142"/>
                    </a:lnTo>
                    <a:lnTo>
                      <a:pt x="142" y="170"/>
                    </a:lnTo>
                    <a:lnTo>
                      <a:pt x="113" y="142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57" y="255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0" y="454"/>
                    </a:lnTo>
                    <a:lnTo>
                      <a:pt x="0" y="482"/>
                    </a:lnTo>
                    <a:lnTo>
                      <a:pt x="85" y="510"/>
                    </a:lnTo>
                    <a:lnTo>
                      <a:pt x="170" y="482"/>
                    </a:lnTo>
                    <a:lnTo>
                      <a:pt x="198" y="539"/>
                    </a:lnTo>
                    <a:lnTo>
                      <a:pt x="142" y="567"/>
                    </a:lnTo>
                    <a:lnTo>
                      <a:pt x="227" y="596"/>
                    </a:lnTo>
                    <a:lnTo>
                      <a:pt x="255" y="567"/>
                    </a:lnTo>
                    <a:lnTo>
                      <a:pt x="255" y="539"/>
                    </a:lnTo>
                    <a:lnTo>
                      <a:pt x="284" y="482"/>
                    </a:lnTo>
                    <a:lnTo>
                      <a:pt x="369" y="482"/>
                    </a:lnTo>
                    <a:lnTo>
                      <a:pt x="397" y="454"/>
                    </a:lnTo>
                    <a:lnTo>
                      <a:pt x="425" y="454"/>
                    </a:lnTo>
                    <a:lnTo>
                      <a:pt x="454" y="397"/>
                    </a:lnTo>
                    <a:lnTo>
                      <a:pt x="482" y="425"/>
                    </a:lnTo>
                    <a:lnTo>
                      <a:pt x="510" y="397"/>
                    </a:lnTo>
                    <a:lnTo>
                      <a:pt x="539" y="369"/>
                    </a:lnTo>
                    <a:lnTo>
                      <a:pt x="595" y="369"/>
                    </a:lnTo>
                    <a:lnTo>
                      <a:pt x="567" y="312"/>
                    </a:lnTo>
                    <a:lnTo>
                      <a:pt x="595" y="284"/>
                    </a:lnTo>
                    <a:lnTo>
                      <a:pt x="567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6" name="Freeform 59"/>
              <p:cNvSpPr>
                <a:spLocks/>
              </p:cNvSpPr>
              <p:nvPr/>
            </p:nvSpPr>
            <p:spPr bwMode="auto">
              <a:xfrm>
                <a:off x="6850063" y="4621213"/>
                <a:ext cx="1350962" cy="765175"/>
              </a:xfrm>
              <a:custGeom>
                <a:avLst/>
                <a:gdLst>
                  <a:gd name="T0" fmla="*/ 46037 w 851"/>
                  <a:gd name="T1" fmla="*/ 0 h 482"/>
                  <a:gd name="T2" fmla="*/ 46037 w 851"/>
                  <a:gd name="T3" fmla="*/ 179388 h 482"/>
                  <a:gd name="T4" fmla="*/ 0 w 851"/>
                  <a:gd name="T5" fmla="*/ 269875 h 482"/>
                  <a:gd name="T6" fmla="*/ 180975 w 851"/>
                  <a:gd name="T7" fmla="*/ 493713 h 482"/>
                  <a:gd name="T8" fmla="*/ 180975 w 851"/>
                  <a:gd name="T9" fmla="*/ 539750 h 482"/>
                  <a:gd name="T10" fmla="*/ 360362 w 851"/>
                  <a:gd name="T11" fmla="*/ 628650 h 482"/>
                  <a:gd name="T12" fmla="*/ 360362 w 851"/>
                  <a:gd name="T13" fmla="*/ 719138 h 482"/>
                  <a:gd name="T14" fmla="*/ 585787 w 851"/>
                  <a:gd name="T15" fmla="*/ 765175 h 482"/>
                  <a:gd name="T16" fmla="*/ 765175 w 851"/>
                  <a:gd name="T17" fmla="*/ 719138 h 482"/>
                  <a:gd name="T18" fmla="*/ 811212 w 851"/>
                  <a:gd name="T19" fmla="*/ 765175 h 482"/>
                  <a:gd name="T20" fmla="*/ 900112 w 851"/>
                  <a:gd name="T21" fmla="*/ 765175 h 482"/>
                  <a:gd name="T22" fmla="*/ 990600 w 851"/>
                  <a:gd name="T23" fmla="*/ 765175 h 482"/>
                  <a:gd name="T24" fmla="*/ 1036637 w 851"/>
                  <a:gd name="T25" fmla="*/ 584200 h 482"/>
                  <a:gd name="T26" fmla="*/ 1306512 w 851"/>
                  <a:gd name="T27" fmla="*/ 404813 h 482"/>
                  <a:gd name="T28" fmla="*/ 1350962 w 851"/>
                  <a:gd name="T29" fmla="*/ 269875 h 482"/>
                  <a:gd name="T30" fmla="*/ 1260475 w 851"/>
                  <a:gd name="T31" fmla="*/ 269875 h 482"/>
                  <a:gd name="T32" fmla="*/ 1260475 w 851"/>
                  <a:gd name="T33" fmla="*/ 179388 h 482"/>
                  <a:gd name="T34" fmla="*/ 1216025 w 851"/>
                  <a:gd name="T35" fmla="*/ 134938 h 482"/>
                  <a:gd name="T36" fmla="*/ 1125537 w 851"/>
                  <a:gd name="T37" fmla="*/ 179388 h 482"/>
                  <a:gd name="T38" fmla="*/ 990600 w 851"/>
                  <a:gd name="T39" fmla="*/ 134938 h 482"/>
                  <a:gd name="T40" fmla="*/ 946150 w 851"/>
                  <a:gd name="T41" fmla="*/ 358775 h 482"/>
                  <a:gd name="T42" fmla="*/ 811212 w 851"/>
                  <a:gd name="T43" fmla="*/ 493713 h 482"/>
                  <a:gd name="T44" fmla="*/ 765175 w 851"/>
                  <a:gd name="T45" fmla="*/ 404813 h 482"/>
                  <a:gd name="T46" fmla="*/ 811212 w 851"/>
                  <a:gd name="T47" fmla="*/ 358775 h 482"/>
                  <a:gd name="T48" fmla="*/ 855662 w 851"/>
                  <a:gd name="T49" fmla="*/ 223838 h 482"/>
                  <a:gd name="T50" fmla="*/ 765175 w 851"/>
                  <a:gd name="T51" fmla="*/ 269875 h 482"/>
                  <a:gd name="T52" fmla="*/ 676275 w 851"/>
                  <a:gd name="T53" fmla="*/ 223838 h 482"/>
                  <a:gd name="T54" fmla="*/ 585787 w 851"/>
                  <a:gd name="T55" fmla="*/ 223838 h 482"/>
                  <a:gd name="T56" fmla="*/ 406400 w 851"/>
                  <a:gd name="T57" fmla="*/ 223838 h 482"/>
                  <a:gd name="T58" fmla="*/ 406400 w 851"/>
                  <a:gd name="T59" fmla="*/ 134938 h 482"/>
                  <a:gd name="T60" fmla="*/ 360362 w 851"/>
                  <a:gd name="T61" fmla="*/ 44450 h 482"/>
                  <a:gd name="T62" fmla="*/ 46037 w 851"/>
                  <a:gd name="T63" fmla="*/ 0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51" h="482">
                    <a:moveTo>
                      <a:pt x="29" y="0"/>
                    </a:moveTo>
                    <a:lnTo>
                      <a:pt x="29" y="113"/>
                    </a:lnTo>
                    <a:lnTo>
                      <a:pt x="0" y="170"/>
                    </a:lnTo>
                    <a:lnTo>
                      <a:pt x="114" y="311"/>
                    </a:lnTo>
                    <a:lnTo>
                      <a:pt x="114" y="340"/>
                    </a:lnTo>
                    <a:lnTo>
                      <a:pt x="227" y="396"/>
                    </a:lnTo>
                    <a:lnTo>
                      <a:pt x="227" y="453"/>
                    </a:lnTo>
                    <a:lnTo>
                      <a:pt x="369" y="482"/>
                    </a:lnTo>
                    <a:lnTo>
                      <a:pt x="482" y="453"/>
                    </a:lnTo>
                    <a:lnTo>
                      <a:pt x="511" y="482"/>
                    </a:lnTo>
                    <a:lnTo>
                      <a:pt x="567" y="482"/>
                    </a:lnTo>
                    <a:lnTo>
                      <a:pt x="624" y="482"/>
                    </a:lnTo>
                    <a:lnTo>
                      <a:pt x="653" y="368"/>
                    </a:lnTo>
                    <a:lnTo>
                      <a:pt x="823" y="255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66" y="85"/>
                    </a:lnTo>
                    <a:lnTo>
                      <a:pt x="709" y="113"/>
                    </a:lnTo>
                    <a:lnTo>
                      <a:pt x="624" y="85"/>
                    </a:lnTo>
                    <a:lnTo>
                      <a:pt x="596" y="226"/>
                    </a:lnTo>
                    <a:lnTo>
                      <a:pt x="511" y="311"/>
                    </a:lnTo>
                    <a:lnTo>
                      <a:pt x="482" y="255"/>
                    </a:lnTo>
                    <a:lnTo>
                      <a:pt x="511" y="226"/>
                    </a:lnTo>
                    <a:lnTo>
                      <a:pt x="539" y="141"/>
                    </a:lnTo>
                    <a:lnTo>
                      <a:pt x="482" y="170"/>
                    </a:lnTo>
                    <a:lnTo>
                      <a:pt x="426" y="141"/>
                    </a:lnTo>
                    <a:lnTo>
                      <a:pt x="369" y="141"/>
                    </a:lnTo>
                    <a:lnTo>
                      <a:pt x="256" y="141"/>
                    </a:lnTo>
                    <a:lnTo>
                      <a:pt x="256" y="85"/>
                    </a:lnTo>
                    <a:lnTo>
                      <a:pt x="227" y="28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7" name="Freeform 60"/>
              <p:cNvSpPr>
                <a:spLocks/>
              </p:cNvSpPr>
              <p:nvPr/>
            </p:nvSpPr>
            <p:spPr bwMode="auto">
              <a:xfrm>
                <a:off x="8470900" y="4260850"/>
                <a:ext cx="630238" cy="719138"/>
              </a:xfrm>
              <a:custGeom>
                <a:avLst/>
                <a:gdLst>
                  <a:gd name="T0" fmla="*/ 225425 w 397"/>
                  <a:gd name="T1" fmla="*/ 0 h 453"/>
                  <a:gd name="T2" fmla="*/ 90488 w 397"/>
                  <a:gd name="T3" fmla="*/ 44450 h 453"/>
                  <a:gd name="T4" fmla="*/ 0 w 397"/>
                  <a:gd name="T5" fmla="*/ 269875 h 453"/>
                  <a:gd name="T6" fmla="*/ 0 w 397"/>
                  <a:gd name="T7" fmla="*/ 449263 h 453"/>
                  <a:gd name="T8" fmla="*/ 44450 w 397"/>
                  <a:gd name="T9" fmla="*/ 449263 h 453"/>
                  <a:gd name="T10" fmla="*/ 44450 w 397"/>
                  <a:gd name="T11" fmla="*/ 584200 h 453"/>
                  <a:gd name="T12" fmla="*/ 225425 w 397"/>
                  <a:gd name="T13" fmla="*/ 630238 h 453"/>
                  <a:gd name="T14" fmla="*/ 269875 w 397"/>
                  <a:gd name="T15" fmla="*/ 719138 h 453"/>
                  <a:gd name="T16" fmla="*/ 360363 w 397"/>
                  <a:gd name="T17" fmla="*/ 719138 h 453"/>
                  <a:gd name="T18" fmla="*/ 360363 w 397"/>
                  <a:gd name="T19" fmla="*/ 630238 h 453"/>
                  <a:gd name="T20" fmla="*/ 495300 w 397"/>
                  <a:gd name="T21" fmla="*/ 719138 h 453"/>
                  <a:gd name="T22" fmla="*/ 539750 w 397"/>
                  <a:gd name="T23" fmla="*/ 584200 h 453"/>
                  <a:gd name="T24" fmla="*/ 630238 w 397"/>
                  <a:gd name="T25" fmla="*/ 539750 h 453"/>
                  <a:gd name="T26" fmla="*/ 539750 w 397"/>
                  <a:gd name="T27" fmla="*/ 404813 h 453"/>
                  <a:gd name="T28" fmla="*/ 539750 w 397"/>
                  <a:gd name="T29" fmla="*/ 314325 h 453"/>
                  <a:gd name="T30" fmla="*/ 585788 w 397"/>
                  <a:gd name="T31" fmla="*/ 269875 h 453"/>
                  <a:gd name="T32" fmla="*/ 585788 w 397"/>
                  <a:gd name="T33" fmla="*/ 225425 h 453"/>
                  <a:gd name="T34" fmla="*/ 495300 w 397"/>
                  <a:gd name="T35" fmla="*/ 225425 h 453"/>
                  <a:gd name="T36" fmla="*/ 450850 w 397"/>
                  <a:gd name="T37" fmla="*/ 90488 h 453"/>
                  <a:gd name="T38" fmla="*/ 404813 w 397"/>
                  <a:gd name="T39" fmla="*/ 90488 h 453"/>
                  <a:gd name="T40" fmla="*/ 315913 w 397"/>
                  <a:gd name="T41" fmla="*/ 0 h 453"/>
                  <a:gd name="T42" fmla="*/ 269875 w 397"/>
                  <a:gd name="T43" fmla="*/ 44450 h 453"/>
                  <a:gd name="T44" fmla="*/ 225425 w 397"/>
                  <a:gd name="T45" fmla="*/ 0 h 45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453">
                    <a:moveTo>
                      <a:pt x="142" y="0"/>
                    </a:moveTo>
                    <a:lnTo>
                      <a:pt x="57" y="28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28" y="283"/>
                    </a:lnTo>
                    <a:lnTo>
                      <a:pt x="28" y="368"/>
                    </a:lnTo>
                    <a:lnTo>
                      <a:pt x="142" y="397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312" y="453"/>
                    </a:lnTo>
                    <a:lnTo>
                      <a:pt x="340" y="368"/>
                    </a:lnTo>
                    <a:lnTo>
                      <a:pt x="397" y="340"/>
                    </a:lnTo>
                    <a:lnTo>
                      <a:pt x="340" y="255"/>
                    </a:lnTo>
                    <a:lnTo>
                      <a:pt x="340" y="198"/>
                    </a:lnTo>
                    <a:lnTo>
                      <a:pt x="369" y="170"/>
                    </a:lnTo>
                    <a:lnTo>
                      <a:pt x="369" y="142"/>
                    </a:lnTo>
                    <a:lnTo>
                      <a:pt x="312" y="142"/>
                    </a:lnTo>
                    <a:lnTo>
                      <a:pt x="284" y="57"/>
                    </a:lnTo>
                    <a:lnTo>
                      <a:pt x="255" y="57"/>
                    </a:lnTo>
                    <a:lnTo>
                      <a:pt x="199" y="0"/>
                    </a:lnTo>
                    <a:lnTo>
                      <a:pt x="170" y="28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8" name="Freeform 61"/>
              <p:cNvSpPr>
                <a:spLocks/>
              </p:cNvSpPr>
              <p:nvPr/>
            </p:nvSpPr>
            <p:spPr bwMode="auto">
              <a:xfrm>
                <a:off x="7931150" y="3900488"/>
                <a:ext cx="630238" cy="630237"/>
              </a:xfrm>
              <a:custGeom>
                <a:avLst/>
                <a:gdLst>
                  <a:gd name="T0" fmla="*/ 630238 w 397"/>
                  <a:gd name="T1" fmla="*/ 404812 h 397"/>
                  <a:gd name="T2" fmla="*/ 449263 w 397"/>
                  <a:gd name="T3" fmla="*/ 44450 h 397"/>
                  <a:gd name="T4" fmla="*/ 360363 w 397"/>
                  <a:gd name="T5" fmla="*/ 90487 h 397"/>
                  <a:gd name="T6" fmla="*/ 269875 w 397"/>
                  <a:gd name="T7" fmla="*/ 0 h 397"/>
                  <a:gd name="T8" fmla="*/ 179388 w 397"/>
                  <a:gd name="T9" fmla="*/ 44450 h 397"/>
                  <a:gd name="T10" fmla="*/ 179388 w 397"/>
                  <a:gd name="T11" fmla="*/ 179387 h 397"/>
                  <a:gd name="T12" fmla="*/ 0 w 397"/>
                  <a:gd name="T13" fmla="*/ 314325 h 397"/>
                  <a:gd name="T14" fmla="*/ 44450 w 397"/>
                  <a:gd name="T15" fmla="*/ 360362 h 397"/>
                  <a:gd name="T16" fmla="*/ 225425 w 397"/>
                  <a:gd name="T17" fmla="*/ 314325 h 397"/>
                  <a:gd name="T18" fmla="*/ 269875 w 397"/>
                  <a:gd name="T19" fmla="*/ 269875 h 397"/>
                  <a:gd name="T20" fmla="*/ 360363 w 397"/>
                  <a:gd name="T21" fmla="*/ 450850 h 397"/>
                  <a:gd name="T22" fmla="*/ 360363 w 397"/>
                  <a:gd name="T23" fmla="*/ 539750 h 397"/>
                  <a:gd name="T24" fmla="*/ 449263 w 397"/>
                  <a:gd name="T25" fmla="*/ 585787 h 397"/>
                  <a:gd name="T26" fmla="*/ 495300 w 397"/>
                  <a:gd name="T27" fmla="*/ 585787 h 397"/>
                  <a:gd name="T28" fmla="*/ 539750 w 397"/>
                  <a:gd name="T29" fmla="*/ 630237 h 397"/>
                  <a:gd name="T30" fmla="*/ 630238 w 397"/>
                  <a:gd name="T31" fmla="*/ 404812 h 39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7" h="397">
                    <a:moveTo>
                      <a:pt x="397" y="255"/>
                    </a:moveTo>
                    <a:lnTo>
                      <a:pt x="283" y="28"/>
                    </a:lnTo>
                    <a:lnTo>
                      <a:pt x="227" y="57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28" y="227"/>
                    </a:lnTo>
                    <a:lnTo>
                      <a:pt x="142" y="198"/>
                    </a:lnTo>
                    <a:lnTo>
                      <a:pt x="170" y="170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40" y="397"/>
                    </a:lnTo>
                    <a:lnTo>
                      <a:pt x="397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9" name="Freeform 62"/>
              <p:cNvSpPr>
                <a:spLocks/>
              </p:cNvSpPr>
              <p:nvPr/>
            </p:nvSpPr>
            <p:spPr bwMode="auto">
              <a:xfrm>
                <a:off x="5500688" y="4800600"/>
                <a:ext cx="179387" cy="269875"/>
              </a:xfrm>
              <a:custGeom>
                <a:avLst/>
                <a:gdLst>
                  <a:gd name="T0" fmla="*/ 0 w 113"/>
                  <a:gd name="T1" fmla="*/ 0 h 170"/>
                  <a:gd name="T2" fmla="*/ 90487 w 113"/>
                  <a:gd name="T3" fmla="*/ 44450 h 170"/>
                  <a:gd name="T4" fmla="*/ 179387 w 113"/>
                  <a:gd name="T5" fmla="*/ 134938 h 170"/>
                  <a:gd name="T6" fmla="*/ 179387 w 113"/>
                  <a:gd name="T7" fmla="*/ 269875 h 170"/>
                  <a:gd name="T8" fmla="*/ 44450 w 113"/>
                  <a:gd name="T9" fmla="*/ 269875 h 170"/>
                  <a:gd name="T10" fmla="*/ 0 w 113"/>
                  <a:gd name="T11" fmla="*/ 225425 h 170"/>
                  <a:gd name="T12" fmla="*/ 0 w 113"/>
                  <a:gd name="T13" fmla="*/ 0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57" y="28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70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0" name="Freeform 63"/>
              <p:cNvSpPr>
                <a:spLocks/>
              </p:cNvSpPr>
              <p:nvPr/>
            </p:nvSpPr>
            <p:spPr bwMode="auto">
              <a:xfrm>
                <a:off x="5456238" y="4395788"/>
                <a:ext cx="944562" cy="539750"/>
              </a:xfrm>
              <a:custGeom>
                <a:avLst/>
                <a:gdLst>
                  <a:gd name="T0" fmla="*/ 134937 w 595"/>
                  <a:gd name="T1" fmla="*/ 449263 h 340"/>
                  <a:gd name="T2" fmla="*/ 44450 w 595"/>
                  <a:gd name="T3" fmla="*/ 404813 h 340"/>
                  <a:gd name="T4" fmla="*/ 44450 w 595"/>
                  <a:gd name="T5" fmla="*/ 360363 h 340"/>
                  <a:gd name="T6" fmla="*/ 0 w 595"/>
                  <a:gd name="T7" fmla="*/ 269875 h 340"/>
                  <a:gd name="T8" fmla="*/ 44450 w 595"/>
                  <a:gd name="T9" fmla="*/ 134938 h 340"/>
                  <a:gd name="T10" fmla="*/ 134937 w 595"/>
                  <a:gd name="T11" fmla="*/ 90488 h 340"/>
                  <a:gd name="T12" fmla="*/ 134937 w 595"/>
                  <a:gd name="T13" fmla="*/ 44450 h 340"/>
                  <a:gd name="T14" fmla="*/ 269875 w 595"/>
                  <a:gd name="T15" fmla="*/ 134938 h 340"/>
                  <a:gd name="T16" fmla="*/ 358775 w 595"/>
                  <a:gd name="T17" fmla="*/ 90488 h 340"/>
                  <a:gd name="T18" fmla="*/ 539750 w 595"/>
                  <a:gd name="T19" fmla="*/ 90488 h 340"/>
                  <a:gd name="T20" fmla="*/ 719137 w 595"/>
                  <a:gd name="T21" fmla="*/ 134938 h 340"/>
                  <a:gd name="T22" fmla="*/ 900112 w 595"/>
                  <a:gd name="T23" fmla="*/ 90488 h 340"/>
                  <a:gd name="T24" fmla="*/ 944562 w 595"/>
                  <a:gd name="T25" fmla="*/ 0 h 340"/>
                  <a:gd name="T26" fmla="*/ 944562 w 595"/>
                  <a:gd name="T27" fmla="*/ 225425 h 340"/>
                  <a:gd name="T28" fmla="*/ 854075 w 595"/>
                  <a:gd name="T29" fmla="*/ 179388 h 340"/>
                  <a:gd name="T30" fmla="*/ 854075 w 595"/>
                  <a:gd name="T31" fmla="*/ 314325 h 340"/>
                  <a:gd name="T32" fmla="*/ 765175 w 595"/>
                  <a:gd name="T33" fmla="*/ 269875 h 340"/>
                  <a:gd name="T34" fmla="*/ 584200 w 595"/>
                  <a:gd name="T35" fmla="*/ 539750 h 340"/>
                  <a:gd name="T36" fmla="*/ 449262 w 595"/>
                  <a:gd name="T37" fmla="*/ 449263 h 340"/>
                  <a:gd name="T38" fmla="*/ 449262 w 595"/>
                  <a:gd name="T39" fmla="*/ 360363 h 340"/>
                  <a:gd name="T40" fmla="*/ 223837 w 595"/>
                  <a:gd name="T41" fmla="*/ 314325 h 340"/>
                  <a:gd name="T42" fmla="*/ 179387 w 595"/>
                  <a:gd name="T43" fmla="*/ 314325 h 340"/>
                  <a:gd name="T44" fmla="*/ 134937 w 595"/>
                  <a:gd name="T45" fmla="*/ 314325 h 340"/>
                  <a:gd name="T46" fmla="*/ 134937 w 595"/>
                  <a:gd name="T47" fmla="*/ 449263 h 34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95" h="340">
                    <a:moveTo>
                      <a:pt x="85" y="283"/>
                    </a:moveTo>
                    <a:lnTo>
                      <a:pt x="28" y="255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170" y="85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453" y="85"/>
                    </a:lnTo>
                    <a:lnTo>
                      <a:pt x="567" y="57"/>
                    </a:lnTo>
                    <a:lnTo>
                      <a:pt x="595" y="0"/>
                    </a:lnTo>
                    <a:lnTo>
                      <a:pt x="595" y="142"/>
                    </a:lnTo>
                    <a:lnTo>
                      <a:pt x="538" y="113"/>
                    </a:lnTo>
                    <a:lnTo>
                      <a:pt x="538" y="198"/>
                    </a:lnTo>
                    <a:lnTo>
                      <a:pt x="482" y="170"/>
                    </a:lnTo>
                    <a:lnTo>
                      <a:pt x="368" y="340"/>
                    </a:lnTo>
                    <a:lnTo>
                      <a:pt x="283" y="283"/>
                    </a:lnTo>
                    <a:lnTo>
                      <a:pt x="283" y="227"/>
                    </a:lnTo>
                    <a:lnTo>
                      <a:pt x="141" y="198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85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1" name="Freeform 64"/>
              <p:cNvSpPr>
                <a:spLocks/>
              </p:cNvSpPr>
              <p:nvPr/>
            </p:nvSpPr>
            <p:spPr bwMode="auto">
              <a:xfrm>
                <a:off x="5591175" y="4710113"/>
                <a:ext cx="449263" cy="360362"/>
              </a:xfrm>
              <a:custGeom>
                <a:avLst/>
                <a:gdLst>
                  <a:gd name="T0" fmla="*/ 88900 w 283"/>
                  <a:gd name="T1" fmla="*/ 360362 h 227"/>
                  <a:gd name="T2" fmla="*/ 88900 w 283"/>
                  <a:gd name="T3" fmla="*/ 225425 h 227"/>
                  <a:gd name="T4" fmla="*/ 0 w 283"/>
                  <a:gd name="T5" fmla="*/ 134937 h 227"/>
                  <a:gd name="T6" fmla="*/ 0 w 283"/>
                  <a:gd name="T7" fmla="*/ 0 h 227"/>
                  <a:gd name="T8" fmla="*/ 88900 w 283"/>
                  <a:gd name="T9" fmla="*/ 0 h 227"/>
                  <a:gd name="T10" fmla="*/ 314325 w 283"/>
                  <a:gd name="T11" fmla="*/ 46037 h 227"/>
                  <a:gd name="T12" fmla="*/ 314325 w 283"/>
                  <a:gd name="T13" fmla="*/ 134937 h 227"/>
                  <a:gd name="T14" fmla="*/ 449263 w 283"/>
                  <a:gd name="T15" fmla="*/ 225425 h 227"/>
                  <a:gd name="T16" fmla="*/ 404813 w 283"/>
                  <a:gd name="T17" fmla="*/ 269875 h 227"/>
                  <a:gd name="T18" fmla="*/ 269875 w 283"/>
                  <a:gd name="T19" fmla="*/ 315912 h 227"/>
                  <a:gd name="T20" fmla="*/ 223838 w 283"/>
                  <a:gd name="T21" fmla="*/ 360362 h 227"/>
                  <a:gd name="T22" fmla="*/ 88900 w 283"/>
                  <a:gd name="T23" fmla="*/ 360362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83" h="227">
                    <a:moveTo>
                      <a:pt x="56" y="227"/>
                    </a:moveTo>
                    <a:lnTo>
                      <a:pt x="56" y="142"/>
                    </a:lnTo>
                    <a:lnTo>
                      <a:pt x="0" y="85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198" y="29"/>
                    </a:lnTo>
                    <a:lnTo>
                      <a:pt x="198" y="85"/>
                    </a:lnTo>
                    <a:lnTo>
                      <a:pt x="283" y="142"/>
                    </a:lnTo>
                    <a:lnTo>
                      <a:pt x="255" y="170"/>
                    </a:lnTo>
                    <a:lnTo>
                      <a:pt x="170" y="199"/>
                    </a:lnTo>
                    <a:lnTo>
                      <a:pt x="141" y="227"/>
                    </a:lnTo>
                    <a:lnTo>
                      <a:pt x="56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2" name="Freeform 65"/>
              <p:cNvSpPr>
                <a:spLocks/>
              </p:cNvSpPr>
              <p:nvPr/>
            </p:nvSpPr>
            <p:spPr bwMode="auto">
              <a:xfrm>
                <a:off x="5410200" y="4935538"/>
                <a:ext cx="630238" cy="585787"/>
              </a:xfrm>
              <a:custGeom>
                <a:avLst/>
                <a:gdLst>
                  <a:gd name="T0" fmla="*/ 630238 w 397"/>
                  <a:gd name="T1" fmla="*/ 0 h 369"/>
                  <a:gd name="T2" fmla="*/ 541338 w 397"/>
                  <a:gd name="T3" fmla="*/ 179387 h 369"/>
                  <a:gd name="T4" fmla="*/ 630238 w 397"/>
                  <a:gd name="T5" fmla="*/ 269875 h 369"/>
                  <a:gd name="T6" fmla="*/ 630238 w 397"/>
                  <a:gd name="T7" fmla="*/ 314325 h 369"/>
                  <a:gd name="T8" fmla="*/ 585788 w 397"/>
                  <a:gd name="T9" fmla="*/ 360362 h 369"/>
                  <a:gd name="T10" fmla="*/ 630238 w 397"/>
                  <a:gd name="T11" fmla="*/ 404812 h 369"/>
                  <a:gd name="T12" fmla="*/ 495300 w 397"/>
                  <a:gd name="T13" fmla="*/ 450850 h 369"/>
                  <a:gd name="T14" fmla="*/ 450850 w 397"/>
                  <a:gd name="T15" fmla="*/ 539750 h 369"/>
                  <a:gd name="T16" fmla="*/ 360363 w 397"/>
                  <a:gd name="T17" fmla="*/ 495300 h 369"/>
                  <a:gd name="T18" fmla="*/ 315913 w 397"/>
                  <a:gd name="T19" fmla="*/ 539750 h 369"/>
                  <a:gd name="T20" fmla="*/ 269875 w 397"/>
                  <a:gd name="T21" fmla="*/ 539750 h 369"/>
                  <a:gd name="T22" fmla="*/ 225425 w 397"/>
                  <a:gd name="T23" fmla="*/ 450850 h 369"/>
                  <a:gd name="T24" fmla="*/ 180975 w 397"/>
                  <a:gd name="T25" fmla="*/ 450850 h 369"/>
                  <a:gd name="T26" fmla="*/ 180975 w 397"/>
                  <a:gd name="T27" fmla="*/ 495300 h 369"/>
                  <a:gd name="T28" fmla="*/ 90488 w 397"/>
                  <a:gd name="T29" fmla="*/ 585787 h 369"/>
                  <a:gd name="T30" fmla="*/ 46038 w 397"/>
                  <a:gd name="T31" fmla="*/ 539750 h 369"/>
                  <a:gd name="T32" fmla="*/ 46038 w 397"/>
                  <a:gd name="T33" fmla="*/ 450850 h 369"/>
                  <a:gd name="T34" fmla="*/ 0 w 397"/>
                  <a:gd name="T35" fmla="*/ 450850 h 369"/>
                  <a:gd name="T36" fmla="*/ 0 w 397"/>
                  <a:gd name="T37" fmla="*/ 404812 h 369"/>
                  <a:gd name="T38" fmla="*/ 0 w 397"/>
                  <a:gd name="T39" fmla="*/ 269875 h 369"/>
                  <a:gd name="T40" fmla="*/ 0 w 397"/>
                  <a:gd name="T41" fmla="*/ 225425 h 369"/>
                  <a:gd name="T42" fmla="*/ 46038 w 397"/>
                  <a:gd name="T43" fmla="*/ 225425 h 369"/>
                  <a:gd name="T44" fmla="*/ 46038 w 397"/>
                  <a:gd name="T45" fmla="*/ 134937 h 369"/>
                  <a:gd name="T46" fmla="*/ 90488 w 397"/>
                  <a:gd name="T47" fmla="*/ 90487 h 369"/>
                  <a:gd name="T48" fmla="*/ 134938 w 397"/>
                  <a:gd name="T49" fmla="*/ 134937 h 369"/>
                  <a:gd name="T50" fmla="*/ 404813 w 397"/>
                  <a:gd name="T51" fmla="*/ 134937 h 369"/>
                  <a:gd name="T52" fmla="*/ 450850 w 397"/>
                  <a:gd name="T53" fmla="*/ 90487 h 369"/>
                  <a:gd name="T54" fmla="*/ 585788 w 397"/>
                  <a:gd name="T55" fmla="*/ 44450 h 369"/>
                  <a:gd name="T56" fmla="*/ 630238 w 397"/>
                  <a:gd name="T57" fmla="*/ 0 h 36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97" h="369">
                    <a:moveTo>
                      <a:pt x="397" y="0"/>
                    </a:moveTo>
                    <a:lnTo>
                      <a:pt x="341" y="113"/>
                    </a:lnTo>
                    <a:lnTo>
                      <a:pt x="397" y="170"/>
                    </a:lnTo>
                    <a:lnTo>
                      <a:pt x="397" y="198"/>
                    </a:lnTo>
                    <a:lnTo>
                      <a:pt x="369" y="227"/>
                    </a:lnTo>
                    <a:lnTo>
                      <a:pt x="397" y="255"/>
                    </a:lnTo>
                    <a:lnTo>
                      <a:pt x="312" y="284"/>
                    </a:lnTo>
                    <a:lnTo>
                      <a:pt x="284" y="340"/>
                    </a:lnTo>
                    <a:lnTo>
                      <a:pt x="227" y="312"/>
                    </a:lnTo>
                    <a:lnTo>
                      <a:pt x="199" y="340"/>
                    </a:lnTo>
                    <a:lnTo>
                      <a:pt x="170" y="340"/>
                    </a:lnTo>
                    <a:lnTo>
                      <a:pt x="142" y="284"/>
                    </a:lnTo>
                    <a:lnTo>
                      <a:pt x="114" y="284"/>
                    </a:lnTo>
                    <a:lnTo>
                      <a:pt x="114" y="312"/>
                    </a:lnTo>
                    <a:lnTo>
                      <a:pt x="57" y="369"/>
                    </a:lnTo>
                    <a:lnTo>
                      <a:pt x="29" y="340"/>
                    </a:lnTo>
                    <a:lnTo>
                      <a:pt x="29" y="284"/>
                    </a:lnTo>
                    <a:lnTo>
                      <a:pt x="0" y="284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142"/>
                    </a:lnTo>
                    <a:lnTo>
                      <a:pt x="29" y="85"/>
                    </a:lnTo>
                    <a:lnTo>
                      <a:pt x="57" y="57"/>
                    </a:lnTo>
                    <a:lnTo>
                      <a:pt x="85" y="85"/>
                    </a:lnTo>
                    <a:lnTo>
                      <a:pt x="255" y="85"/>
                    </a:lnTo>
                    <a:lnTo>
                      <a:pt x="284" y="57"/>
                    </a:lnTo>
                    <a:lnTo>
                      <a:pt x="369" y="28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3" name="Freeform 66"/>
              <p:cNvSpPr>
                <a:spLocks/>
              </p:cNvSpPr>
              <p:nvPr/>
            </p:nvSpPr>
            <p:spPr bwMode="auto">
              <a:xfrm>
                <a:off x="5365750" y="4935538"/>
                <a:ext cx="809625" cy="900112"/>
              </a:xfrm>
              <a:custGeom>
                <a:avLst/>
                <a:gdLst>
                  <a:gd name="T0" fmla="*/ 44450 w 510"/>
                  <a:gd name="T1" fmla="*/ 450850 h 567"/>
                  <a:gd name="T2" fmla="*/ 90488 w 510"/>
                  <a:gd name="T3" fmla="*/ 450850 h 567"/>
                  <a:gd name="T4" fmla="*/ 90488 w 510"/>
                  <a:gd name="T5" fmla="*/ 539750 h 567"/>
                  <a:gd name="T6" fmla="*/ 134938 w 510"/>
                  <a:gd name="T7" fmla="*/ 585787 h 567"/>
                  <a:gd name="T8" fmla="*/ 225425 w 510"/>
                  <a:gd name="T9" fmla="*/ 495300 h 567"/>
                  <a:gd name="T10" fmla="*/ 225425 w 510"/>
                  <a:gd name="T11" fmla="*/ 450850 h 567"/>
                  <a:gd name="T12" fmla="*/ 269875 w 510"/>
                  <a:gd name="T13" fmla="*/ 450850 h 567"/>
                  <a:gd name="T14" fmla="*/ 314325 w 510"/>
                  <a:gd name="T15" fmla="*/ 539750 h 567"/>
                  <a:gd name="T16" fmla="*/ 360363 w 510"/>
                  <a:gd name="T17" fmla="*/ 539750 h 567"/>
                  <a:gd name="T18" fmla="*/ 404813 w 510"/>
                  <a:gd name="T19" fmla="*/ 495300 h 567"/>
                  <a:gd name="T20" fmla="*/ 495300 w 510"/>
                  <a:gd name="T21" fmla="*/ 539750 h 567"/>
                  <a:gd name="T22" fmla="*/ 539750 w 510"/>
                  <a:gd name="T23" fmla="*/ 450850 h 567"/>
                  <a:gd name="T24" fmla="*/ 674688 w 510"/>
                  <a:gd name="T25" fmla="*/ 404812 h 567"/>
                  <a:gd name="T26" fmla="*/ 630238 w 510"/>
                  <a:gd name="T27" fmla="*/ 360362 h 567"/>
                  <a:gd name="T28" fmla="*/ 674688 w 510"/>
                  <a:gd name="T29" fmla="*/ 314325 h 567"/>
                  <a:gd name="T30" fmla="*/ 674688 w 510"/>
                  <a:gd name="T31" fmla="*/ 269875 h 567"/>
                  <a:gd name="T32" fmla="*/ 585788 w 510"/>
                  <a:gd name="T33" fmla="*/ 179387 h 567"/>
                  <a:gd name="T34" fmla="*/ 674688 w 510"/>
                  <a:gd name="T35" fmla="*/ 0 h 567"/>
                  <a:gd name="T36" fmla="*/ 765175 w 510"/>
                  <a:gd name="T37" fmla="*/ 179387 h 567"/>
                  <a:gd name="T38" fmla="*/ 765175 w 510"/>
                  <a:gd name="T39" fmla="*/ 225425 h 567"/>
                  <a:gd name="T40" fmla="*/ 765175 w 510"/>
                  <a:gd name="T41" fmla="*/ 450850 h 567"/>
                  <a:gd name="T42" fmla="*/ 809625 w 510"/>
                  <a:gd name="T43" fmla="*/ 539750 h 567"/>
                  <a:gd name="T44" fmla="*/ 765175 w 510"/>
                  <a:gd name="T45" fmla="*/ 674687 h 567"/>
                  <a:gd name="T46" fmla="*/ 765175 w 510"/>
                  <a:gd name="T47" fmla="*/ 765175 h 567"/>
                  <a:gd name="T48" fmla="*/ 809625 w 510"/>
                  <a:gd name="T49" fmla="*/ 809625 h 567"/>
                  <a:gd name="T50" fmla="*/ 765175 w 510"/>
                  <a:gd name="T51" fmla="*/ 900112 h 567"/>
                  <a:gd name="T52" fmla="*/ 674688 w 510"/>
                  <a:gd name="T53" fmla="*/ 855662 h 567"/>
                  <a:gd name="T54" fmla="*/ 539750 w 510"/>
                  <a:gd name="T55" fmla="*/ 720725 h 567"/>
                  <a:gd name="T56" fmla="*/ 404813 w 510"/>
                  <a:gd name="T57" fmla="*/ 630237 h 567"/>
                  <a:gd name="T58" fmla="*/ 360363 w 510"/>
                  <a:gd name="T59" fmla="*/ 720725 h 567"/>
                  <a:gd name="T60" fmla="*/ 269875 w 510"/>
                  <a:gd name="T61" fmla="*/ 765175 h 567"/>
                  <a:gd name="T62" fmla="*/ 134938 w 510"/>
                  <a:gd name="T63" fmla="*/ 720725 h 567"/>
                  <a:gd name="T64" fmla="*/ 134938 w 510"/>
                  <a:gd name="T65" fmla="*/ 855662 h 567"/>
                  <a:gd name="T66" fmla="*/ 44450 w 510"/>
                  <a:gd name="T67" fmla="*/ 809625 h 567"/>
                  <a:gd name="T68" fmla="*/ 0 w 510"/>
                  <a:gd name="T69" fmla="*/ 674687 h 567"/>
                  <a:gd name="T70" fmla="*/ 44450 w 510"/>
                  <a:gd name="T71" fmla="*/ 450850 h 56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10" h="567">
                    <a:moveTo>
                      <a:pt x="28" y="284"/>
                    </a:moveTo>
                    <a:lnTo>
                      <a:pt x="57" y="284"/>
                    </a:lnTo>
                    <a:lnTo>
                      <a:pt x="57" y="340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42" y="284"/>
                    </a:lnTo>
                    <a:lnTo>
                      <a:pt x="170" y="284"/>
                    </a:lnTo>
                    <a:lnTo>
                      <a:pt x="198" y="340"/>
                    </a:lnTo>
                    <a:lnTo>
                      <a:pt x="227" y="340"/>
                    </a:lnTo>
                    <a:lnTo>
                      <a:pt x="255" y="312"/>
                    </a:lnTo>
                    <a:lnTo>
                      <a:pt x="312" y="340"/>
                    </a:lnTo>
                    <a:lnTo>
                      <a:pt x="340" y="284"/>
                    </a:lnTo>
                    <a:lnTo>
                      <a:pt x="425" y="255"/>
                    </a:lnTo>
                    <a:lnTo>
                      <a:pt x="397" y="227"/>
                    </a:lnTo>
                    <a:lnTo>
                      <a:pt x="425" y="198"/>
                    </a:lnTo>
                    <a:lnTo>
                      <a:pt x="425" y="170"/>
                    </a:lnTo>
                    <a:lnTo>
                      <a:pt x="369" y="113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482" y="142"/>
                    </a:lnTo>
                    <a:lnTo>
                      <a:pt x="482" y="284"/>
                    </a:lnTo>
                    <a:lnTo>
                      <a:pt x="510" y="340"/>
                    </a:lnTo>
                    <a:lnTo>
                      <a:pt x="482" y="425"/>
                    </a:lnTo>
                    <a:lnTo>
                      <a:pt x="482" y="482"/>
                    </a:lnTo>
                    <a:lnTo>
                      <a:pt x="510" y="510"/>
                    </a:lnTo>
                    <a:lnTo>
                      <a:pt x="482" y="567"/>
                    </a:lnTo>
                    <a:lnTo>
                      <a:pt x="425" y="539"/>
                    </a:lnTo>
                    <a:lnTo>
                      <a:pt x="340" y="454"/>
                    </a:lnTo>
                    <a:lnTo>
                      <a:pt x="255" y="397"/>
                    </a:lnTo>
                    <a:lnTo>
                      <a:pt x="227" y="454"/>
                    </a:lnTo>
                    <a:lnTo>
                      <a:pt x="170" y="482"/>
                    </a:lnTo>
                    <a:lnTo>
                      <a:pt x="85" y="454"/>
                    </a:lnTo>
                    <a:lnTo>
                      <a:pt x="85" y="539"/>
                    </a:lnTo>
                    <a:lnTo>
                      <a:pt x="28" y="510"/>
                    </a:lnTo>
                    <a:lnTo>
                      <a:pt x="0" y="425"/>
                    </a:lnTo>
                    <a:lnTo>
                      <a:pt x="28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4" name="Freeform 67"/>
              <p:cNvSpPr>
                <a:spLocks/>
              </p:cNvSpPr>
              <p:nvPr/>
            </p:nvSpPr>
            <p:spPr bwMode="auto">
              <a:xfrm>
                <a:off x="5365750" y="5565775"/>
                <a:ext cx="765175" cy="539750"/>
              </a:xfrm>
              <a:custGeom>
                <a:avLst/>
                <a:gdLst>
                  <a:gd name="T0" fmla="*/ 134938 w 482"/>
                  <a:gd name="T1" fmla="*/ 225425 h 340"/>
                  <a:gd name="T2" fmla="*/ 134938 w 482"/>
                  <a:gd name="T3" fmla="*/ 90488 h 340"/>
                  <a:gd name="T4" fmla="*/ 269875 w 482"/>
                  <a:gd name="T5" fmla="*/ 134938 h 340"/>
                  <a:gd name="T6" fmla="*/ 360363 w 482"/>
                  <a:gd name="T7" fmla="*/ 90488 h 340"/>
                  <a:gd name="T8" fmla="*/ 404813 w 482"/>
                  <a:gd name="T9" fmla="*/ 0 h 340"/>
                  <a:gd name="T10" fmla="*/ 539750 w 482"/>
                  <a:gd name="T11" fmla="*/ 90488 h 340"/>
                  <a:gd name="T12" fmla="*/ 674688 w 482"/>
                  <a:gd name="T13" fmla="*/ 225425 h 340"/>
                  <a:gd name="T14" fmla="*/ 765175 w 482"/>
                  <a:gd name="T15" fmla="*/ 269875 h 340"/>
                  <a:gd name="T16" fmla="*/ 539750 w 482"/>
                  <a:gd name="T17" fmla="*/ 360363 h 340"/>
                  <a:gd name="T18" fmla="*/ 495300 w 482"/>
                  <a:gd name="T19" fmla="*/ 404813 h 340"/>
                  <a:gd name="T20" fmla="*/ 495300 w 482"/>
                  <a:gd name="T21" fmla="*/ 495300 h 340"/>
                  <a:gd name="T22" fmla="*/ 449263 w 482"/>
                  <a:gd name="T23" fmla="*/ 539750 h 340"/>
                  <a:gd name="T24" fmla="*/ 404813 w 482"/>
                  <a:gd name="T25" fmla="*/ 495300 h 340"/>
                  <a:gd name="T26" fmla="*/ 269875 w 482"/>
                  <a:gd name="T27" fmla="*/ 495300 h 340"/>
                  <a:gd name="T28" fmla="*/ 225425 w 482"/>
                  <a:gd name="T29" fmla="*/ 449263 h 340"/>
                  <a:gd name="T30" fmla="*/ 179388 w 482"/>
                  <a:gd name="T31" fmla="*/ 539750 h 340"/>
                  <a:gd name="T32" fmla="*/ 90488 w 482"/>
                  <a:gd name="T33" fmla="*/ 539750 h 340"/>
                  <a:gd name="T34" fmla="*/ 134938 w 482"/>
                  <a:gd name="T35" fmla="*/ 495300 h 340"/>
                  <a:gd name="T36" fmla="*/ 44450 w 482"/>
                  <a:gd name="T37" fmla="*/ 404813 h 340"/>
                  <a:gd name="T38" fmla="*/ 0 w 482"/>
                  <a:gd name="T39" fmla="*/ 404813 h 340"/>
                  <a:gd name="T40" fmla="*/ 44450 w 482"/>
                  <a:gd name="T41" fmla="*/ 314325 h 340"/>
                  <a:gd name="T42" fmla="*/ 44450 w 482"/>
                  <a:gd name="T43" fmla="*/ 269875 h 340"/>
                  <a:gd name="T44" fmla="*/ 134938 w 482"/>
                  <a:gd name="T45" fmla="*/ 225425 h 34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82" h="340">
                    <a:moveTo>
                      <a:pt x="85" y="142"/>
                    </a:moveTo>
                    <a:lnTo>
                      <a:pt x="85" y="57"/>
                    </a:lnTo>
                    <a:lnTo>
                      <a:pt x="170" y="85"/>
                    </a:lnTo>
                    <a:lnTo>
                      <a:pt x="227" y="57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425" y="142"/>
                    </a:lnTo>
                    <a:lnTo>
                      <a:pt x="482" y="170"/>
                    </a:lnTo>
                    <a:lnTo>
                      <a:pt x="340" y="227"/>
                    </a:lnTo>
                    <a:lnTo>
                      <a:pt x="312" y="255"/>
                    </a:lnTo>
                    <a:lnTo>
                      <a:pt x="312" y="312"/>
                    </a:lnTo>
                    <a:lnTo>
                      <a:pt x="283" y="340"/>
                    </a:lnTo>
                    <a:lnTo>
                      <a:pt x="255" y="312"/>
                    </a:lnTo>
                    <a:lnTo>
                      <a:pt x="170" y="312"/>
                    </a:lnTo>
                    <a:lnTo>
                      <a:pt x="142" y="283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85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85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5" name="Freeform 68"/>
              <p:cNvSpPr>
                <a:spLocks/>
              </p:cNvSpPr>
              <p:nvPr/>
            </p:nvSpPr>
            <p:spPr bwMode="auto">
              <a:xfrm>
                <a:off x="5545138" y="5835650"/>
                <a:ext cx="676275" cy="585788"/>
              </a:xfrm>
              <a:custGeom>
                <a:avLst/>
                <a:gdLst>
                  <a:gd name="T0" fmla="*/ 585788 w 426"/>
                  <a:gd name="T1" fmla="*/ 0 h 369"/>
                  <a:gd name="T2" fmla="*/ 360363 w 426"/>
                  <a:gd name="T3" fmla="*/ 90488 h 369"/>
                  <a:gd name="T4" fmla="*/ 315913 w 426"/>
                  <a:gd name="T5" fmla="*/ 134938 h 369"/>
                  <a:gd name="T6" fmla="*/ 315913 w 426"/>
                  <a:gd name="T7" fmla="*/ 225425 h 369"/>
                  <a:gd name="T8" fmla="*/ 269875 w 426"/>
                  <a:gd name="T9" fmla="*/ 269875 h 369"/>
                  <a:gd name="T10" fmla="*/ 225425 w 426"/>
                  <a:gd name="T11" fmla="*/ 225425 h 369"/>
                  <a:gd name="T12" fmla="*/ 90488 w 426"/>
                  <a:gd name="T13" fmla="*/ 225425 h 369"/>
                  <a:gd name="T14" fmla="*/ 46038 w 426"/>
                  <a:gd name="T15" fmla="*/ 179388 h 369"/>
                  <a:gd name="T16" fmla="*/ 0 w 426"/>
                  <a:gd name="T17" fmla="*/ 269875 h 369"/>
                  <a:gd name="T18" fmla="*/ 0 w 426"/>
                  <a:gd name="T19" fmla="*/ 360363 h 369"/>
                  <a:gd name="T20" fmla="*/ 46038 w 426"/>
                  <a:gd name="T21" fmla="*/ 360363 h 369"/>
                  <a:gd name="T22" fmla="*/ 0 w 426"/>
                  <a:gd name="T23" fmla="*/ 495300 h 369"/>
                  <a:gd name="T24" fmla="*/ 134938 w 426"/>
                  <a:gd name="T25" fmla="*/ 539750 h 369"/>
                  <a:gd name="T26" fmla="*/ 315913 w 426"/>
                  <a:gd name="T27" fmla="*/ 495300 h 369"/>
                  <a:gd name="T28" fmla="*/ 495300 w 426"/>
                  <a:gd name="T29" fmla="*/ 585788 h 369"/>
                  <a:gd name="T30" fmla="*/ 585788 w 426"/>
                  <a:gd name="T31" fmla="*/ 539750 h 369"/>
                  <a:gd name="T32" fmla="*/ 585788 w 426"/>
                  <a:gd name="T33" fmla="*/ 360363 h 369"/>
                  <a:gd name="T34" fmla="*/ 676275 w 426"/>
                  <a:gd name="T35" fmla="*/ 314325 h 369"/>
                  <a:gd name="T36" fmla="*/ 630238 w 426"/>
                  <a:gd name="T37" fmla="*/ 314325 h 369"/>
                  <a:gd name="T38" fmla="*/ 630238 w 426"/>
                  <a:gd name="T39" fmla="*/ 269875 h 369"/>
                  <a:gd name="T40" fmla="*/ 676275 w 426"/>
                  <a:gd name="T41" fmla="*/ 179388 h 369"/>
                  <a:gd name="T42" fmla="*/ 630238 w 426"/>
                  <a:gd name="T43" fmla="*/ 179388 h 369"/>
                  <a:gd name="T44" fmla="*/ 585788 w 426"/>
                  <a:gd name="T45" fmla="*/ 134938 h 369"/>
                  <a:gd name="T46" fmla="*/ 630238 w 426"/>
                  <a:gd name="T47" fmla="*/ 44450 h 369"/>
                  <a:gd name="T48" fmla="*/ 585788 w 426"/>
                  <a:gd name="T49" fmla="*/ 0 h 36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26" h="369">
                    <a:moveTo>
                      <a:pt x="369" y="0"/>
                    </a:moveTo>
                    <a:lnTo>
                      <a:pt x="227" y="57"/>
                    </a:lnTo>
                    <a:lnTo>
                      <a:pt x="199" y="85"/>
                    </a:lnTo>
                    <a:lnTo>
                      <a:pt x="199" y="142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57" y="142"/>
                    </a:lnTo>
                    <a:lnTo>
                      <a:pt x="29" y="113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29" y="227"/>
                    </a:lnTo>
                    <a:lnTo>
                      <a:pt x="0" y="312"/>
                    </a:lnTo>
                    <a:lnTo>
                      <a:pt x="85" y="340"/>
                    </a:lnTo>
                    <a:lnTo>
                      <a:pt x="199" y="312"/>
                    </a:lnTo>
                    <a:lnTo>
                      <a:pt x="312" y="369"/>
                    </a:lnTo>
                    <a:lnTo>
                      <a:pt x="369" y="340"/>
                    </a:lnTo>
                    <a:lnTo>
                      <a:pt x="369" y="227"/>
                    </a:lnTo>
                    <a:lnTo>
                      <a:pt x="426" y="198"/>
                    </a:lnTo>
                    <a:lnTo>
                      <a:pt x="397" y="198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397" y="28"/>
                    </a:lnTo>
                    <a:lnTo>
                      <a:pt x="36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6" name="Freeform 69"/>
              <p:cNvSpPr>
                <a:spLocks/>
              </p:cNvSpPr>
              <p:nvPr/>
            </p:nvSpPr>
            <p:spPr bwMode="auto">
              <a:xfrm>
                <a:off x="6130925" y="5791200"/>
                <a:ext cx="630238" cy="674688"/>
              </a:xfrm>
              <a:custGeom>
                <a:avLst/>
                <a:gdLst>
                  <a:gd name="T0" fmla="*/ 630238 w 397"/>
                  <a:gd name="T1" fmla="*/ 88900 h 425"/>
                  <a:gd name="T2" fmla="*/ 630238 w 397"/>
                  <a:gd name="T3" fmla="*/ 179388 h 425"/>
                  <a:gd name="T4" fmla="*/ 584200 w 397"/>
                  <a:gd name="T5" fmla="*/ 179388 h 425"/>
                  <a:gd name="T6" fmla="*/ 630238 w 397"/>
                  <a:gd name="T7" fmla="*/ 314325 h 425"/>
                  <a:gd name="T8" fmla="*/ 539750 w 397"/>
                  <a:gd name="T9" fmla="*/ 495300 h 425"/>
                  <a:gd name="T10" fmla="*/ 314325 w 397"/>
                  <a:gd name="T11" fmla="*/ 674688 h 425"/>
                  <a:gd name="T12" fmla="*/ 269875 w 397"/>
                  <a:gd name="T13" fmla="*/ 674688 h 425"/>
                  <a:gd name="T14" fmla="*/ 225425 w 397"/>
                  <a:gd name="T15" fmla="*/ 630238 h 425"/>
                  <a:gd name="T16" fmla="*/ 134938 w 397"/>
                  <a:gd name="T17" fmla="*/ 584200 h 425"/>
                  <a:gd name="T18" fmla="*/ 0 w 397"/>
                  <a:gd name="T19" fmla="*/ 584200 h 425"/>
                  <a:gd name="T20" fmla="*/ 0 w 397"/>
                  <a:gd name="T21" fmla="*/ 404813 h 425"/>
                  <a:gd name="T22" fmla="*/ 90488 w 397"/>
                  <a:gd name="T23" fmla="*/ 358775 h 425"/>
                  <a:gd name="T24" fmla="*/ 314325 w 397"/>
                  <a:gd name="T25" fmla="*/ 449263 h 425"/>
                  <a:gd name="T26" fmla="*/ 360363 w 397"/>
                  <a:gd name="T27" fmla="*/ 404813 h 425"/>
                  <a:gd name="T28" fmla="*/ 314325 w 397"/>
                  <a:gd name="T29" fmla="*/ 358775 h 425"/>
                  <a:gd name="T30" fmla="*/ 360363 w 397"/>
                  <a:gd name="T31" fmla="*/ 314325 h 425"/>
                  <a:gd name="T32" fmla="*/ 360363 w 397"/>
                  <a:gd name="T33" fmla="*/ 223838 h 425"/>
                  <a:gd name="T34" fmla="*/ 404813 w 397"/>
                  <a:gd name="T35" fmla="*/ 223838 h 425"/>
                  <a:gd name="T36" fmla="*/ 360363 w 397"/>
                  <a:gd name="T37" fmla="*/ 134938 h 425"/>
                  <a:gd name="T38" fmla="*/ 404813 w 397"/>
                  <a:gd name="T39" fmla="*/ 134938 h 425"/>
                  <a:gd name="T40" fmla="*/ 404813 w 397"/>
                  <a:gd name="T41" fmla="*/ 44450 h 425"/>
                  <a:gd name="T42" fmla="*/ 449263 w 397"/>
                  <a:gd name="T43" fmla="*/ 44450 h 425"/>
                  <a:gd name="T44" fmla="*/ 449263 w 397"/>
                  <a:gd name="T45" fmla="*/ 0 h 425"/>
                  <a:gd name="T46" fmla="*/ 630238 w 397"/>
                  <a:gd name="T47" fmla="*/ 88900 h 4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97" h="425">
                    <a:moveTo>
                      <a:pt x="397" y="56"/>
                    </a:moveTo>
                    <a:lnTo>
                      <a:pt x="397" y="113"/>
                    </a:lnTo>
                    <a:lnTo>
                      <a:pt x="368" y="113"/>
                    </a:lnTo>
                    <a:lnTo>
                      <a:pt x="397" y="198"/>
                    </a:lnTo>
                    <a:lnTo>
                      <a:pt x="340" y="312"/>
                    </a:lnTo>
                    <a:lnTo>
                      <a:pt x="198" y="425"/>
                    </a:lnTo>
                    <a:lnTo>
                      <a:pt x="170" y="425"/>
                    </a:lnTo>
                    <a:lnTo>
                      <a:pt x="142" y="397"/>
                    </a:lnTo>
                    <a:lnTo>
                      <a:pt x="85" y="368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57" y="226"/>
                    </a:lnTo>
                    <a:lnTo>
                      <a:pt x="198" y="283"/>
                    </a:lnTo>
                    <a:lnTo>
                      <a:pt x="227" y="255"/>
                    </a:lnTo>
                    <a:lnTo>
                      <a:pt x="198" y="226"/>
                    </a:lnTo>
                    <a:lnTo>
                      <a:pt x="227" y="198"/>
                    </a:lnTo>
                    <a:lnTo>
                      <a:pt x="227" y="141"/>
                    </a:lnTo>
                    <a:lnTo>
                      <a:pt x="255" y="141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55" y="28"/>
                    </a:lnTo>
                    <a:lnTo>
                      <a:pt x="283" y="28"/>
                    </a:lnTo>
                    <a:lnTo>
                      <a:pt x="283" y="0"/>
                    </a:lnTo>
                    <a:lnTo>
                      <a:pt x="397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7" name="Freeform 70"/>
              <p:cNvSpPr>
                <a:spLocks/>
              </p:cNvSpPr>
              <p:nvPr/>
            </p:nvSpPr>
            <p:spPr bwMode="auto">
              <a:xfrm>
                <a:off x="3114675" y="5386388"/>
                <a:ext cx="541338" cy="314325"/>
              </a:xfrm>
              <a:custGeom>
                <a:avLst/>
                <a:gdLst>
                  <a:gd name="T0" fmla="*/ 0 w 341"/>
                  <a:gd name="T1" fmla="*/ 44450 h 198"/>
                  <a:gd name="T2" fmla="*/ 180975 w 341"/>
                  <a:gd name="T3" fmla="*/ 0 h 198"/>
                  <a:gd name="T4" fmla="*/ 541338 w 341"/>
                  <a:gd name="T5" fmla="*/ 179388 h 198"/>
                  <a:gd name="T6" fmla="*/ 495300 w 341"/>
                  <a:gd name="T7" fmla="*/ 269875 h 198"/>
                  <a:gd name="T8" fmla="*/ 450850 w 341"/>
                  <a:gd name="T9" fmla="*/ 269875 h 198"/>
                  <a:gd name="T10" fmla="*/ 450850 w 341"/>
                  <a:gd name="T11" fmla="*/ 223838 h 198"/>
                  <a:gd name="T12" fmla="*/ 360363 w 341"/>
                  <a:gd name="T13" fmla="*/ 179388 h 198"/>
                  <a:gd name="T14" fmla="*/ 315913 w 341"/>
                  <a:gd name="T15" fmla="*/ 223838 h 198"/>
                  <a:gd name="T16" fmla="*/ 271463 w 341"/>
                  <a:gd name="T17" fmla="*/ 314325 h 198"/>
                  <a:gd name="T18" fmla="*/ 225425 w 341"/>
                  <a:gd name="T19" fmla="*/ 179388 h 198"/>
                  <a:gd name="T20" fmla="*/ 136525 w 341"/>
                  <a:gd name="T21" fmla="*/ 179388 h 198"/>
                  <a:gd name="T22" fmla="*/ 136525 w 341"/>
                  <a:gd name="T23" fmla="*/ 134938 h 198"/>
                  <a:gd name="T24" fmla="*/ 0 w 341"/>
                  <a:gd name="T25" fmla="*/ 44450 h 1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1" h="198">
                    <a:moveTo>
                      <a:pt x="0" y="28"/>
                    </a:moveTo>
                    <a:lnTo>
                      <a:pt x="114" y="0"/>
                    </a:lnTo>
                    <a:lnTo>
                      <a:pt x="341" y="113"/>
                    </a:lnTo>
                    <a:lnTo>
                      <a:pt x="312" y="170"/>
                    </a:lnTo>
                    <a:lnTo>
                      <a:pt x="284" y="170"/>
                    </a:lnTo>
                    <a:lnTo>
                      <a:pt x="284" y="141"/>
                    </a:lnTo>
                    <a:lnTo>
                      <a:pt x="227" y="113"/>
                    </a:lnTo>
                    <a:lnTo>
                      <a:pt x="199" y="141"/>
                    </a:lnTo>
                    <a:lnTo>
                      <a:pt x="171" y="198"/>
                    </a:lnTo>
                    <a:lnTo>
                      <a:pt x="142" y="113"/>
                    </a:lnTo>
                    <a:lnTo>
                      <a:pt x="86" y="113"/>
                    </a:lnTo>
                    <a:lnTo>
                      <a:pt x="86" y="8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8" name="Freeform 71"/>
              <p:cNvSpPr>
                <a:spLocks/>
              </p:cNvSpPr>
              <p:nvPr/>
            </p:nvSpPr>
            <p:spPr bwMode="auto">
              <a:xfrm>
                <a:off x="3025775" y="6105525"/>
                <a:ext cx="495300" cy="360363"/>
              </a:xfrm>
              <a:custGeom>
                <a:avLst/>
                <a:gdLst>
                  <a:gd name="T0" fmla="*/ 314325 w 312"/>
                  <a:gd name="T1" fmla="*/ 360363 h 227"/>
                  <a:gd name="T2" fmla="*/ 179388 w 312"/>
                  <a:gd name="T3" fmla="*/ 225425 h 227"/>
                  <a:gd name="T4" fmla="*/ 0 w 312"/>
                  <a:gd name="T5" fmla="*/ 134938 h 227"/>
                  <a:gd name="T6" fmla="*/ 269875 w 312"/>
                  <a:gd name="T7" fmla="*/ 180975 h 227"/>
                  <a:gd name="T8" fmla="*/ 314325 w 312"/>
                  <a:gd name="T9" fmla="*/ 90488 h 227"/>
                  <a:gd name="T10" fmla="*/ 404813 w 312"/>
                  <a:gd name="T11" fmla="*/ 0 h 227"/>
                  <a:gd name="T12" fmla="*/ 495300 w 312"/>
                  <a:gd name="T13" fmla="*/ 0 h 227"/>
                  <a:gd name="T14" fmla="*/ 449263 w 312"/>
                  <a:gd name="T15" fmla="*/ 134938 h 227"/>
                  <a:gd name="T16" fmla="*/ 449263 w 312"/>
                  <a:gd name="T17" fmla="*/ 315913 h 227"/>
                  <a:gd name="T18" fmla="*/ 404813 w 312"/>
                  <a:gd name="T19" fmla="*/ 360363 h 227"/>
                  <a:gd name="T20" fmla="*/ 314325 w 312"/>
                  <a:gd name="T21" fmla="*/ 360363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12" h="227">
                    <a:moveTo>
                      <a:pt x="198" y="227"/>
                    </a:moveTo>
                    <a:lnTo>
                      <a:pt x="113" y="142"/>
                    </a:lnTo>
                    <a:lnTo>
                      <a:pt x="0" y="85"/>
                    </a:lnTo>
                    <a:lnTo>
                      <a:pt x="170" y="114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283" y="85"/>
                    </a:lnTo>
                    <a:lnTo>
                      <a:pt x="283" y="199"/>
                    </a:lnTo>
                    <a:lnTo>
                      <a:pt x="255" y="227"/>
                    </a:lnTo>
                    <a:lnTo>
                      <a:pt x="198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9" name="Freeform 72"/>
              <p:cNvSpPr>
                <a:spLocks/>
              </p:cNvSpPr>
              <p:nvPr/>
            </p:nvSpPr>
            <p:spPr bwMode="auto">
              <a:xfrm>
                <a:off x="3025775" y="5880100"/>
                <a:ext cx="404813" cy="406400"/>
              </a:xfrm>
              <a:custGeom>
                <a:avLst/>
                <a:gdLst>
                  <a:gd name="T0" fmla="*/ 0 w 255"/>
                  <a:gd name="T1" fmla="*/ 360363 h 256"/>
                  <a:gd name="T2" fmla="*/ 88900 w 255"/>
                  <a:gd name="T3" fmla="*/ 225425 h 256"/>
                  <a:gd name="T4" fmla="*/ 88900 w 255"/>
                  <a:gd name="T5" fmla="*/ 134938 h 256"/>
                  <a:gd name="T6" fmla="*/ 179388 w 255"/>
                  <a:gd name="T7" fmla="*/ 90488 h 256"/>
                  <a:gd name="T8" fmla="*/ 225425 w 255"/>
                  <a:gd name="T9" fmla="*/ 0 h 256"/>
                  <a:gd name="T10" fmla="*/ 314325 w 255"/>
                  <a:gd name="T11" fmla="*/ 0 h 256"/>
                  <a:gd name="T12" fmla="*/ 314325 w 255"/>
                  <a:gd name="T13" fmla="*/ 46038 h 256"/>
                  <a:gd name="T14" fmla="*/ 404813 w 255"/>
                  <a:gd name="T15" fmla="*/ 90488 h 256"/>
                  <a:gd name="T16" fmla="*/ 360363 w 255"/>
                  <a:gd name="T17" fmla="*/ 134938 h 256"/>
                  <a:gd name="T18" fmla="*/ 404813 w 255"/>
                  <a:gd name="T19" fmla="*/ 225425 h 256"/>
                  <a:gd name="T20" fmla="*/ 314325 w 255"/>
                  <a:gd name="T21" fmla="*/ 315913 h 256"/>
                  <a:gd name="T22" fmla="*/ 269875 w 255"/>
                  <a:gd name="T23" fmla="*/ 406400 h 256"/>
                  <a:gd name="T24" fmla="*/ 0 w 255"/>
                  <a:gd name="T25" fmla="*/ 360363 h 2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55" h="256">
                    <a:moveTo>
                      <a:pt x="0" y="227"/>
                    </a:moveTo>
                    <a:lnTo>
                      <a:pt x="56" y="142"/>
                    </a:lnTo>
                    <a:lnTo>
                      <a:pt x="56" y="85"/>
                    </a:lnTo>
                    <a:lnTo>
                      <a:pt x="113" y="57"/>
                    </a:lnTo>
                    <a:lnTo>
                      <a:pt x="142" y="0"/>
                    </a:lnTo>
                    <a:lnTo>
                      <a:pt x="198" y="0"/>
                    </a:lnTo>
                    <a:lnTo>
                      <a:pt x="198" y="29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255" y="142"/>
                    </a:lnTo>
                    <a:lnTo>
                      <a:pt x="198" y="199"/>
                    </a:lnTo>
                    <a:lnTo>
                      <a:pt x="170" y="256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0" name="Freeform 73"/>
              <p:cNvSpPr>
                <a:spLocks/>
              </p:cNvSpPr>
              <p:nvPr/>
            </p:nvSpPr>
            <p:spPr bwMode="auto">
              <a:xfrm>
                <a:off x="3295650" y="6826250"/>
                <a:ext cx="404813" cy="449263"/>
              </a:xfrm>
              <a:custGeom>
                <a:avLst/>
                <a:gdLst>
                  <a:gd name="T0" fmla="*/ 404813 w 255"/>
                  <a:gd name="T1" fmla="*/ 269875 h 283"/>
                  <a:gd name="T2" fmla="*/ 134938 w 255"/>
                  <a:gd name="T3" fmla="*/ 449263 h 283"/>
                  <a:gd name="T4" fmla="*/ 44450 w 255"/>
                  <a:gd name="T5" fmla="*/ 269875 h 283"/>
                  <a:gd name="T6" fmla="*/ 0 w 255"/>
                  <a:gd name="T7" fmla="*/ 134938 h 283"/>
                  <a:gd name="T8" fmla="*/ 90488 w 255"/>
                  <a:gd name="T9" fmla="*/ 88900 h 283"/>
                  <a:gd name="T10" fmla="*/ 179388 w 255"/>
                  <a:gd name="T11" fmla="*/ 0 h 283"/>
                  <a:gd name="T12" fmla="*/ 314325 w 255"/>
                  <a:gd name="T13" fmla="*/ 88900 h 283"/>
                  <a:gd name="T14" fmla="*/ 314325 w 255"/>
                  <a:gd name="T15" fmla="*/ 179388 h 283"/>
                  <a:gd name="T16" fmla="*/ 404813 w 255"/>
                  <a:gd name="T17" fmla="*/ 269875 h 2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283">
                    <a:moveTo>
                      <a:pt x="255" y="170"/>
                    </a:moveTo>
                    <a:lnTo>
                      <a:pt x="85" y="283"/>
                    </a:lnTo>
                    <a:lnTo>
                      <a:pt x="28" y="170"/>
                    </a:lnTo>
                    <a:lnTo>
                      <a:pt x="0" y="85"/>
                    </a:lnTo>
                    <a:lnTo>
                      <a:pt x="57" y="56"/>
                    </a:lnTo>
                    <a:lnTo>
                      <a:pt x="113" y="0"/>
                    </a:lnTo>
                    <a:lnTo>
                      <a:pt x="198" y="56"/>
                    </a:lnTo>
                    <a:lnTo>
                      <a:pt x="198" y="113"/>
                    </a:lnTo>
                    <a:lnTo>
                      <a:pt x="255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1" name="Freeform 74"/>
              <p:cNvSpPr>
                <a:spLocks/>
              </p:cNvSpPr>
              <p:nvPr/>
            </p:nvSpPr>
            <p:spPr bwMode="auto">
              <a:xfrm>
                <a:off x="2979738" y="6330950"/>
                <a:ext cx="360362" cy="269875"/>
              </a:xfrm>
              <a:custGeom>
                <a:avLst/>
                <a:gdLst>
                  <a:gd name="T0" fmla="*/ 225425 w 227"/>
                  <a:gd name="T1" fmla="*/ 0 h 170"/>
                  <a:gd name="T2" fmla="*/ 90487 w 227"/>
                  <a:gd name="T3" fmla="*/ 44450 h 170"/>
                  <a:gd name="T4" fmla="*/ 90487 w 227"/>
                  <a:gd name="T5" fmla="*/ 134938 h 170"/>
                  <a:gd name="T6" fmla="*/ 0 w 227"/>
                  <a:gd name="T7" fmla="*/ 179388 h 170"/>
                  <a:gd name="T8" fmla="*/ 0 w 227"/>
                  <a:gd name="T9" fmla="*/ 269875 h 170"/>
                  <a:gd name="T10" fmla="*/ 90487 w 227"/>
                  <a:gd name="T11" fmla="*/ 225425 h 170"/>
                  <a:gd name="T12" fmla="*/ 134937 w 227"/>
                  <a:gd name="T13" fmla="*/ 179388 h 170"/>
                  <a:gd name="T14" fmla="*/ 225425 w 227"/>
                  <a:gd name="T15" fmla="*/ 225425 h 170"/>
                  <a:gd name="T16" fmla="*/ 271462 w 227"/>
                  <a:gd name="T17" fmla="*/ 179388 h 170"/>
                  <a:gd name="T18" fmla="*/ 315912 w 227"/>
                  <a:gd name="T19" fmla="*/ 225425 h 170"/>
                  <a:gd name="T20" fmla="*/ 360362 w 227"/>
                  <a:gd name="T21" fmla="*/ 134938 h 170"/>
                  <a:gd name="T22" fmla="*/ 225425 w 227"/>
                  <a:gd name="T23" fmla="*/ 0 h 17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170">
                    <a:moveTo>
                      <a:pt x="142" y="0"/>
                    </a:moveTo>
                    <a:lnTo>
                      <a:pt x="57" y="28"/>
                    </a:lnTo>
                    <a:lnTo>
                      <a:pt x="57" y="85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42"/>
                    </a:lnTo>
                    <a:lnTo>
                      <a:pt x="85" y="113"/>
                    </a:lnTo>
                    <a:lnTo>
                      <a:pt x="142" y="142"/>
                    </a:lnTo>
                    <a:lnTo>
                      <a:pt x="171" y="113"/>
                    </a:lnTo>
                    <a:lnTo>
                      <a:pt x="199" y="142"/>
                    </a:lnTo>
                    <a:lnTo>
                      <a:pt x="227" y="85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2" name="Freeform 75"/>
              <p:cNvSpPr>
                <a:spLocks/>
              </p:cNvSpPr>
              <p:nvPr/>
            </p:nvSpPr>
            <p:spPr bwMode="auto">
              <a:xfrm>
                <a:off x="2935288" y="6240463"/>
                <a:ext cx="269875" cy="269875"/>
              </a:xfrm>
              <a:custGeom>
                <a:avLst/>
                <a:gdLst>
                  <a:gd name="T0" fmla="*/ 44450 w 170"/>
                  <a:gd name="T1" fmla="*/ 269875 h 170"/>
                  <a:gd name="T2" fmla="*/ 0 w 170"/>
                  <a:gd name="T3" fmla="*/ 134938 h 170"/>
                  <a:gd name="T4" fmla="*/ 90488 w 170"/>
                  <a:gd name="T5" fmla="*/ 0 h 170"/>
                  <a:gd name="T6" fmla="*/ 269875 w 170"/>
                  <a:gd name="T7" fmla="*/ 90488 h 170"/>
                  <a:gd name="T8" fmla="*/ 134938 w 170"/>
                  <a:gd name="T9" fmla="*/ 134938 h 170"/>
                  <a:gd name="T10" fmla="*/ 134938 w 170"/>
                  <a:gd name="T11" fmla="*/ 225425 h 170"/>
                  <a:gd name="T12" fmla="*/ 44450 w 170"/>
                  <a:gd name="T13" fmla="*/ 269875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28" y="170"/>
                    </a:moveTo>
                    <a:lnTo>
                      <a:pt x="0" y="85"/>
                    </a:lnTo>
                    <a:lnTo>
                      <a:pt x="57" y="0"/>
                    </a:lnTo>
                    <a:lnTo>
                      <a:pt x="170" y="57"/>
                    </a:lnTo>
                    <a:lnTo>
                      <a:pt x="85" y="85"/>
                    </a:lnTo>
                    <a:lnTo>
                      <a:pt x="85" y="142"/>
                    </a:lnTo>
                    <a:lnTo>
                      <a:pt x="28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3" name="Freeform 76"/>
              <p:cNvSpPr>
                <a:spLocks/>
              </p:cNvSpPr>
              <p:nvPr/>
            </p:nvSpPr>
            <p:spPr bwMode="auto">
              <a:xfrm>
                <a:off x="2305050" y="6015038"/>
                <a:ext cx="450850" cy="630237"/>
              </a:xfrm>
              <a:custGeom>
                <a:avLst/>
                <a:gdLst>
                  <a:gd name="T0" fmla="*/ 0 w 284"/>
                  <a:gd name="T1" fmla="*/ 46037 h 397"/>
                  <a:gd name="T2" fmla="*/ 90488 w 284"/>
                  <a:gd name="T3" fmla="*/ 0 h 397"/>
                  <a:gd name="T4" fmla="*/ 180975 w 284"/>
                  <a:gd name="T5" fmla="*/ 46037 h 397"/>
                  <a:gd name="T6" fmla="*/ 315913 w 284"/>
                  <a:gd name="T7" fmla="*/ 46037 h 397"/>
                  <a:gd name="T8" fmla="*/ 360363 w 284"/>
                  <a:gd name="T9" fmla="*/ 46037 h 397"/>
                  <a:gd name="T10" fmla="*/ 404813 w 284"/>
                  <a:gd name="T11" fmla="*/ 90487 h 397"/>
                  <a:gd name="T12" fmla="*/ 450850 w 284"/>
                  <a:gd name="T13" fmla="*/ 90487 h 397"/>
                  <a:gd name="T14" fmla="*/ 450850 w 284"/>
                  <a:gd name="T15" fmla="*/ 271462 h 397"/>
                  <a:gd name="T16" fmla="*/ 404813 w 284"/>
                  <a:gd name="T17" fmla="*/ 271462 h 397"/>
                  <a:gd name="T18" fmla="*/ 360363 w 284"/>
                  <a:gd name="T19" fmla="*/ 450850 h 397"/>
                  <a:gd name="T20" fmla="*/ 360363 w 284"/>
                  <a:gd name="T21" fmla="*/ 541337 h 397"/>
                  <a:gd name="T22" fmla="*/ 315913 w 284"/>
                  <a:gd name="T23" fmla="*/ 630237 h 397"/>
                  <a:gd name="T24" fmla="*/ 269875 w 284"/>
                  <a:gd name="T25" fmla="*/ 450850 h 397"/>
                  <a:gd name="T26" fmla="*/ 180975 w 284"/>
                  <a:gd name="T27" fmla="*/ 495300 h 397"/>
                  <a:gd name="T28" fmla="*/ 46038 w 284"/>
                  <a:gd name="T29" fmla="*/ 450850 h 397"/>
                  <a:gd name="T30" fmla="*/ 46038 w 284"/>
                  <a:gd name="T31" fmla="*/ 360362 h 397"/>
                  <a:gd name="T32" fmla="*/ 90488 w 284"/>
                  <a:gd name="T33" fmla="*/ 315912 h 397"/>
                  <a:gd name="T34" fmla="*/ 0 w 284"/>
                  <a:gd name="T35" fmla="*/ 4603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4" h="397">
                    <a:moveTo>
                      <a:pt x="0" y="29"/>
                    </a:moveTo>
                    <a:lnTo>
                      <a:pt x="57" y="0"/>
                    </a:lnTo>
                    <a:lnTo>
                      <a:pt x="114" y="29"/>
                    </a:lnTo>
                    <a:lnTo>
                      <a:pt x="199" y="29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171"/>
                    </a:lnTo>
                    <a:lnTo>
                      <a:pt x="255" y="171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99" y="397"/>
                    </a:lnTo>
                    <a:lnTo>
                      <a:pt x="170" y="284"/>
                    </a:lnTo>
                    <a:lnTo>
                      <a:pt x="114" y="312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57" y="19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4" name="Freeform 77"/>
              <p:cNvSpPr>
                <a:spLocks/>
              </p:cNvSpPr>
              <p:nvPr/>
            </p:nvSpPr>
            <p:spPr bwMode="auto">
              <a:xfrm>
                <a:off x="2665413" y="6105525"/>
                <a:ext cx="360362" cy="495300"/>
              </a:xfrm>
              <a:custGeom>
                <a:avLst/>
                <a:gdLst>
                  <a:gd name="T0" fmla="*/ 90487 w 227"/>
                  <a:gd name="T1" fmla="*/ 0 h 312"/>
                  <a:gd name="T2" fmla="*/ 225425 w 227"/>
                  <a:gd name="T3" fmla="*/ 134938 h 312"/>
                  <a:gd name="T4" fmla="*/ 269875 w 227"/>
                  <a:gd name="T5" fmla="*/ 90488 h 312"/>
                  <a:gd name="T6" fmla="*/ 360362 w 227"/>
                  <a:gd name="T7" fmla="*/ 134938 h 312"/>
                  <a:gd name="T8" fmla="*/ 269875 w 227"/>
                  <a:gd name="T9" fmla="*/ 269875 h 312"/>
                  <a:gd name="T10" fmla="*/ 314325 w 227"/>
                  <a:gd name="T11" fmla="*/ 404813 h 312"/>
                  <a:gd name="T12" fmla="*/ 314325 w 227"/>
                  <a:gd name="T13" fmla="*/ 495300 h 312"/>
                  <a:gd name="T14" fmla="*/ 269875 w 227"/>
                  <a:gd name="T15" fmla="*/ 360363 h 312"/>
                  <a:gd name="T16" fmla="*/ 179387 w 227"/>
                  <a:gd name="T17" fmla="*/ 360363 h 312"/>
                  <a:gd name="T18" fmla="*/ 134937 w 227"/>
                  <a:gd name="T19" fmla="*/ 404813 h 312"/>
                  <a:gd name="T20" fmla="*/ 0 w 227"/>
                  <a:gd name="T21" fmla="*/ 360363 h 312"/>
                  <a:gd name="T22" fmla="*/ 44450 w 227"/>
                  <a:gd name="T23" fmla="*/ 180975 h 312"/>
                  <a:gd name="T24" fmla="*/ 90487 w 227"/>
                  <a:gd name="T25" fmla="*/ 180975 h 312"/>
                  <a:gd name="T26" fmla="*/ 90487 w 227"/>
                  <a:gd name="T27" fmla="*/ 0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312">
                    <a:moveTo>
                      <a:pt x="57" y="0"/>
                    </a:moveTo>
                    <a:lnTo>
                      <a:pt x="142" y="85"/>
                    </a:lnTo>
                    <a:lnTo>
                      <a:pt x="170" y="57"/>
                    </a:lnTo>
                    <a:lnTo>
                      <a:pt x="227" y="85"/>
                    </a:lnTo>
                    <a:lnTo>
                      <a:pt x="170" y="170"/>
                    </a:lnTo>
                    <a:lnTo>
                      <a:pt x="198" y="255"/>
                    </a:lnTo>
                    <a:lnTo>
                      <a:pt x="198" y="312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85" y="255"/>
                    </a:lnTo>
                    <a:lnTo>
                      <a:pt x="0" y="227"/>
                    </a:lnTo>
                    <a:lnTo>
                      <a:pt x="28" y="114"/>
                    </a:lnTo>
                    <a:lnTo>
                      <a:pt x="57" y="114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5" name="Freeform 78"/>
              <p:cNvSpPr>
                <a:spLocks/>
              </p:cNvSpPr>
              <p:nvPr/>
            </p:nvSpPr>
            <p:spPr bwMode="auto">
              <a:xfrm>
                <a:off x="2395538" y="5791200"/>
                <a:ext cx="225425" cy="269875"/>
              </a:xfrm>
              <a:custGeom>
                <a:avLst/>
                <a:gdLst>
                  <a:gd name="T0" fmla="*/ 0 w 142"/>
                  <a:gd name="T1" fmla="*/ 223838 h 170"/>
                  <a:gd name="T2" fmla="*/ 134938 w 142"/>
                  <a:gd name="T3" fmla="*/ 134938 h 170"/>
                  <a:gd name="T4" fmla="*/ 179388 w 142"/>
                  <a:gd name="T5" fmla="*/ 0 h 170"/>
                  <a:gd name="T6" fmla="*/ 225425 w 142"/>
                  <a:gd name="T7" fmla="*/ 179388 h 170"/>
                  <a:gd name="T8" fmla="*/ 225425 w 142"/>
                  <a:gd name="T9" fmla="*/ 269875 h 170"/>
                  <a:gd name="T10" fmla="*/ 90488 w 142"/>
                  <a:gd name="T11" fmla="*/ 269875 h 170"/>
                  <a:gd name="T12" fmla="*/ 0 w 142"/>
                  <a:gd name="T13" fmla="*/ 2238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0" y="141"/>
                    </a:moveTo>
                    <a:lnTo>
                      <a:pt x="85" y="85"/>
                    </a:lnTo>
                    <a:lnTo>
                      <a:pt x="113" y="0"/>
                    </a:lnTo>
                    <a:lnTo>
                      <a:pt x="142" y="113"/>
                    </a:lnTo>
                    <a:lnTo>
                      <a:pt x="142" y="170"/>
                    </a:lnTo>
                    <a:lnTo>
                      <a:pt x="57" y="170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6" name="Freeform 79"/>
              <p:cNvSpPr>
                <a:spLocks/>
              </p:cNvSpPr>
              <p:nvPr/>
            </p:nvSpPr>
            <p:spPr bwMode="auto">
              <a:xfrm>
                <a:off x="2755900" y="5835650"/>
                <a:ext cx="449263" cy="404813"/>
              </a:xfrm>
              <a:custGeom>
                <a:avLst/>
                <a:gdLst>
                  <a:gd name="T0" fmla="*/ 0 w 283"/>
                  <a:gd name="T1" fmla="*/ 269875 h 255"/>
                  <a:gd name="T2" fmla="*/ 0 w 283"/>
                  <a:gd name="T3" fmla="*/ 179388 h 255"/>
                  <a:gd name="T4" fmla="*/ 134938 w 283"/>
                  <a:gd name="T5" fmla="*/ 179388 h 255"/>
                  <a:gd name="T6" fmla="*/ 223838 w 283"/>
                  <a:gd name="T7" fmla="*/ 0 h 255"/>
                  <a:gd name="T8" fmla="*/ 314325 w 283"/>
                  <a:gd name="T9" fmla="*/ 0 h 255"/>
                  <a:gd name="T10" fmla="*/ 404813 w 283"/>
                  <a:gd name="T11" fmla="*/ 44450 h 255"/>
                  <a:gd name="T12" fmla="*/ 449263 w 283"/>
                  <a:gd name="T13" fmla="*/ 134938 h 255"/>
                  <a:gd name="T14" fmla="*/ 358775 w 283"/>
                  <a:gd name="T15" fmla="*/ 179388 h 255"/>
                  <a:gd name="T16" fmla="*/ 358775 w 283"/>
                  <a:gd name="T17" fmla="*/ 269875 h 255"/>
                  <a:gd name="T18" fmla="*/ 269875 w 283"/>
                  <a:gd name="T19" fmla="*/ 404813 h 255"/>
                  <a:gd name="T20" fmla="*/ 179388 w 283"/>
                  <a:gd name="T21" fmla="*/ 360363 h 255"/>
                  <a:gd name="T22" fmla="*/ 134938 w 283"/>
                  <a:gd name="T23" fmla="*/ 404813 h 255"/>
                  <a:gd name="T24" fmla="*/ 0 w 283"/>
                  <a:gd name="T25" fmla="*/ 269875 h 25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3" h="255">
                    <a:moveTo>
                      <a:pt x="0" y="170"/>
                    </a:moveTo>
                    <a:lnTo>
                      <a:pt x="0" y="113"/>
                    </a:lnTo>
                    <a:lnTo>
                      <a:pt x="85" y="113"/>
                    </a:lnTo>
                    <a:lnTo>
                      <a:pt x="141" y="0"/>
                    </a:lnTo>
                    <a:lnTo>
                      <a:pt x="198" y="0"/>
                    </a:lnTo>
                    <a:lnTo>
                      <a:pt x="255" y="28"/>
                    </a:lnTo>
                    <a:lnTo>
                      <a:pt x="283" y="85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170" y="255"/>
                    </a:lnTo>
                    <a:lnTo>
                      <a:pt x="113" y="227"/>
                    </a:lnTo>
                    <a:lnTo>
                      <a:pt x="85" y="255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7" name="Freeform 80"/>
              <p:cNvSpPr>
                <a:spLocks/>
              </p:cNvSpPr>
              <p:nvPr/>
            </p:nvSpPr>
            <p:spPr bwMode="auto">
              <a:xfrm>
                <a:off x="2979738" y="5565775"/>
                <a:ext cx="406400" cy="404813"/>
              </a:xfrm>
              <a:custGeom>
                <a:avLst/>
                <a:gdLst>
                  <a:gd name="T0" fmla="*/ 406400 w 256"/>
                  <a:gd name="T1" fmla="*/ 134938 h 255"/>
                  <a:gd name="T2" fmla="*/ 360363 w 256"/>
                  <a:gd name="T3" fmla="*/ 269875 h 255"/>
                  <a:gd name="T4" fmla="*/ 360363 w 256"/>
                  <a:gd name="T5" fmla="*/ 314325 h 255"/>
                  <a:gd name="T6" fmla="*/ 271463 w 256"/>
                  <a:gd name="T7" fmla="*/ 314325 h 255"/>
                  <a:gd name="T8" fmla="*/ 225425 w 256"/>
                  <a:gd name="T9" fmla="*/ 404813 h 255"/>
                  <a:gd name="T10" fmla="*/ 180975 w 256"/>
                  <a:gd name="T11" fmla="*/ 314325 h 255"/>
                  <a:gd name="T12" fmla="*/ 90488 w 256"/>
                  <a:gd name="T13" fmla="*/ 269875 h 255"/>
                  <a:gd name="T14" fmla="*/ 90488 w 256"/>
                  <a:gd name="T15" fmla="*/ 225425 h 255"/>
                  <a:gd name="T16" fmla="*/ 0 w 256"/>
                  <a:gd name="T17" fmla="*/ 134938 h 255"/>
                  <a:gd name="T18" fmla="*/ 0 w 256"/>
                  <a:gd name="T19" fmla="*/ 44450 h 255"/>
                  <a:gd name="T20" fmla="*/ 90488 w 256"/>
                  <a:gd name="T21" fmla="*/ 0 h 255"/>
                  <a:gd name="T22" fmla="*/ 134938 w 256"/>
                  <a:gd name="T23" fmla="*/ 44450 h 255"/>
                  <a:gd name="T24" fmla="*/ 225425 w 256"/>
                  <a:gd name="T25" fmla="*/ 0 h 255"/>
                  <a:gd name="T26" fmla="*/ 360363 w 256"/>
                  <a:gd name="T27" fmla="*/ 0 h 255"/>
                  <a:gd name="T28" fmla="*/ 406400 w 256"/>
                  <a:gd name="T29" fmla="*/ 134938 h 2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6" h="255">
                    <a:moveTo>
                      <a:pt x="256" y="85"/>
                    </a:moveTo>
                    <a:lnTo>
                      <a:pt x="227" y="170"/>
                    </a:lnTo>
                    <a:lnTo>
                      <a:pt x="227" y="198"/>
                    </a:lnTo>
                    <a:lnTo>
                      <a:pt x="171" y="198"/>
                    </a:lnTo>
                    <a:lnTo>
                      <a:pt x="142" y="255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227" y="0"/>
                    </a:lnTo>
                    <a:lnTo>
                      <a:pt x="256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8" name="Freeform 81"/>
              <p:cNvSpPr>
                <a:spLocks/>
              </p:cNvSpPr>
              <p:nvPr/>
            </p:nvSpPr>
            <p:spPr bwMode="auto">
              <a:xfrm>
                <a:off x="2755900" y="5475288"/>
                <a:ext cx="314325" cy="360362"/>
              </a:xfrm>
              <a:custGeom>
                <a:avLst/>
                <a:gdLst>
                  <a:gd name="T0" fmla="*/ 223838 w 198"/>
                  <a:gd name="T1" fmla="*/ 360362 h 227"/>
                  <a:gd name="T2" fmla="*/ 314325 w 198"/>
                  <a:gd name="T3" fmla="*/ 360362 h 227"/>
                  <a:gd name="T4" fmla="*/ 314325 w 198"/>
                  <a:gd name="T5" fmla="*/ 315912 h 227"/>
                  <a:gd name="T6" fmla="*/ 223838 w 198"/>
                  <a:gd name="T7" fmla="*/ 225425 h 227"/>
                  <a:gd name="T8" fmla="*/ 223838 w 198"/>
                  <a:gd name="T9" fmla="*/ 134937 h 227"/>
                  <a:gd name="T10" fmla="*/ 314325 w 198"/>
                  <a:gd name="T11" fmla="*/ 90487 h 227"/>
                  <a:gd name="T12" fmla="*/ 269875 w 198"/>
                  <a:gd name="T13" fmla="*/ 46037 h 227"/>
                  <a:gd name="T14" fmla="*/ 179388 w 198"/>
                  <a:gd name="T15" fmla="*/ 0 h 227"/>
                  <a:gd name="T16" fmla="*/ 134938 w 198"/>
                  <a:gd name="T17" fmla="*/ 46037 h 227"/>
                  <a:gd name="T18" fmla="*/ 44450 w 198"/>
                  <a:gd name="T19" fmla="*/ 46037 h 227"/>
                  <a:gd name="T20" fmla="*/ 44450 w 198"/>
                  <a:gd name="T21" fmla="*/ 134937 h 227"/>
                  <a:gd name="T22" fmla="*/ 0 w 198"/>
                  <a:gd name="T23" fmla="*/ 180975 h 227"/>
                  <a:gd name="T24" fmla="*/ 88900 w 198"/>
                  <a:gd name="T25" fmla="*/ 225425 h 227"/>
                  <a:gd name="T26" fmla="*/ 179388 w 198"/>
                  <a:gd name="T27" fmla="*/ 360362 h 227"/>
                  <a:gd name="T28" fmla="*/ 223838 w 198"/>
                  <a:gd name="T29" fmla="*/ 360362 h 2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98" h="227">
                    <a:moveTo>
                      <a:pt x="141" y="227"/>
                    </a:moveTo>
                    <a:lnTo>
                      <a:pt x="198" y="227"/>
                    </a:lnTo>
                    <a:lnTo>
                      <a:pt x="198" y="199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198" y="57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28" y="85"/>
                    </a:lnTo>
                    <a:lnTo>
                      <a:pt x="0" y="114"/>
                    </a:lnTo>
                    <a:lnTo>
                      <a:pt x="56" y="142"/>
                    </a:lnTo>
                    <a:lnTo>
                      <a:pt x="113" y="227"/>
                    </a:lnTo>
                    <a:lnTo>
                      <a:pt x="141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9" name="Freeform 82"/>
              <p:cNvSpPr>
                <a:spLocks/>
              </p:cNvSpPr>
              <p:nvPr/>
            </p:nvSpPr>
            <p:spPr bwMode="auto">
              <a:xfrm>
                <a:off x="2574925" y="5656263"/>
                <a:ext cx="404813" cy="449262"/>
              </a:xfrm>
              <a:custGeom>
                <a:avLst/>
                <a:gdLst>
                  <a:gd name="T0" fmla="*/ 180975 w 255"/>
                  <a:gd name="T1" fmla="*/ 0 h 283"/>
                  <a:gd name="T2" fmla="*/ 134938 w 255"/>
                  <a:gd name="T3" fmla="*/ 0 h 283"/>
                  <a:gd name="T4" fmla="*/ 46038 w 255"/>
                  <a:gd name="T5" fmla="*/ 44450 h 283"/>
                  <a:gd name="T6" fmla="*/ 0 w 255"/>
                  <a:gd name="T7" fmla="*/ 134937 h 283"/>
                  <a:gd name="T8" fmla="*/ 46038 w 255"/>
                  <a:gd name="T9" fmla="*/ 314325 h 283"/>
                  <a:gd name="T10" fmla="*/ 46038 w 255"/>
                  <a:gd name="T11" fmla="*/ 404812 h 283"/>
                  <a:gd name="T12" fmla="*/ 90488 w 255"/>
                  <a:gd name="T13" fmla="*/ 404812 h 283"/>
                  <a:gd name="T14" fmla="*/ 134938 w 255"/>
                  <a:gd name="T15" fmla="*/ 449262 h 283"/>
                  <a:gd name="T16" fmla="*/ 180975 w 255"/>
                  <a:gd name="T17" fmla="*/ 449262 h 283"/>
                  <a:gd name="T18" fmla="*/ 180975 w 255"/>
                  <a:gd name="T19" fmla="*/ 358775 h 283"/>
                  <a:gd name="T20" fmla="*/ 315913 w 255"/>
                  <a:gd name="T21" fmla="*/ 358775 h 283"/>
                  <a:gd name="T22" fmla="*/ 404813 w 255"/>
                  <a:gd name="T23" fmla="*/ 179387 h 283"/>
                  <a:gd name="T24" fmla="*/ 360363 w 255"/>
                  <a:gd name="T25" fmla="*/ 179387 h 283"/>
                  <a:gd name="T26" fmla="*/ 269875 w 255"/>
                  <a:gd name="T27" fmla="*/ 44450 h 283"/>
                  <a:gd name="T28" fmla="*/ 180975 w 255"/>
                  <a:gd name="T29" fmla="*/ 0 h 2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5" h="283">
                    <a:moveTo>
                      <a:pt x="114" y="0"/>
                    </a:moveTo>
                    <a:lnTo>
                      <a:pt x="85" y="0"/>
                    </a:lnTo>
                    <a:lnTo>
                      <a:pt x="29" y="28"/>
                    </a:lnTo>
                    <a:lnTo>
                      <a:pt x="0" y="85"/>
                    </a:lnTo>
                    <a:lnTo>
                      <a:pt x="29" y="198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199" y="226"/>
                    </a:lnTo>
                    <a:lnTo>
                      <a:pt x="255" y="113"/>
                    </a:lnTo>
                    <a:lnTo>
                      <a:pt x="227" y="113"/>
                    </a:lnTo>
                    <a:lnTo>
                      <a:pt x="170" y="28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0" name="Freeform 83"/>
              <p:cNvSpPr>
                <a:spLocks/>
              </p:cNvSpPr>
              <p:nvPr/>
            </p:nvSpPr>
            <p:spPr bwMode="auto">
              <a:xfrm>
                <a:off x="2439988" y="5430838"/>
                <a:ext cx="269875" cy="360362"/>
              </a:xfrm>
              <a:custGeom>
                <a:avLst/>
                <a:gdLst>
                  <a:gd name="T0" fmla="*/ 269875 w 170"/>
                  <a:gd name="T1" fmla="*/ 225425 h 227"/>
                  <a:gd name="T2" fmla="*/ 225425 w 170"/>
                  <a:gd name="T3" fmla="*/ 134937 h 227"/>
                  <a:gd name="T4" fmla="*/ 225425 w 170"/>
                  <a:gd name="T5" fmla="*/ 44450 h 227"/>
                  <a:gd name="T6" fmla="*/ 180975 w 170"/>
                  <a:gd name="T7" fmla="*/ 0 h 227"/>
                  <a:gd name="T8" fmla="*/ 134938 w 170"/>
                  <a:gd name="T9" fmla="*/ 90487 h 227"/>
                  <a:gd name="T10" fmla="*/ 46038 w 170"/>
                  <a:gd name="T11" fmla="*/ 90487 h 227"/>
                  <a:gd name="T12" fmla="*/ 0 w 170"/>
                  <a:gd name="T13" fmla="*/ 179387 h 227"/>
                  <a:gd name="T14" fmla="*/ 134938 w 170"/>
                  <a:gd name="T15" fmla="*/ 360362 h 227"/>
                  <a:gd name="T16" fmla="*/ 180975 w 170"/>
                  <a:gd name="T17" fmla="*/ 269875 h 227"/>
                  <a:gd name="T18" fmla="*/ 269875 w 170"/>
                  <a:gd name="T19" fmla="*/ 225425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227">
                    <a:moveTo>
                      <a:pt x="170" y="142"/>
                    </a:moveTo>
                    <a:lnTo>
                      <a:pt x="142" y="85"/>
                    </a:lnTo>
                    <a:lnTo>
                      <a:pt x="142" y="28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lnTo>
                      <a:pt x="0" y="113"/>
                    </a:lnTo>
                    <a:lnTo>
                      <a:pt x="85" y="227"/>
                    </a:lnTo>
                    <a:lnTo>
                      <a:pt x="114" y="170"/>
                    </a:lnTo>
                    <a:lnTo>
                      <a:pt x="170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1" name="Freeform 84"/>
              <p:cNvSpPr>
                <a:spLocks/>
              </p:cNvSpPr>
              <p:nvPr/>
            </p:nvSpPr>
            <p:spPr bwMode="auto">
              <a:xfrm>
                <a:off x="2260600" y="5205413"/>
                <a:ext cx="360363" cy="404812"/>
              </a:xfrm>
              <a:custGeom>
                <a:avLst/>
                <a:gdLst>
                  <a:gd name="T0" fmla="*/ 179388 w 227"/>
                  <a:gd name="T1" fmla="*/ 404812 h 255"/>
                  <a:gd name="T2" fmla="*/ 0 w 227"/>
                  <a:gd name="T3" fmla="*/ 225425 h 255"/>
                  <a:gd name="T4" fmla="*/ 44450 w 227"/>
                  <a:gd name="T5" fmla="*/ 0 h 255"/>
                  <a:gd name="T6" fmla="*/ 90488 w 227"/>
                  <a:gd name="T7" fmla="*/ 90487 h 255"/>
                  <a:gd name="T8" fmla="*/ 179388 w 227"/>
                  <a:gd name="T9" fmla="*/ 134937 h 255"/>
                  <a:gd name="T10" fmla="*/ 269875 w 227"/>
                  <a:gd name="T11" fmla="*/ 90487 h 255"/>
                  <a:gd name="T12" fmla="*/ 314325 w 227"/>
                  <a:gd name="T13" fmla="*/ 180975 h 255"/>
                  <a:gd name="T14" fmla="*/ 360363 w 227"/>
                  <a:gd name="T15" fmla="*/ 180975 h 255"/>
                  <a:gd name="T16" fmla="*/ 360363 w 227"/>
                  <a:gd name="T17" fmla="*/ 225425 h 255"/>
                  <a:gd name="T18" fmla="*/ 314325 w 227"/>
                  <a:gd name="T19" fmla="*/ 315912 h 255"/>
                  <a:gd name="T20" fmla="*/ 225425 w 227"/>
                  <a:gd name="T21" fmla="*/ 315912 h 255"/>
                  <a:gd name="T22" fmla="*/ 179388 w 227"/>
                  <a:gd name="T23" fmla="*/ 404812 h 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255">
                    <a:moveTo>
                      <a:pt x="113" y="255"/>
                    </a:moveTo>
                    <a:lnTo>
                      <a:pt x="0" y="142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113" y="85"/>
                    </a:lnTo>
                    <a:lnTo>
                      <a:pt x="170" y="57"/>
                    </a:lnTo>
                    <a:lnTo>
                      <a:pt x="198" y="114"/>
                    </a:lnTo>
                    <a:lnTo>
                      <a:pt x="227" y="114"/>
                    </a:lnTo>
                    <a:lnTo>
                      <a:pt x="227" y="142"/>
                    </a:lnTo>
                    <a:lnTo>
                      <a:pt x="198" y="199"/>
                    </a:lnTo>
                    <a:lnTo>
                      <a:pt x="142" y="199"/>
                    </a:lnTo>
                    <a:lnTo>
                      <a:pt x="113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2" name="Freeform 85"/>
              <p:cNvSpPr>
                <a:spLocks/>
              </p:cNvSpPr>
              <p:nvPr/>
            </p:nvSpPr>
            <p:spPr bwMode="auto">
              <a:xfrm>
                <a:off x="2305050" y="5070475"/>
                <a:ext cx="450850" cy="315913"/>
              </a:xfrm>
              <a:custGeom>
                <a:avLst/>
                <a:gdLst>
                  <a:gd name="T0" fmla="*/ 0 w 284"/>
                  <a:gd name="T1" fmla="*/ 134938 h 199"/>
                  <a:gd name="T2" fmla="*/ 0 w 284"/>
                  <a:gd name="T3" fmla="*/ 90488 h 199"/>
                  <a:gd name="T4" fmla="*/ 180975 w 284"/>
                  <a:gd name="T5" fmla="*/ 0 h 199"/>
                  <a:gd name="T6" fmla="*/ 450850 w 284"/>
                  <a:gd name="T7" fmla="*/ 179388 h 199"/>
                  <a:gd name="T8" fmla="*/ 315913 w 284"/>
                  <a:gd name="T9" fmla="*/ 315913 h 199"/>
                  <a:gd name="T10" fmla="*/ 269875 w 284"/>
                  <a:gd name="T11" fmla="*/ 315913 h 199"/>
                  <a:gd name="T12" fmla="*/ 225425 w 284"/>
                  <a:gd name="T13" fmla="*/ 225425 h 199"/>
                  <a:gd name="T14" fmla="*/ 134938 w 284"/>
                  <a:gd name="T15" fmla="*/ 269875 h 199"/>
                  <a:gd name="T16" fmla="*/ 46038 w 284"/>
                  <a:gd name="T17" fmla="*/ 225425 h 199"/>
                  <a:gd name="T18" fmla="*/ 0 w 284"/>
                  <a:gd name="T19" fmla="*/ 134938 h 19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84" h="199">
                    <a:moveTo>
                      <a:pt x="0" y="85"/>
                    </a:moveTo>
                    <a:lnTo>
                      <a:pt x="0" y="57"/>
                    </a:lnTo>
                    <a:lnTo>
                      <a:pt x="114" y="0"/>
                    </a:lnTo>
                    <a:lnTo>
                      <a:pt x="284" y="113"/>
                    </a:lnTo>
                    <a:lnTo>
                      <a:pt x="199" y="199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29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3" name="Freeform 86"/>
              <p:cNvSpPr>
                <a:spLocks/>
              </p:cNvSpPr>
              <p:nvPr/>
            </p:nvSpPr>
            <p:spPr bwMode="auto">
              <a:xfrm>
                <a:off x="2620963" y="5249863"/>
                <a:ext cx="314325" cy="406400"/>
              </a:xfrm>
              <a:custGeom>
                <a:avLst/>
                <a:gdLst>
                  <a:gd name="T0" fmla="*/ 134938 w 198"/>
                  <a:gd name="T1" fmla="*/ 0 h 256"/>
                  <a:gd name="T2" fmla="*/ 314325 w 198"/>
                  <a:gd name="T3" fmla="*/ 136525 h 256"/>
                  <a:gd name="T4" fmla="*/ 179388 w 198"/>
                  <a:gd name="T5" fmla="*/ 180975 h 256"/>
                  <a:gd name="T6" fmla="*/ 179388 w 198"/>
                  <a:gd name="T7" fmla="*/ 360363 h 256"/>
                  <a:gd name="T8" fmla="*/ 134938 w 198"/>
                  <a:gd name="T9" fmla="*/ 406400 h 256"/>
                  <a:gd name="T10" fmla="*/ 88900 w 198"/>
                  <a:gd name="T11" fmla="*/ 406400 h 256"/>
                  <a:gd name="T12" fmla="*/ 44450 w 198"/>
                  <a:gd name="T13" fmla="*/ 315913 h 256"/>
                  <a:gd name="T14" fmla="*/ 44450 w 198"/>
                  <a:gd name="T15" fmla="*/ 225425 h 256"/>
                  <a:gd name="T16" fmla="*/ 0 w 198"/>
                  <a:gd name="T17" fmla="*/ 180975 h 256"/>
                  <a:gd name="T18" fmla="*/ 0 w 198"/>
                  <a:gd name="T19" fmla="*/ 136525 h 256"/>
                  <a:gd name="T20" fmla="*/ 134938 w 198"/>
                  <a:gd name="T21" fmla="*/ 0 h 2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8" h="256">
                    <a:moveTo>
                      <a:pt x="85" y="0"/>
                    </a:moveTo>
                    <a:lnTo>
                      <a:pt x="198" y="86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85" y="256"/>
                    </a:lnTo>
                    <a:lnTo>
                      <a:pt x="56" y="256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86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4" name="Freeform 87"/>
              <p:cNvSpPr>
                <a:spLocks/>
              </p:cNvSpPr>
              <p:nvPr/>
            </p:nvSpPr>
            <p:spPr bwMode="auto">
              <a:xfrm>
                <a:off x="2800350" y="5386388"/>
                <a:ext cx="450850" cy="223837"/>
              </a:xfrm>
              <a:custGeom>
                <a:avLst/>
                <a:gdLst>
                  <a:gd name="T0" fmla="*/ 314325 w 284"/>
                  <a:gd name="T1" fmla="*/ 44450 h 141"/>
                  <a:gd name="T2" fmla="*/ 225425 w 284"/>
                  <a:gd name="T3" fmla="*/ 44450 h 141"/>
                  <a:gd name="T4" fmla="*/ 134938 w 284"/>
                  <a:gd name="T5" fmla="*/ 0 h 141"/>
                  <a:gd name="T6" fmla="*/ 0 w 284"/>
                  <a:gd name="T7" fmla="*/ 44450 h 141"/>
                  <a:gd name="T8" fmla="*/ 0 w 284"/>
                  <a:gd name="T9" fmla="*/ 134937 h 141"/>
                  <a:gd name="T10" fmla="*/ 90488 w 284"/>
                  <a:gd name="T11" fmla="*/ 134937 h 141"/>
                  <a:gd name="T12" fmla="*/ 134938 w 284"/>
                  <a:gd name="T13" fmla="*/ 88900 h 141"/>
                  <a:gd name="T14" fmla="*/ 225425 w 284"/>
                  <a:gd name="T15" fmla="*/ 134937 h 141"/>
                  <a:gd name="T16" fmla="*/ 314325 w 284"/>
                  <a:gd name="T17" fmla="*/ 223837 h 141"/>
                  <a:gd name="T18" fmla="*/ 404813 w 284"/>
                  <a:gd name="T19" fmla="*/ 179387 h 141"/>
                  <a:gd name="T20" fmla="*/ 450850 w 284"/>
                  <a:gd name="T21" fmla="*/ 179387 h 141"/>
                  <a:gd name="T22" fmla="*/ 450850 w 284"/>
                  <a:gd name="T23" fmla="*/ 134937 h 141"/>
                  <a:gd name="T24" fmla="*/ 314325 w 284"/>
                  <a:gd name="T25" fmla="*/ 44450 h 1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141">
                    <a:moveTo>
                      <a:pt x="198" y="28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198" y="141"/>
                    </a:lnTo>
                    <a:lnTo>
                      <a:pt x="255" y="113"/>
                    </a:lnTo>
                    <a:lnTo>
                      <a:pt x="284" y="113"/>
                    </a:lnTo>
                    <a:lnTo>
                      <a:pt x="284" y="85"/>
                    </a:lnTo>
                    <a:lnTo>
                      <a:pt x="198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5" name="Freeform 88"/>
              <p:cNvSpPr>
                <a:spLocks/>
              </p:cNvSpPr>
              <p:nvPr/>
            </p:nvSpPr>
            <p:spPr bwMode="auto">
              <a:xfrm>
                <a:off x="4779963" y="5340350"/>
                <a:ext cx="720725" cy="855663"/>
              </a:xfrm>
              <a:custGeom>
                <a:avLst/>
                <a:gdLst>
                  <a:gd name="T0" fmla="*/ 630238 w 454"/>
                  <a:gd name="T1" fmla="*/ 539750 h 539"/>
                  <a:gd name="T2" fmla="*/ 495300 w 454"/>
                  <a:gd name="T3" fmla="*/ 630238 h 539"/>
                  <a:gd name="T4" fmla="*/ 406400 w 454"/>
                  <a:gd name="T5" fmla="*/ 630238 h 539"/>
                  <a:gd name="T6" fmla="*/ 315913 w 454"/>
                  <a:gd name="T7" fmla="*/ 809625 h 539"/>
                  <a:gd name="T8" fmla="*/ 225425 w 454"/>
                  <a:gd name="T9" fmla="*/ 855663 h 539"/>
                  <a:gd name="T10" fmla="*/ 90488 w 454"/>
                  <a:gd name="T11" fmla="*/ 720725 h 539"/>
                  <a:gd name="T12" fmla="*/ 134938 w 454"/>
                  <a:gd name="T13" fmla="*/ 674688 h 539"/>
                  <a:gd name="T14" fmla="*/ 46038 w 454"/>
                  <a:gd name="T15" fmla="*/ 495300 h 539"/>
                  <a:gd name="T16" fmla="*/ 0 w 454"/>
                  <a:gd name="T17" fmla="*/ 495300 h 539"/>
                  <a:gd name="T18" fmla="*/ 46038 w 454"/>
                  <a:gd name="T19" fmla="*/ 315913 h 539"/>
                  <a:gd name="T20" fmla="*/ 180975 w 454"/>
                  <a:gd name="T21" fmla="*/ 269875 h 539"/>
                  <a:gd name="T22" fmla="*/ 225425 w 454"/>
                  <a:gd name="T23" fmla="*/ 315913 h 539"/>
                  <a:gd name="T24" fmla="*/ 225425 w 454"/>
                  <a:gd name="T25" fmla="*/ 180975 h 539"/>
                  <a:gd name="T26" fmla="*/ 271463 w 454"/>
                  <a:gd name="T27" fmla="*/ 180975 h 539"/>
                  <a:gd name="T28" fmla="*/ 271463 w 454"/>
                  <a:gd name="T29" fmla="*/ 134938 h 539"/>
                  <a:gd name="T30" fmla="*/ 360363 w 454"/>
                  <a:gd name="T31" fmla="*/ 134938 h 539"/>
                  <a:gd name="T32" fmla="*/ 450850 w 454"/>
                  <a:gd name="T33" fmla="*/ 90488 h 539"/>
                  <a:gd name="T34" fmla="*/ 450850 w 454"/>
                  <a:gd name="T35" fmla="*/ 46038 h 539"/>
                  <a:gd name="T36" fmla="*/ 541338 w 454"/>
                  <a:gd name="T37" fmla="*/ 46038 h 539"/>
                  <a:gd name="T38" fmla="*/ 630238 w 454"/>
                  <a:gd name="T39" fmla="*/ 0 h 539"/>
                  <a:gd name="T40" fmla="*/ 630238 w 454"/>
                  <a:gd name="T41" fmla="*/ 46038 h 539"/>
                  <a:gd name="T42" fmla="*/ 585788 w 454"/>
                  <a:gd name="T43" fmla="*/ 269875 h 539"/>
                  <a:gd name="T44" fmla="*/ 630238 w 454"/>
                  <a:gd name="T45" fmla="*/ 404813 h 539"/>
                  <a:gd name="T46" fmla="*/ 720725 w 454"/>
                  <a:gd name="T47" fmla="*/ 450850 h 539"/>
                  <a:gd name="T48" fmla="*/ 630238 w 454"/>
                  <a:gd name="T49" fmla="*/ 495300 h 539"/>
                  <a:gd name="T50" fmla="*/ 630238 w 454"/>
                  <a:gd name="T51" fmla="*/ 539750 h 53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54" h="539">
                    <a:moveTo>
                      <a:pt x="397" y="340"/>
                    </a:moveTo>
                    <a:lnTo>
                      <a:pt x="312" y="397"/>
                    </a:lnTo>
                    <a:lnTo>
                      <a:pt x="256" y="397"/>
                    </a:lnTo>
                    <a:lnTo>
                      <a:pt x="199" y="510"/>
                    </a:lnTo>
                    <a:lnTo>
                      <a:pt x="142" y="539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29" y="312"/>
                    </a:lnTo>
                    <a:lnTo>
                      <a:pt x="0" y="312"/>
                    </a:lnTo>
                    <a:lnTo>
                      <a:pt x="29" y="199"/>
                    </a:lnTo>
                    <a:lnTo>
                      <a:pt x="114" y="170"/>
                    </a:lnTo>
                    <a:lnTo>
                      <a:pt x="142" y="199"/>
                    </a:lnTo>
                    <a:lnTo>
                      <a:pt x="142" y="114"/>
                    </a:lnTo>
                    <a:lnTo>
                      <a:pt x="171" y="114"/>
                    </a:lnTo>
                    <a:lnTo>
                      <a:pt x="171" y="85"/>
                    </a:lnTo>
                    <a:lnTo>
                      <a:pt x="227" y="85"/>
                    </a:lnTo>
                    <a:lnTo>
                      <a:pt x="284" y="57"/>
                    </a:lnTo>
                    <a:lnTo>
                      <a:pt x="284" y="29"/>
                    </a:lnTo>
                    <a:lnTo>
                      <a:pt x="341" y="29"/>
                    </a:lnTo>
                    <a:lnTo>
                      <a:pt x="397" y="0"/>
                    </a:lnTo>
                    <a:lnTo>
                      <a:pt x="397" y="29"/>
                    </a:lnTo>
                    <a:lnTo>
                      <a:pt x="369" y="170"/>
                    </a:lnTo>
                    <a:lnTo>
                      <a:pt x="397" y="255"/>
                    </a:lnTo>
                    <a:lnTo>
                      <a:pt x="454" y="284"/>
                    </a:lnTo>
                    <a:lnTo>
                      <a:pt x="397" y="312"/>
                    </a:lnTo>
                    <a:lnTo>
                      <a:pt x="397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6" name="Freeform 89"/>
              <p:cNvSpPr>
                <a:spLocks/>
              </p:cNvSpPr>
              <p:nvPr/>
            </p:nvSpPr>
            <p:spPr bwMode="auto">
              <a:xfrm>
                <a:off x="4600575" y="5070475"/>
                <a:ext cx="630238" cy="450850"/>
              </a:xfrm>
              <a:custGeom>
                <a:avLst/>
                <a:gdLst>
                  <a:gd name="T0" fmla="*/ 630238 w 397"/>
                  <a:gd name="T1" fmla="*/ 315913 h 284"/>
                  <a:gd name="T2" fmla="*/ 585788 w 397"/>
                  <a:gd name="T3" fmla="*/ 269875 h 284"/>
                  <a:gd name="T4" fmla="*/ 495300 w 397"/>
                  <a:gd name="T5" fmla="*/ 269875 h 284"/>
                  <a:gd name="T6" fmla="*/ 450850 w 397"/>
                  <a:gd name="T7" fmla="*/ 134938 h 284"/>
                  <a:gd name="T8" fmla="*/ 404813 w 397"/>
                  <a:gd name="T9" fmla="*/ 90488 h 284"/>
                  <a:gd name="T10" fmla="*/ 450850 w 397"/>
                  <a:gd name="T11" fmla="*/ 0 h 284"/>
                  <a:gd name="T12" fmla="*/ 360363 w 397"/>
                  <a:gd name="T13" fmla="*/ 0 h 284"/>
                  <a:gd name="T14" fmla="*/ 314325 w 397"/>
                  <a:gd name="T15" fmla="*/ 134938 h 284"/>
                  <a:gd name="T16" fmla="*/ 179388 w 397"/>
                  <a:gd name="T17" fmla="*/ 134938 h 284"/>
                  <a:gd name="T18" fmla="*/ 134938 w 397"/>
                  <a:gd name="T19" fmla="*/ 225425 h 284"/>
                  <a:gd name="T20" fmla="*/ 44450 w 397"/>
                  <a:gd name="T21" fmla="*/ 225425 h 284"/>
                  <a:gd name="T22" fmla="*/ 0 w 397"/>
                  <a:gd name="T23" fmla="*/ 269875 h 284"/>
                  <a:gd name="T24" fmla="*/ 90488 w 397"/>
                  <a:gd name="T25" fmla="*/ 269875 h 284"/>
                  <a:gd name="T26" fmla="*/ 44450 w 397"/>
                  <a:gd name="T27" fmla="*/ 360363 h 284"/>
                  <a:gd name="T28" fmla="*/ 179388 w 397"/>
                  <a:gd name="T29" fmla="*/ 360363 h 284"/>
                  <a:gd name="T30" fmla="*/ 225425 w 397"/>
                  <a:gd name="T31" fmla="*/ 315913 h 284"/>
                  <a:gd name="T32" fmla="*/ 404813 w 397"/>
                  <a:gd name="T33" fmla="*/ 404813 h 284"/>
                  <a:gd name="T34" fmla="*/ 404813 w 397"/>
                  <a:gd name="T35" fmla="*/ 450850 h 284"/>
                  <a:gd name="T36" fmla="*/ 450850 w 397"/>
                  <a:gd name="T37" fmla="*/ 450850 h 284"/>
                  <a:gd name="T38" fmla="*/ 450850 w 397"/>
                  <a:gd name="T39" fmla="*/ 404813 h 284"/>
                  <a:gd name="T40" fmla="*/ 539750 w 397"/>
                  <a:gd name="T41" fmla="*/ 404813 h 284"/>
                  <a:gd name="T42" fmla="*/ 630238 w 397"/>
                  <a:gd name="T43" fmla="*/ 360363 h 284"/>
                  <a:gd name="T44" fmla="*/ 630238 w 397"/>
                  <a:gd name="T45" fmla="*/ 315913 h 28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284">
                    <a:moveTo>
                      <a:pt x="397" y="199"/>
                    </a:moveTo>
                    <a:lnTo>
                      <a:pt x="369" y="170"/>
                    </a:lnTo>
                    <a:lnTo>
                      <a:pt x="312" y="170"/>
                    </a:lnTo>
                    <a:lnTo>
                      <a:pt x="284" y="85"/>
                    </a:lnTo>
                    <a:lnTo>
                      <a:pt x="255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198" y="85"/>
                    </a:lnTo>
                    <a:lnTo>
                      <a:pt x="113" y="85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113" y="227"/>
                    </a:lnTo>
                    <a:lnTo>
                      <a:pt x="142" y="199"/>
                    </a:lnTo>
                    <a:lnTo>
                      <a:pt x="255" y="255"/>
                    </a:lnTo>
                    <a:lnTo>
                      <a:pt x="255" y="284"/>
                    </a:lnTo>
                    <a:lnTo>
                      <a:pt x="284" y="284"/>
                    </a:lnTo>
                    <a:lnTo>
                      <a:pt x="284" y="255"/>
                    </a:lnTo>
                    <a:lnTo>
                      <a:pt x="340" y="255"/>
                    </a:lnTo>
                    <a:lnTo>
                      <a:pt x="397" y="227"/>
                    </a:lnTo>
                    <a:lnTo>
                      <a:pt x="397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7" name="Freeform 90"/>
              <p:cNvSpPr>
                <a:spLocks/>
              </p:cNvSpPr>
              <p:nvPr/>
            </p:nvSpPr>
            <p:spPr bwMode="auto">
              <a:xfrm>
                <a:off x="4330700" y="5160963"/>
                <a:ext cx="674688" cy="539750"/>
              </a:xfrm>
              <a:custGeom>
                <a:avLst/>
                <a:gdLst>
                  <a:gd name="T0" fmla="*/ 314325 w 425"/>
                  <a:gd name="T1" fmla="*/ 134938 h 340"/>
                  <a:gd name="T2" fmla="*/ 179388 w 425"/>
                  <a:gd name="T3" fmla="*/ 0 h 340"/>
                  <a:gd name="T4" fmla="*/ 134938 w 425"/>
                  <a:gd name="T5" fmla="*/ 0 h 340"/>
                  <a:gd name="T6" fmla="*/ 90488 w 425"/>
                  <a:gd name="T7" fmla="*/ 44450 h 340"/>
                  <a:gd name="T8" fmla="*/ 44450 w 425"/>
                  <a:gd name="T9" fmla="*/ 134938 h 340"/>
                  <a:gd name="T10" fmla="*/ 90488 w 425"/>
                  <a:gd name="T11" fmla="*/ 134938 h 340"/>
                  <a:gd name="T12" fmla="*/ 90488 w 425"/>
                  <a:gd name="T13" fmla="*/ 225425 h 340"/>
                  <a:gd name="T14" fmla="*/ 0 w 425"/>
                  <a:gd name="T15" fmla="*/ 360363 h 340"/>
                  <a:gd name="T16" fmla="*/ 44450 w 425"/>
                  <a:gd name="T17" fmla="*/ 360363 h 340"/>
                  <a:gd name="T18" fmla="*/ 90488 w 425"/>
                  <a:gd name="T19" fmla="*/ 449263 h 340"/>
                  <a:gd name="T20" fmla="*/ 134938 w 425"/>
                  <a:gd name="T21" fmla="*/ 539750 h 340"/>
                  <a:gd name="T22" fmla="*/ 225425 w 425"/>
                  <a:gd name="T23" fmla="*/ 539750 h 340"/>
                  <a:gd name="T24" fmla="*/ 404813 w 425"/>
                  <a:gd name="T25" fmla="*/ 404813 h 340"/>
                  <a:gd name="T26" fmla="*/ 495300 w 425"/>
                  <a:gd name="T27" fmla="*/ 495300 h 340"/>
                  <a:gd name="T28" fmla="*/ 630238 w 425"/>
                  <a:gd name="T29" fmla="*/ 449263 h 340"/>
                  <a:gd name="T30" fmla="*/ 674688 w 425"/>
                  <a:gd name="T31" fmla="*/ 495300 h 340"/>
                  <a:gd name="T32" fmla="*/ 674688 w 425"/>
                  <a:gd name="T33" fmla="*/ 314325 h 340"/>
                  <a:gd name="T34" fmla="*/ 495300 w 425"/>
                  <a:gd name="T35" fmla="*/ 225425 h 340"/>
                  <a:gd name="T36" fmla="*/ 449263 w 425"/>
                  <a:gd name="T37" fmla="*/ 269875 h 340"/>
                  <a:gd name="T38" fmla="*/ 314325 w 425"/>
                  <a:gd name="T39" fmla="*/ 269875 h 340"/>
                  <a:gd name="T40" fmla="*/ 360363 w 425"/>
                  <a:gd name="T41" fmla="*/ 179388 h 340"/>
                  <a:gd name="T42" fmla="*/ 269875 w 425"/>
                  <a:gd name="T43" fmla="*/ 179388 h 340"/>
                  <a:gd name="T44" fmla="*/ 314325 w 425"/>
                  <a:gd name="T45" fmla="*/ 134938 h 34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25" h="340">
                    <a:moveTo>
                      <a:pt x="198" y="85"/>
                    </a:moveTo>
                    <a:lnTo>
                      <a:pt x="113" y="0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8" y="85"/>
                    </a:lnTo>
                    <a:lnTo>
                      <a:pt x="57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28" y="227"/>
                    </a:lnTo>
                    <a:lnTo>
                      <a:pt x="57" y="283"/>
                    </a:lnTo>
                    <a:lnTo>
                      <a:pt x="85" y="340"/>
                    </a:lnTo>
                    <a:lnTo>
                      <a:pt x="142" y="340"/>
                    </a:lnTo>
                    <a:lnTo>
                      <a:pt x="255" y="255"/>
                    </a:lnTo>
                    <a:lnTo>
                      <a:pt x="312" y="312"/>
                    </a:lnTo>
                    <a:lnTo>
                      <a:pt x="397" y="283"/>
                    </a:lnTo>
                    <a:lnTo>
                      <a:pt x="425" y="312"/>
                    </a:lnTo>
                    <a:lnTo>
                      <a:pt x="425" y="198"/>
                    </a:lnTo>
                    <a:lnTo>
                      <a:pt x="312" y="142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98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8" name="Freeform 91"/>
              <p:cNvSpPr>
                <a:spLocks/>
              </p:cNvSpPr>
              <p:nvPr/>
            </p:nvSpPr>
            <p:spPr bwMode="auto">
              <a:xfrm>
                <a:off x="4465638" y="4979988"/>
                <a:ext cx="585787" cy="315912"/>
              </a:xfrm>
              <a:custGeom>
                <a:avLst/>
                <a:gdLst>
                  <a:gd name="T0" fmla="*/ 585787 w 369"/>
                  <a:gd name="T1" fmla="*/ 90487 h 199"/>
                  <a:gd name="T2" fmla="*/ 539750 w 369"/>
                  <a:gd name="T3" fmla="*/ 0 h 199"/>
                  <a:gd name="T4" fmla="*/ 404812 w 369"/>
                  <a:gd name="T5" fmla="*/ 90487 h 199"/>
                  <a:gd name="T6" fmla="*/ 360362 w 369"/>
                  <a:gd name="T7" fmla="*/ 46037 h 199"/>
                  <a:gd name="T8" fmla="*/ 269875 w 369"/>
                  <a:gd name="T9" fmla="*/ 0 h 199"/>
                  <a:gd name="T10" fmla="*/ 179387 w 369"/>
                  <a:gd name="T11" fmla="*/ 46037 h 199"/>
                  <a:gd name="T12" fmla="*/ 90487 w 369"/>
                  <a:gd name="T13" fmla="*/ 46037 h 199"/>
                  <a:gd name="T14" fmla="*/ 90487 w 369"/>
                  <a:gd name="T15" fmla="*/ 134937 h 199"/>
                  <a:gd name="T16" fmla="*/ 0 w 369"/>
                  <a:gd name="T17" fmla="*/ 134937 h 199"/>
                  <a:gd name="T18" fmla="*/ 0 w 369"/>
                  <a:gd name="T19" fmla="*/ 180975 h 199"/>
                  <a:gd name="T20" fmla="*/ 44450 w 369"/>
                  <a:gd name="T21" fmla="*/ 180975 h 199"/>
                  <a:gd name="T22" fmla="*/ 179387 w 369"/>
                  <a:gd name="T23" fmla="*/ 315912 h 199"/>
                  <a:gd name="T24" fmla="*/ 269875 w 369"/>
                  <a:gd name="T25" fmla="*/ 315912 h 199"/>
                  <a:gd name="T26" fmla="*/ 314325 w 369"/>
                  <a:gd name="T27" fmla="*/ 225425 h 199"/>
                  <a:gd name="T28" fmla="*/ 449262 w 369"/>
                  <a:gd name="T29" fmla="*/ 225425 h 199"/>
                  <a:gd name="T30" fmla="*/ 495300 w 369"/>
                  <a:gd name="T31" fmla="*/ 90487 h 199"/>
                  <a:gd name="T32" fmla="*/ 585787 w 369"/>
                  <a:gd name="T33" fmla="*/ 90487 h 19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9" h="199">
                    <a:moveTo>
                      <a:pt x="369" y="57"/>
                    </a:moveTo>
                    <a:lnTo>
                      <a:pt x="340" y="0"/>
                    </a:lnTo>
                    <a:lnTo>
                      <a:pt x="255" y="57"/>
                    </a:lnTo>
                    <a:lnTo>
                      <a:pt x="227" y="29"/>
                    </a:lnTo>
                    <a:lnTo>
                      <a:pt x="170" y="0"/>
                    </a:lnTo>
                    <a:lnTo>
                      <a:pt x="113" y="29"/>
                    </a:lnTo>
                    <a:lnTo>
                      <a:pt x="57" y="29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114"/>
                    </a:lnTo>
                    <a:lnTo>
                      <a:pt x="28" y="114"/>
                    </a:lnTo>
                    <a:lnTo>
                      <a:pt x="113" y="199"/>
                    </a:lnTo>
                    <a:lnTo>
                      <a:pt x="170" y="199"/>
                    </a:lnTo>
                    <a:lnTo>
                      <a:pt x="198" y="142"/>
                    </a:lnTo>
                    <a:lnTo>
                      <a:pt x="283" y="142"/>
                    </a:lnTo>
                    <a:lnTo>
                      <a:pt x="312" y="57"/>
                    </a:lnTo>
                    <a:lnTo>
                      <a:pt x="369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9" name="Freeform 92"/>
              <p:cNvSpPr>
                <a:spLocks/>
              </p:cNvSpPr>
              <p:nvPr/>
            </p:nvSpPr>
            <p:spPr bwMode="auto">
              <a:xfrm>
                <a:off x="4556125" y="5565775"/>
                <a:ext cx="449263" cy="630238"/>
              </a:xfrm>
              <a:custGeom>
                <a:avLst/>
                <a:gdLst>
                  <a:gd name="T0" fmla="*/ 179388 w 283"/>
                  <a:gd name="T1" fmla="*/ 0 h 397"/>
                  <a:gd name="T2" fmla="*/ 0 w 283"/>
                  <a:gd name="T3" fmla="*/ 134938 h 397"/>
                  <a:gd name="T4" fmla="*/ 0 w 283"/>
                  <a:gd name="T5" fmla="*/ 225425 h 397"/>
                  <a:gd name="T6" fmla="*/ 134938 w 283"/>
                  <a:gd name="T7" fmla="*/ 269875 h 397"/>
                  <a:gd name="T8" fmla="*/ 179388 w 283"/>
                  <a:gd name="T9" fmla="*/ 495300 h 397"/>
                  <a:gd name="T10" fmla="*/ 269875 w 283"/>
                  <a:gd name="T11" fmla="*/ 539750 h 397"/>
                  <a:gd name="T12" fmla="*/ 358775 w 283"/>
                  <a:gd name="T13" fmla="*/ 630238 h 397"/>
                  <a:gd name="T14" fmla="*/ 449263 w 283"/>
                  <a:gd name="T15" fmla="*/ 630238 h 397"/>
                  <a:gd name="T16" fmla="*/ 314325 w 283"/>
                  <a:gd name="T17" fmla="*/ 495300 h 397"/>
                  <a:gd name="T18" fmla="*/ 358775 w 283"/>
                  <a:gd name="T19" fmla="*/ 449263 h 397"/>
                  <a:gd name="T20" fmla="*/ 269875 w 283"/>
                  <a:gd name="T21" fmla="*/ 269875 h 397"/>
                  <a:gd name="T22" fmla="*/ 223838 w 283"/>
                  <a:gd name="T23" fmla="*/ 269875 h 397"/>
                  <a:gd name="T24" fmla="*/ 269875 w 283"/>
                  <a:gd name="T25" fmla="*/ 90488 h 397"/>
                  <a:gd name="T26" fmla="*/ 179388 w 283"/>
                  <a:gd name="T27" fmla="*/ 0 h 39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397">
                    <a:moveTo>
                      <a:pt x="113" y="0"/>
                    </a:moveTo>
                    <a:lnTo>
                      <a:pt x="0" y="85"/>
                    </a:lnTo>
                    <a:lnTo>
                      <a:pt x="0" y="142"/>
                    </a:lnTo>
                    <a:lnTo>
                      <a:pt x="85" y="170"/>
                    </a:lnTo>
                    <a:lnTo>
                      <a:pt x="113" y="312"/>
                    </a:lnTo>
                    <a:lnTo>
                      <a:pt x="170" y="340"/>
                    </a:lnTo>
                    <a:lnTo>
                      <a:pt x="226" y="397"/>
                    </a:lnTo>
                    <a:lnTo>
                      <a:pt x="283" y="397"/>
                    </a:lnTo>
                    <a:lnTo>
                      <a:pt x="198" y="312"/>
                    </a:lnTo>
                    <a:lnTo>
                      <a:pt x="226" y="283"/>
                    </a:lnTo>
                    <a:lnTo>
                      <a:pt x="170" y="170"/>
                    </a:lnTo>
                    <a:lnTo>
                      <a:pt x="141" y="170"/>
                    </a:lnTo>
                    <a:lnTo>
                      <a:pt x="170" y="57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0" name="Freeform 93"/>
              <p:cNvSpPr>
                <a:spLocks/>
              </p:cNvSpPr>
              <p:nvPr/>
            </p:nvSpPr>
            <p:spPr bwMode="auto">
              <a:xfrm>
                <a:off x="4735513" y="5880100"/>
                <a:ext cx="765175" cy="1081088"/>
              </a:xfrm>
              <a:custGeom>
                <a:avLst/>
                <a:gdLst>
                  <a:gd name="T0" fmla="*/ 0 w 482"/>
                  <a:gd name="T1" fmla="*/ 946150 h 681"/>
                  <a:gd name="T2" fmla="*/ 44450 w 482"/>
                  <a:gd name="T3" fmla="*/ 855663 h 681"/>
                  <a:gd name="T4" fmla="*/ 179388 w 482"/>
                  <a:gd name="T5" fmla="*/ 765175 h 681"/>
                  <a:gd name="T6" fmla="*/ 225425 w 482"/>
                  <a:gd name="T7" fmla="*/ 811213 h 681"/>
                  <a:gd name="T8" fmla="*/ 225425 w 482"/>
                  <a:gd name="T9" fmla="*/ 630238 h 681"/>
                  <a:gd name="T10" fmla="*/ 315913 w 482"/>
                  <a:gd name="T11" fmla="*/ 585788 h 681"/>
                  <a:gd name="T12" fmla="*/ 404813 w 482"/>
                  <a:gd name="T13" fmla="*/ 406400 h 681"/>
                  <a:gd name="T14" fmla="*/ 360363 w 482"/>
                  <a:gd name="T15" fmla="*/ 269875 h 681"/>
                  <a:gd name="T16" fmla="*/ 450850 w 482"/>
                  <a:gd name="T17" fmla="*/ 90488 h 681"/>
                  <a:gd name="T18" fmla="*/ 539750 w 482"/>
                  <a:gd name="T19" fmla="*/ 90488 h 681"/>
                  <a:gd name="T20" fmla="*/ 674688 w 482"/>
                  <a:gd name="T21" fmla="*/ 0 h 681"/>
                  <a:gd name="T22" fmla="*/ 630238 w 482"/>
                  <a:gd name="T23" fmla="*/ 90488 h 681"/>
                  <a:gd name="T24" fmla="*/ 674688 w 482"/>
                  <a:gd name="T25" fmla="*/ 90488 h 681"/>
                  <a:gd name="T26" fmla="*/ 765175 w 482"/>
                  <a:gd name="T27" fmla="*/ 180975 h 681"/>
                  <a:gd name="T28" fmla="*/ 720725 w 482"/>
                  <a:gd name="T29" fmla="*/ 225425 h 681"/>
                  <a:gd name="T30" fmla="*/ 720725 w 482"/>
                  <a:gd name="T31" fmla="*/ 406400 h 681"/>
                  <a:gd name="T32" fmla="*/ 674688 w 482"/>
                  <a:gd name="T33" fmla="*/ 495300 h 681"/>
                  <a:gd name="T34" fmla="*/ 585788 w 482"/>
                  <a:gd name="T35" fmla="*/ 541338 h 681"/>
                  <a:gd name="T36" fmla="*/ 495300 w 482"/>
                  <a:gd name="T37" fmla="*/ 630238 h 681"/>
                  <a:gd name="T38" fmla="*/ 404813 w 482"/>
                  <a:gd name="T39" fmla="*/ 765175 h 681"/>
                  <a:gd name="T40" fmla="*/ 404813 w 482"/>
                  <a:gd name="T41" fmla="*/ 855663 h 681"/>
                  <a:gd name="T42" fmla="*/ 315913 w 482"/>
                  <a:gd name="T43" fmla="*/ 946150 h 681"/>
                  <a:gd name="T44" fmla="*/ 134938 w 482"/>
                  <a:gd name="T45" fmla="*/ 1081088 h 681"/>
                  <a:gd name="T46" fmla="*/ 0 w 482"/>
                  <a:gd name="T47" fmla="*/ 946150 h 6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2" h="681">
                    <a:moveTo>
                      <a:pt x="0" y="596"/>
                    </a:moveTo>
                    <a:lnTo>
                      <a:pt x="28" y="539"/>
                    </a:lnTo>
                    <a:lnTo>
                      <a:pt x="113" y="482"/>
                    </a:lnTo>
                    <a:lnTo>
                      <a:pt x="142" y="511"/>
                    </a:lnTo>
                    <a:lnTo>
                      <a:pt x="142" y="397"/>
                    </a:lnTo>
                    <a:lnTo>
                      <a:pt x="199" y="369"/>
                    </a:lnTo>
                    <a:lnTo>
                      <a:pt x="255" y="256"/>
                    </a:lnTo>
                    <a:lnTo>
                      <a:pt x="227" y="17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425" y="0"/>
                    </a:lnTo>
                    <a:lnTo>
                      <a:pt x="397" y="57"/>
                    </a:lnTo>
                    <a:lnTo>
                      <a:pt x="425" y="57"/>
                    </a:lnTo>
                    <a:lnTo>
                      <a:pt x="482" y="114"/>
                    </a:lnTo>
                    <a:lnTo>
                      <a:pt x="454" y="142"/>
                    </a:lnTo>
                    <a:lnTo>
                      <a:pt x="454" y="256"/>
                    </a:lnTo>
                    <a:lnTo>
                      <a:pt x="425" y="312"/>
                    </a:lnTo>
                    <a:lnTo>
                      <a:pt x="369" y="341"/>
                    </a:lnTo>
                    <a:lnTo>
                      <a:pt x="312" y="397"/>
                    </a:lnTo>
                    <a:lnTo>
                      <a:pt x="255" y="482"/>
                    </a:lnTo>
                    <a:lnTo>
                      <a:pt x="255" y="539"/>
                    </a:lnTo>
                    <a:lnTo>
                      <a:pt x="199" y="596"/>
                    </a:lnTo>
                    <a:lnTo>
                      <a:pt x="85" y="681"/>
                    </a:lnTo>
                    <a:lnTo>
                      <a:pt x="0" y="59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1" name="Freeform 94"/>
              <p:cNvSpPr>
                <a:spLocks/>
              </p:cNvSpPr>
              <p:nvPr/>
            </p:nvSpPr>
            <p:spPr bwMode="auto">
              <a:xfrm>
                <a:off x="4870450" y="6691313"/>
                <a:ext cx="855663" cy="495300"/>
              </a:xfrm>
              <a:custGeom>
                <a:avLst/>
                <a:gdLst>
                  <a:gd name="T0" fmla="*/ 0 w 539"/>
                  <a:gd name="T1" fmla="*/ 269875 h 312"/>
                  <a:gd name="T2" fmla="*/ 180975 w 539"/>
                  <a:gd name="T3" fmla="*/ 134938 h 312"/>
                  <a:gd name="T4" fmla="*/ 269875 w 539"/>
                  <a:gd name="T5" fmla="*/ 269875 h 312"/>
                  <a:gd name="T6" fmla="*/ 450850 w 539"/>
                  <a:gd name="T7" fmla="*/ 44450 h 312"/>
                  <a:gd name="T8" fmla="*/ 539750 w 539"/>
                  <a:gd name="T9" fmla="*/ 0 h 312"/>
                  <a:gd name="T10" fmla="*/ 855663 w 539"/>
                  <a:gd name="T11" fmla="*/ 44450 h 312"/>
                  <a:gd name="T12" fmla="*/ 855663 w 539"/>
                  <a:gd name="T13" fmla="*/ 134938 h 312"/>
                  <a:gd name="T14" fmla="*/ 765175 w 539"/>
                  <a:gd name="T15" fmla="*/ 179388 h 312"/>
                  <a:gd name="T16" fmla="*/ 585788 w 539"/>
                  <a:gd name="T17" fmla="*/ 223838 h 312"/>
                  <a:gd name="T18" fmla="*/ 539750 w 539"/>
                  <a:gd name="T19" fmla="*/ 404813 h 312"/>
                  <a:gd name="T20" fmla="*/ 450850 w 539"/>
                  <a:gd name="T21" fmla="*/ 495300 h 312"/>
                  <a:gd name="T22" fmla="*/ 315913 w 539"/>
                  <a:gd name="T23" fmla="*/ 358775 h 312"/>
                  <a:gd name="T24" fmla="*/ 0 w 539"/>
                  <a:gd name="T25" fmla="*/ 269875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9" h="312">
                    <a:moveTo>
                      <a:pt x="0" y="170"/>
                    </a:moveTo>
                    <a:lnTo>
                      <a:pt x="114" y="85"/>
                    </a:lnTo>
                    <a:lnTo>
                      <a:pt x="170" y="17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482" y="113"/>
                    </a:lnTo>
                    <a:lnTo>
                      <a:pt x="369" y="141"/>
                    </a:lnTo>
                    <a:lnTo>
                      <a:pt x="340" y="255"/>
                    </a:lnTo>
                    <a:lnTo>
                      <a:pt x="284" y="312"/>
                    </a:lnTo>
                    <a:lnTo>
                      <a:pt x="199" y="226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2" name="Freeform 95"/>
              <p:cNvSpPr>
                <a:spLocks/>
              </p:cNvSpPr>
              <p:nvPr/>
            </p:nvSpPr>
            <p:spPr bwMode="auto">
              <a:xfrm>
                <a:off x="5051425" y="6105525"/>
                <a:ext cx="989013" cy="855663"/>
              </a:xfrm>
              <a:custGeom>
                <a:avLst/>
                <a:gdLst>
                  <a:gd name="T0" fmla="*/ 674688 w 623"/>
                  <a:gd name="T1" fmla="*/ 630238 h 539"/>
                  <a:gd name="T2" fmla="*/ 763588 w 623"/>
                  <a:gd name="T3" fmla="*/ 585788 h 539"/>
                  <a:gd name="T4" fmla="*/ 763588 w 623"/>
                  <a:gd name="T5" fmla="*/ 495300 h 539"/>
                  <a:gd name="T6" fmla="*/ 854075 w 623"/>
                  <a:gd name="T7" fmla="*/ 360363 h 539"/>
                  <a:gd name="T8" fmla="*/ 944563 w 623"/>
                  <a:gd name="T9" fmla="*/ 404813 h 539"/>
                  <a:gd name="T10" fmla="*/ 989013 w 623"/>
                  <a:gd name="T11" fmla="*/ 360363 h 539"/>
                  <a:gd name="T12" fmla="*/ 989013 w 623"/>
                  <a:gd name="T13" fmla="*/ 315913 h 539"/>
                  <a:gd name="T14" fmla="*/ 809625 w 623"/>
                  <a:gd name="T15" fmla="*/ 225425 h 539"/>
                  <a:gd name="T16" fmla="*/ 628650 w 623"/>
                  <a:gd name="T17" fmla="*/ 269875 h 539"/>
                  <a:gd name="T18" fmla="*/ 493713 w 623"/>
                  <a:gd name="T19" fmla="*/ 225425 h 539"/>
                  <a:gd name="T20" fmla="*/ 539750 w 623"/>
                  <a:gd name="T21" fmla="*/ 90488 h 539"/>
                  <a:gd name="T22" fmla="*/ 493713 w 623"/>
                  <a:gd name="T23" fmla="*/ 90488 h 539"/>
                  <a:gd name="T24" fmla="*/ 493713 w 623"/>
                  <a:gd name="T25" fmla="*/ 0 h 539"/>
                  <a:gd name="T26" fmla="*/ 404813 w 623"/>
                  <a:gd name="T27" fmla="*/ 0 h 539"/>
                  <a:gd name="T28" fmla="*/ 404813 w 623"/>
                  <a:gd name="T29" fmla="*/ 180975 h 539"/>
                  <a:gd name="T30" fmla="*/ 358775 w 623"/>
                  <a:gd name="T31" fmla="*/ 269875 h 539"/>
                  <a:gd name="T32" fmla="*/ 269875 w 623"/>
                  <a:gd name="T33" fmla="*/ 315913 h 539"/>
                  <a:gd name="T34" fmla="*/ 179388 w 623"/>
                  <a:gd name="T35" fmla="*/ 404813 h 539"/>
                  <a:gd name="T36" fmla="*/ 88900 w 623"/>
                  <a:gd name="T37" fmla="*/ 539750 h 539"/>
                  <a:gd name="T38" fmla="*/ 88900 w 623"/>
                  <a:gd name="T39" fmla="*/ 630238 h 539"/>
                  <a:gd name="T40" fmla="*/ 0 w 623"/>
                  <a:gd name="T41" fmla="*/ 720725 h 539"/>
                  <a:gd name="T42" fmla="*/ 88900 w 623"/>
                  <a:gd name="T43" fmla="*/ 855663 h 539"/>
                  <a:gd name="T44" fmla="*/ 269875 w 623"/>
                  <a:gd name="T45" fmla="*/ 630238 h 539"/>
                  <a:gd name="T46" fmla="*/ 358775 w 623"/>
                  <a:gd name="T47" fmla="*/ 585788 h 539"/>
                  <a:gd name="T48" fmla="*/ 674688 w 623"/>
                  <a:gd name="T49" fmla="*/ 630238 h 5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23" h="539">
                    <a:moveTo>
                      <a:pt x="425" y="397"/>
                    </a:moveTo>
                    <a:lnTo>
                      <a:pt x="481" y="369"/>
                    </a:lnTo>
                    <a:lnTo>
                      <a:pt x="481" y="312"/>
                    </a:lnTo>
                    <a:lnTo>
                      <a:pt x="538" y="227"/>
                    </a:lnTo>
                    <a:lnTo>
                      <a:pt x="595" y="255"/>
                    </a:lnTo>
                    <a:lnTo>
                      <a:pt x="623" y="227"/>
                    </a:lnTo>
                    <a:lnTo>
                      <a:pt x="623" y="199"/>
                    </a:lnTo>
                    <a:lnTo>
                      <a:pt x="510" y="142"/>
                    </a:lnTo>
                    <a:lnTo>
                      <a:pt x="396" y="170"/>
                    </a:lnTo>
                    <a:lnTo>
                      <a:pt x="311" y="142"/>
                    </a:lnTo>
                    <a:lnTo>
                      <a:pt x="340" y="57"/>
                    </a:lnTo>
                    <a:lnTo>
                      <a:pt x="311" y="57"/>
                    </a:lnTo>
                    <a:lnTo>
                      <a:pt x="311" y="0"/>
                    </a:lnTo>
                    <a:lnTo>
                      <a:pt x="255" y="0"/>
                    </a:lnTo>
                    <a:lnTo>
                      <a:pt x="255" y="114"/>
                    </a:lnTo>
                    <a:lnTo>
                      <a:pt x="226" y="170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454"/>
                    </a:lnTo>
                    <a:lnTo>
                      <a:pt x="56" y="539"/>
                    </a:lnTo>
                    <a:lnTo>
                      <a:pt x="170" y="397"/>
                    </a:lnTo>
                    <a:lnTo>
                      <a:pt x="226" y="369"/>
                    </a:lnTo>
                    <a:lnTo>
                      <a:pt x="425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3" name="Freeform 96"/>
              <p:cNvSpPr>
                <a:spLocks/>
              </p:cNvSpPr>
              <p:nvPr/>
            </p:nvSpPr>
            <p:spPr bwMode="auto">
              <a:xfrm>
                <a:off x="5500688" y="6600825"/>
                <a:ext cx="900112" cy="990600"/>
              </a:xfrm>
              <a:custGeom>
                <a:avLst/>
                <a:gdLst>
                  <a:gd name="T0" fmla="*/ 495300 w 567"/>
                  <a:gd name="T1" fmla="*/ 990600 h 624"/>
                  <a:gd name="T2" fmla="*/ 179387 w 567"/>
                  <a:gd name="T3" fmla="*/ 900113 h 624"/>
                  <a:gd name="T4" fmla="*/ 0 w 567"/>
                  <a:gd name="T5" fmla="*/ 720725 h 624"/>
                  <a:gd name="T6" fmla="*/ 225425 w 567"/>
                  <a:gd name="T7" fmla="*/ 495300 h 624"/>
                  <a:gd name="T8" fmla="*/ 269875 w 567"/>
                  <a:gd name="T9" fmla="*/ 404813 h 624"/>
                  <a:gd name="T10" fmla="*/ 360362 w 567"/>
                  <a:gd name="T11" fmla="*/ 360363 h 624"/>
                  <a:gd name="T12" fmla="*/ 360362 w 567"/>
                  <a:gd name="T13" fmla="*/ 179388 h 624"/>
                  <a:gd name="T14" fmla="*/ 450850 w 567"/>
                  <a:gd name="T15" fmla="*/ 134938 h 624"/>
                  <a:gd name="T16" fmla="*/ 539750 w 567"/>
                  <a:gd name="T17" fmla="*/ 0 h 624"/>
                  <a:gd name="T18" fmla="*/ 630237 w 567"/>
                  <a:gd name="T19" fmla="*/ 0 h 624"/>
                  <a:gd name="T20" fmla="*/ 765175 w 567"/>
                  <a:gd name="T21" fmla="*/ 225425 h 624"/>
                  <a:gd name="T22" fmla="*/ 855662 w 567"/>
                  <a:gd name="T23" fmla="*/ 314325 h 624"/>
                  <a:gd name="T24" fmla="*/ 900112 w 567"/>
                  <a:gd name="T25" fmla="*/ 449263 h 624"/>
                  <a:gd name="T26" fmla="*/ 674687 w 567"/>
                  <a:gd name="T27" fmla="*/ 539750 h 624"/>
                  <a:gd name="T28" fmla="*/ 720725 w 567"/>
                  <a:gd name="T29" fmla="*/ 674688 h 624"/>
                  <a:gd name="T30" fmla="*/ 585787 w 567"/>
                  <a:gd name="T31" fmla="*/ 944563 h 624"/>
                  <a:gd name="T32" fmla="*/ 495300 w 567"/>
                  <a:gd name="T33" fmla="*/ 990600 h 62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67" h="624">
                    <a:moveTo>
                      <a:pt x="312" y="624"/>
                    </a:moveTo>
                    <a:lnTo>
                      <a:pt x="113" y="567"/>
                    </a:lnTo>
                    <a:lnTo>
                      <a:pt x="0" y="454"/>
                    </a:lnTo>
                    <a:lnTo>
                      <a:pt x="142" y="312"/>
                    </a:lnTo>
                    <a:lnTo>
                      <a:pt x="170" y="255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284" y="85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482" y="142"/>
                    </a:lnTo>
                    <a:lnTo>
                      <a:pt x="539" y="198"/>
                    </a:lnTo>
                    <a:lnTo>
                      <a:pt x="567" y="283"/>
                    </a:lnTo>
                    <a:lnTo>
                      <a:pt x="425" y="340"/>
                    </a:lnTo>
                    <a:lnTo>
                      <a:pt x="454" y="425"/>
                    </a:lnTo>
                    <a:lnTo>
                      <a:pt x="369" y="595"/>
                    </a:lnTo>
                    <a:lnTo>
                      <a:pt x="312" y="6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4" name="Freeform 97"/>
              <p:cNvSpPr>
                <a:spLocks/>
              </p:cNvSpPr>
              <p:nvPr/>
            </p:nvSpPr>
            <p:spPr bwMode="auto">
              <a:xfrm>
                <a:off x="5321300" y="6465888"/>
                <a:ext cx="854075" cy="855662"/>
              </a:xfrm>
              <a:custGeom>
                <a:avLst/>
                <a:gdLst>
                  <a:gd name="T0" fmla="*/ 179388 w 538"/>
                  <a:gd name="T1" fmla="*/ 855662 h 539"/>
                  <a:gd name="T2" fmla="*/ 0 w 538"/>
                  <a:gd name="T3" fmla="*/ 720725 h 539"/>
                  <a:gd name="T4" fmla="*/ 88900 w 538"/>
                  <a:gd name="T5" fmla="*/ 630237 h 539"/>
                  <a:gd name="T6" fmla="*/ 134938 w 538"/>
                  <a:gd name="T7" fmla="*/ 449262 h 539"/>
                  <a:gd name="T8" fmla="*/ 314325 w 538"/>
                  <a:gd name="T9" fmla="*/ 404812 h 539"/>
                  <a:gd name="T10" fmla="*/ 404813 w 538"/>
                  <a:gd name="T11" fmla="*/ 360362 h 539"/>
                  <a:gd name="T12" fmla="*/ 404813 w 538"/>
                  <a:gd name="T13" fmla="*/ 269875 h 539"/>
                  <a:gd name="T14" fmla="*/ 493713 w 538"/>
                  <a:gd name="T15" fmla="*/ 225425 h 539"/>
                  <a:gd name="T16" fmla="*/ 493713 w 538"/>
                  <a:gd name="T17" fmla="*/ 134937 h 539"/>
                  <a:gd name="T18" fmla="*/ 584200 w 538"/>
                  <a:gd name="T19" fmla="*/ 0 h 539"/>
                  <a:gd name="T20" fmla="*/ 674688 w 538"/>
                  <a:gd name="T21" fmla="*/ 44450 h 539"/>
                  <a:gd name="T22" fmla="*/ 719138 w 538"/>
                  <a:gd name="T23" fmla="*/ 0 h 539"/>
                  <a:gd name="T24" fmla="*/ 854075 w 538"/>
                  <a:gd name="T25" fmla="*/ 0 h 539"/>
                  <a:gd name="T26" fmla="*/ 854075 w 538"/>
                  <a:gd name="T27" fmla="*/ 90487 h 539"/>
                  <a:gd name="T28" fmla="*/ 809625 w 538"/>
                  <a:gd name="T29" fmla="*/ 134937 h 539"/>
                  <a:gd name="T30" fmla="*/ 719138 w 538"/>
                  <a:gd name="T31" fmla="*/ 134937 h 539"/>
                  <a:gd name="T32" fmla="*/ 630238 w 538"/>
                  <a:gd name="T33" fmla="*/ 269875 h 539"/>
                  <a:gd name="T34" fmla="*/ 539750 w 538"/>
                  <a:gd name="T35" fmla="*/ 314325 h 539"/>
                  <a:gd name="T36" fmla="*/ 539750 w 538"/>
                  <a:gd name="T37" fmla="*/ 495300 h 539"/>
                  <a:gd name="T38" fmla="*/ 449263 w 538"/>
                  <a:gd name="T39" fmla="*/ 539750 h 539"/>
                  <a:gd name="T40" fmla="*/ 404813 w 538"/>
                  <a:gd name="T41" fmla="*/ 630237 h 539"/>
                  <a:gd name="T42" fmla="*/ 179388 w 538"/>
                  <a:gd name="T43" fmla="*/ 855662 h 53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38" h="539">
                    <a:moveTo>
                      <a:pt x="113" y="539"/>
                    </a:moveTo>
                    <a:lnTo>
                      <a:pt x="0" y="454"/>
                    </a:lnTo>
                    <a:lnTo>
                      <a:pt x="56" y="397"/>
                    </a:lnTo>
                    <a:lnTo>
                      <a:pt x="85" y="283"/>
                    </a:lnTo>
                    <a:lnTo>
                      <a:pt x="198" y="255"/>
                    </a:lnTo>
                    <a:lnTo>
                      <a:pt x="255" y="227"/>
                    </a:lnTo>
                    <a:lnTo>
                      <a:pt x="255" y="170"/>
                    </a:lnTo>
                    <a:lnTo>
                      <a:pt x="311" y="142"/>
                    </a:lnTo>
                    <a:lnTo>
                      <a:pt x="311" y="85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453" y="0"/>
                    </a:lnTo>
                    <a:lnTo>
                      <a:pt x="538" y="0"/>
                    </a:lnTo>
                    <a:lnTo>
                      <a:pt x="538" y="57"/>
                    </a:lnTo>
                    <a:lnTo>
                      <a:pt x="510" y="85"/>
                    </a:lnTo>
                    <a:lnTo>
                      <a:pt x="453" y="85"/>
                    </a:lnTo>
                    <a:lnTo>
                      <a:pt x="397" y="170"/>
                    </a:lnTo>
                    <a:lnTo>
                      <a:pt x="340" y="198"/>
                    </a:lnTo>
                    <a:lnTo>
                      <a:pt x="340" y="312"/>
                    </a:lnTo>
                    <a:lnTo>
                      <a:pt x="283" y="340"/>
                    </a:lnTo>
                    <a:lnTo>
                      <a:pt x="255" y="397"/>
                    </a:lnTo>
                    <a:lnTo>
                      <a:pt x="113" y="53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5" name="Freeform 98"/>
              <p:cNvSpPr>
                <a:spLocks/>
              </p:cNvSpPr>
              <p:nvPr/>
            </p:nvSpPr>
            <p:spPr bwMode="auto">
              <a:xfrm>
                <a:off x="6626225" y="7635875"/>
                <a:ext cx="404813" cy="585788"/>
              </a:xfrm>
              <a:custGeom>
                <a:avLst/>
                <a:gdLst>
                  <a:gd name="T0" fmla="*/ 0 w 255"/>
                  <a:gd name="T1" fmla="*/ 314325 h 369"/>
                  <a:gd name="T2" fmla="*/ 44450 w 255"/>
                  <a:gd name="T3" fmla="*/ 269875 h 369"/>
                  <a:gd name="T4" fmla="*/ 134938 w 255"/>
                  <a:gd name="T5" fmla="*/ 269875 h 369"/>
                  <a:gd name="T6" fmla="*/ 223838 w 255"/>
                  <a:gd name="T7" fmla="*/ 225425 h 369"/>
                  <a:gd name="T8" fmla="*/ 179388 w 255"/>
                  <a:gd name="T9" fmla="*/ 179388 h 369"/>
                  <a:gd name="T10" fmla="*/ 223838 w 255"/>
                  <a:gd name="T11" fmla="*/ 134938 h 369"/>
                  <a:gd name="T12" fmla="*/ 223838 w 255"/>
                  <a:gd name="T13" fmla="*/ 44450 h 369"/>
                  <a:gd name="T14" fmla="*/ 269875 w 255"/>
                  <a:gd name="T15" fmla="*/ 0 h 369"/>
                  <a:gd name="T16" fmla="*/ 404813 w 255"/>
                  <a:gd name="T17" fmla="*/ 90488 h 369"/>
                  <a:gd name="T18" fmla="*/ 314325 w 255"/>
                  <a:gd name="T19" fmla="*/ 585788 h 369"/>
                  <a:gd name="T20" fmla="*/ 0 w 255"/>
                  <a:gd name="T21" fmla="*/ 314325 h 36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369">
                    <a:moveTo>
                      <a:pt x="0" y="198"/>
                    </a:moveTo>
                    <a:lnTo>
                      <a:pt x="28" y="170"/>
                    </a:lnTo>
                    <a:lnTo>
                      <a:pt x="85" y="170"/>
                    </a:lnTo>
                    <a:lnTo>
                      <a:pt x="141" y="142"/>
                    </a:lnTo>
                    <a:lnTo>
                      <a:pt x="113" y="113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198" y="369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6" name="Freeform 99"/>
              <p:cNvSpPr>
                <a:spLocks/>
              </p:cNvSpPr>
              <p:nvPr/>
            </p:nvSpPr>
            <p:spPr bwMode="auto">
              <a:xfrm>
                <a:off x="6535738" y="7096125"/>
                <a:ext cx="674687" cy="630238"/>
              </a:xfrm>
              <a:custGeom>
                <a:avLst/>
                <a:gdLst>
                  <a:gd name="T0" fmla="*/ 495300 w 425"/>
                  <a:gd name="T1" fmla="*/ 630238 h 397"/>
                  <a:gd name="T2" fmla="*/ 495300 w 425"/>
                  <a:gd name="T3" fmla="*/ 495300 h 397"/>
                  <a:gd name="T4" fmla="*/ 674687 w 425"/>
                  <a:gd name="T5" fmla="*/ 449263 h 397"/>
                  <a:gd name="T6" fmla="*/ 539750 w 425"/>
                  <a:gd name="T7" fmla="*/ 225425 h 397"/>
                  <a:gd name="T8" fmla="*/ 630237 w 425"/>
                  <a:gd name="T9" fmla="*/ 44450 h 397"/>
                  <a:gd name="T10" fmla="*/ 450850 w 425"/>
                  <a:gd name="T11" fmla="*/ 0 h 397"/>
                  <a:gd name="T12" fmla="*/ 225425 w 425"/>
                  <a:gd name="T13" fmla="*/ 44450 h 397"/>
                  <a:gd name="T14" fmla="*/ 90487 w 425"/>
                  <a:gd name="T15" fmla="*/ 44450 h 397"/>
                  <a:gd name="T16" fmla="*/ 0 w 425"/>
                  <a:gd name="T17" fmla="*/ 134938 h 397"/>
                  <a:gd name="T18" fmla="*/ 225425 w 425"/>
                  <a:gd name="T19" fmla="*/ 404813 h 397"/>
                  <a:gd name="T20" fmla="*/ 360362 w 425"/>
                  <a:gd name="T21" fmla="*/ 539750 h 397"/>
                  <a:gd name="T22" fmla="*/ 495300 w 425"/>
                  <a:gd name="T23" fmla="*/ 630238 h 39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25" h="397">
                    <a:moveTo>
                      <a:pt x="312" y="397"/>
                    </a:moveTo>
                    <a:lnTo>
                      <a:pt x="312" y="312"/>
                    </a:lnTo>
                    <a:lnTo>
                      <a:pt x="425" y="283"/>
                    </a:lnTo>
                    <a:lnTo>
                      <a:pt x="340" y="142"/>
                    </a:lnTo>
                    <a:lnTo>
                      <a:pt x="397" y="28"/>
                    </a:lnTo>
                    <a:lnTo>
                      <a:pt x="284" y="0"/>
                    </a:lnTo>
                    <a:lnTo>
                      <a:pt x="142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142" y="255"/>
                    </a:lnTo>
                    <a:lnTo>
                      <a:pt x="227" y="340"/>
                    </a:lnTo>
                    <a:lnTo>
                      <a:pt x="312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7" name="Freeform 100"/>
              <p:cNvSpPr>
                <a:spLocks/>
              </p:cNvSpPr>
              <p:nvPr/>
            </p:nvSpPr>
            <p:spPr bwMode="auto">
              <a:xfrm>
                <a:off x="6265863" y="6600825"/>
                <a:ext cx="1125537" cy="630238"/>
              </a:xfrm>
              <a:custGeom>
                <a:avLst/>
                <a:gdLst>
                  <a:gd name="T0" fmla="*/ 900112 w 709"/>
                  <a:gd name="T1" fmla="*/ 539750 h 397"/>
                  <a:gd name="T2" fmla="*/ 1125537 w 709"/>
                  <a:gd name="T3" fmla="*/ 179388 h 397"/>
                  <a:gd name="T4" fmla="*/ 944562 w 709"/>
                  <a:gd name="T5" fmla="*/ 0 h 397"/>
                  <a:gd name="T6" fmla="*/ 855662 w 709"/>
                  <a:gd name="T7" fmla="*/ 44450 h 397"/>
                  <a:gd name="T8" fmla="*/ 855662 w 709"/>
                  <a:gd name="T9" fmla="*/ 134938 h 397"/>
                  <a:gd name="T10" fmla="*/ 944562 w 709"/>
                  <a:gd name="T11" fmla="*/ 179388 h 397"/>
                  <a:gd name="T12" fmla="*/ 990600 w 709"/>
                  <a:gd name="T13" fmla="*/ 269875 h 397"/>
                  <a:gd name="T14" fmla="*/ 900112 w 709"/>
                  <a:gd name="T15" fmla="*/ 360363 h 397"/>
                  <a:gd name="T16" fmla="*/ 855662 w 709"/>
                  <a:gd name="T17" fmla="*/ 269875 h 397"/>
                  <a:gd name="T18" fmla="*/ 765175 w 709"/>
                  <a:gd name="T19" fmla="*/ 314325 h 397"/>
                  <a:gd name="T20" fmla="*/ 630237 w 709"/>
                  <a:gd name="T21" fmla="*/ 269875 h 397"/>
                  <a:gd name="T22" fmla="*/ 630237 w 709"/>
                  <a:gd name="T23" fmla="*/ 225425 h 397"/>
                  <a:gd name="T24" fmla="*/ 360362 w 709"/>
                  <a:gd name="T25" fmla="*/ 179388 h 397"/>
                  <a:gd name="T26" fmla="*/ 269875 w 709"/>
                  <a:gd name="T27" fmla="*/ 179388 h 397"/>
                  <a:gd name="T28" fmla="*/ 179387 w 709"/>
                  <a:gd name="T29" fmla="*/ 225425 h 397"/>
                  <a:gd name="T30" fmla="*/ 90487 w 709"/>
                  <a:gd name="T31" fmla="*/ 179388 h 397"/>
                  <a:gd name="T32" fmla="*/ 0 w 709"/>
                  <a:gd name="T33" fmla="*/ 225425 h 397"/>
                  <a:gd name="T34" fmla="*/ 90487 w 709"/>
                  <a:gd name="T35" fmla="*/ 314325 h 397"/>
                  <a:gd name="T36" fmla="*/ 134937 w 709"/>
                  <a:gd name="T37" fmla="*/ 449263 h 397"/>
                  <a:gd name="T38" fmla="*/ 134937 w 709"/>
                  <a:gd name="T39" fmla="*/ 495300 h 397"/>
                  <a:gd name="T40" fmla="*/ 269875 w 709"/>
                  <a:gd name="T41" fmla="*/ 630238 h 397"/>
                  <a:gd name="T42" fmla="*/ 360362 w 709"/>
                  <a:gd name="T43" fmla="*/ 539750 h 397"/>
                  <a:gd name="T44" fmla="*/ 495300 w 709"/>
                  <a:gd name="T45" fmla="*/ 539750 h 397"/>
                  <a:gd name="T46" fmla="*/ 720725 w 709"/>
                  <a:gd name="T47" fmla="*/ 495300 h 397"/>
                  <a:gd name="T48" fmla="*/ 900112 w 709"/>
                  <a:gd name="T49" fmla="*/ 539750 h 39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09" h="397">
                    <a:moveTo>
                      <a:pt x="567" y="340"/>
                    </a:moveTo>
                    <a:lnTo>
                      <a:pt x="709" y="113"/>
                    </a:lnTo>
                    <a:lnTo>
                      <a:pt x="595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595" y="113"/>
                    </a:lnTo>
                    <a:lnTo>
                      <a:pt x="624" y="170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13" y="142"/>
                    </a:lnTo>
                    <a:lnTo>
                      <a:pt x="57" y="113"/>
                    </a:lnTo>
                    <a:lnTo>
                      <a:pt x="0" y="142"/>
                    </a:lnTo>
                    <a:lnTo>
                      <a:pt x="57" y="198"/>
                    </a:lnTo>
                    <a:lnTo>
                      <a:pt x="85" y="283"/>
                    </a:lnTo>
                    <a:lnTo>
                      <a:pt x="85" y="312"/>
                    </a:lnTo>
                    <a:lnTo>
                      <a:pt x="170" y="397"/>
                    </a:lnTo>
                    <a:lnTo>
                      <a:pt x="227" y="340"/>
                    </a:lnTo>
                    <a:lnTo>
                      <a:pt x="312" y="340"/>
                    </a:lnTo>
                    <a:lnTo>
                      <a:pt x="454" y="312"/>
                    </a:lnTo>
                    <a:lnTo>
                      <a:pt x="567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8" name="Freeform 101"/>
              <p:cNvSpPr>
                <a:spLocks/>
              </p:cNvSpPr>
              <p:nvPr/>
            </p:nvSpPr>
            <p:spPr bwMode="auto">
              <a:xfrm>
                <a:off x="6626225" y="6465888"/>
                <a:ext cx="404813" cy="360362"/>
              </a:xfrm>
              <a:custGeom>
                <a:avLst/>
                <a:gdLst>
                  <a:gd name="T0" fmla="*/ 0 w 255"/>
                  <a:gd name="T1" fmla="*/ 314325 h 227"/>
                  <a:gd name="T2" fmla="*/ 134938 w 255"/>
                  <a:gd name="T3" fmla="*/ 269875 h 227"/>
                  <a:gd name="T4" fmla="*/ 223838 w 255"/>
                  <a:gd name="T5" fmla="*/ 44450 h 227"/>
                  <a:gd name="T6" fmla="*/ 314325 w 255"/>
                  <a:gd name="T7" fmla="*/ 44450 h 227"/>
                  <a:gd name="T8" fmla="*/ 314325 w 255"/>
                  <a:gd name="T9" fmla="*/ 0 h 227"/>
                  <a:gd name="T10" fmla="*/ 404813 w 255"/>
                  <a:gd name="T11" fmla="*/ 0 h 227"/>
                  <a:gd name="T12" fmla="*/ 360363 w 255"/>
                  <a:gd name="T13" fmla="*/ 269875 h 227"/>
                  <a:gd name="T14" fmla="*/ 269875 w 255"/>
                  <a:gd name="T15" fmla="*/ 360362 h 227"/>
                  <a:gd name="T16" fmla="*/ 0 w 255"/>
                  <a:gd name="T17" fmla="*/ 314325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227">
                    <a:moveTo>
                      <a:pt x="0" y="198"/>
                    </a:moveTo>
                    <a:lnTo>
                      <a:pt x="85" y="170"/>
                    </a:lnTo>
                    <a:lnTo>
                      <a:pt x="141" y="28"/>
                    </a:lnTo>
                    <a:lnTo>
                      <a:pt x="198" y="28"/>
                    </a:lnTo>
                    <a:lnTo>
                      <a:pt x="198" y="0"/>
                    </a:lnTo>
                    <a:lnTo>
                      <a:pt x="255" y="0"/>
                    </a:lnTo>
                    <a:lnTo>
                      <a:pt x="227" y="170"/>
                    </a:lnTo>
                    <a:lnTo>
                      <a:pt x="170" y="227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9" name="Freeform 102"/>
              <p:cNvSpPr>
                <a:spLocks/>
              </p:cNvSpPr>
              <p:nvPr/>
            </p:nvSpPr>
            <p:spPr bwMode="auto">
              <a:xfrm>
                <a:off x="6040438" y="5970588"/>
                <a:ext cx="946150" cy="720725"/>
              </a:xfrm>
              <a:custGeom>
                <a:avLst/>
                <a:gdLst>
                  <a:gd name="T0" fmla="*/ 134938 w 596"/>
                  <a:gd name="T1" fmla="*/ 585788 h 454"/>
                  <a:gd name="T2" fmla="*/ 269875 w 596"/>
                  <a:gd name="T3" fmla="*/ 585788 h 454"/>
                  <a:gd name="T4" fmla="*/ 315913 w 596"/>
                  <a:gd name="T5" fmla="*/ 720725 h 454"/>
                  <a:gd name="T6" fmla="*/ 495300 w 596"/>
                  <a:gd name="T7" fmla="*/ 720725 h 454"/>
                  <a:gd name="T8" fmla="*/ 585788 w 596"/>
                  <a:gd name="T9" fmla="*/ 674688 h 454"/>
                  <a:gd name="T10" fmla="*/ 630238 w 596"/>
                  <a:gd name="T11" fmla="*/ 585788 h 454"/>
                  <a:gd name="T12" fmla="*/ 630238 w 596"/>
                  <a:gd name="T13" fmla="*/ 539750 h 454"/>
                  <a:gd name="T14" fmla="*/ 674688 w 596"/>
                  <a:gd name="T15" fmla="*/ 495300 h 454"/>
                  <a:gd name="T16" fmla="*/ 809625 w 596"/>
                  <a:gd name="T17" fmla="*/ 495300 h 454"/>
                  <a:gd name="T18" fmla="*/ 809625 w 596"/>
                  <a:gd name="T19" fmla="*/ 539750 h 454"/>
                  <a:gd name="T20" fmla="*/ 900113 w 596"/>
                  <a:gd name="T21" fmla="*/ 539750 h 454"/>
                  <a:gd name="T22" fmla="*/ 900113 w 596"/>
                  <a:gd name="T23" fmla="*/ 495300 h 454"/>
                  <a:gd name="T24" fmla="*/ 946150 w 596"/>
                  <a:gd name="T25" fmla="*/ 404813 h 454"/>
                  <a:gd name="T26" fmla="*/ 855663 w 596"/>
                  <a:gd name="T27" fmla="*/ 269875 h 454"/>
                  <a:gd name="T28" fmla="*/ 900113 w 596"/>
                  <a:gd name="T29" fmla="*/ 134938 h 454"/>
                  <a:gd name="T30" fmla="*/ 855663 w 596"/>
                  <a:gd name="T31" fmla="*/ 90488 h 454"/>
                  <a:gd name="T32" fmla="*/ 900113 w 596"/>
                  <a:gd name="T33" fmla="*/ 44450 h 454"/>
                  <a:gd name="T34" fmla="*/ 900113 w 596"/>
                  <a:gd name="T35" fmla="*/ 0 h 454"/>
                  <a:gd name="T36" fmla="*/ 674688 w 596"/>
                  <a:gd name="T37" fmla="*/ 0 h 454"/>
                  <a:gd name="T38" fmla="*/ 720725 w 596"/>
                  <a:gd name="T39" fmla="*/ 134938 h 454"/>
                  <a:gd name="T40" fmla="*/ 630238 w 596"/>
                  <a:gd name="T41" fmla="*/ 315913 h 454"/>
                  <a:gd name="T42" fmla="*/ 404813 w 596"/>
                  <a:gd name="T43" fmla="*/ 495300 h 454"/>
                  <a:gd name="T44" fmla="*/ 360363 w 596"/>
                  <a:gd name="T45" fmla="*/ 495300 h 454"/>
                  <a:gd name="T46" fmla="*/ 315913 w 596"/>
                  <a:gd name="T47" fmla="*/ 450850 h 454"/>
                  <a:gd name="T48" fmla="*/ 225425 w 596"/>
                  <a:gd name="T49" fmla="*/ 404813 h 454"/>
                  <a:gd name="T50" fmla="*/ 90488 w 596"/>
                  <a:gd name="T51" fmla="*/ 404813 h 454"/>
                  <a:gd name="T52" fmla="*/ 0 w 596"/>
                  <a:gd name="T53" fmla="*/ 450850 h 454"/>
                  <a:gd name="T54" fmla="*/ 0 w 596"/>
                  <a:gd name="T55" fmla="*/ 495300 h 454"/>
                  <a:gd name="T56" fmla="*/ 134938 w 596"/>
                  <a:gd name="T57" fmla="*/ 495300 h 454"/>
                  <a:gd name="T58" fmla="*/ 134938 w 596"/>
                  <a:gd name="T59" fmla="*/ 585788 h 45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596" h="454">
                    <a:moveTo>
                      <a:pt x="85" y="369"/>
                    </a:moveTo>
                    <a:lnTo>
                      <a:pt x="170" y="369"/>
                    </a:lnTo>
                    <a:lnTo>
                      <a:pt x="199" y="454"/>
                    </a:lnTo>
                    <a:lnTo>
                      <a:pt x="312" y="454"/>
                    </a:lnTo>
                    <a:lnTo>
                      <a:pt x="369" y="425"/>
                    </a:lnTo>
                    <a:lnTo>
                      <a:pt x="397" y="369"/>
                    </a:lnTo>
                    <a:lnTo>
                      <a:pt x="397" y="340"/>
                    </a:lnTo>
                    <a:lnTo>
                      <a:pt x="425" y="312"/>
                    </a:lnTo>
                    <a:lnTo>
                      <a:pt x="510" y="312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312"/>
                    </a:lnTo>
                    <a:lnTo>
                      <a:pt x="596" y="255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539" y="57"/>
                    </a:lnTo>
                    <a:lnTo>
                      <a:pt x="567" y="28"/>
                    </a:lnTo>
                    <a:lnTo>
                      <a:pt x="567" y="0"/>
                    </a:lnTo>
                    <a:lnTo>
                      <a:pt x="425" y="0"/>
                    </a:lnTo>
                    <a:lnTo>
                      <a:pt x="454" y="85"/>
                    </a:lnTo>
                    <a:lnTo>
                      <a:pt x="397" y="199"/>
                    </a:lnTo>
                    <a:lnTo>
                      <a:pt x="255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255"/>
                    </a:lnTo>
                    <a:lnTo>
                      <a:pt x="57" y="255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85" y="3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0" name="Freeform 103"/>
              <p:cNvSpPr>
                <a:spLocks/>
              </p:cNvSpPr>
              <p:nvPr/>
            </p:nvSpPr>
            <p:spPr bwMode="auto">
              <a:xfrm>
                <a:off x="6130925" y="6465888"/>
                <a:ext cx="719138" cy="360362"/>
              </a:xfrm>
              <a:custGeom>
                <a:avLst/>
                <a:gdLst>
                  <a:gd name="T0" fmla="*/ 179388 w 453"/>
                  <a:gd name="T1" fmla="*/ 90487 h 227"/>
                  <a:gd name="T2" fmla="*/ 44450 w 453"/>
                  <a:gd name="T3" fmla="*/ 90487 h 227"/>
                  <a:gd name="T4" fmla="*/ 0 w 453"/>
                  <a:gd name="T5" fmla="*/ 134937 h 227"/>
                  <a:gd name="T6" fmla="*/ 134938 w 453"/>
                  <a:gd name="T7" fmla="*/ 360362 h 227"/>
                  <a:gd name="T8" fmla="*/ 225425 w 453"/>
                  <a:gd name="T9" fmla="*/ 314325 h 227"/>
                  <a:gd name="T10" fmla="*/ 314325 w 453"/>
                  <a:gd name="T11" fmla="*/ 360362 h 227"/>
                  <a:gd name="T12" fmla="*/ 404813 w 453"/>
                  <a:gd name="T13" fmla="*/ 314325 h 227"/>
                  <a:gd name="T14" fmla="*/ 495300 w 453"/>
                  <a:gd name="T15" fmla="*/ 314325 h 227"/>
                  <a:gd name="T16" fmla="*/ 630238 w 453"/>
                  <a:gd name="T17" fmla="*/ 269875 h 227"/>
                  <a:gd name="T18" fmla="*/ 719138 w 453"/>
                  <a:gd name="T19" fmla="*/ 44450 h 227"/>
                  <a:gd name="T20" fmla="*/ 719138 w 453"/>
                  <a:gd name="T21" fmla="*/ 0 h 227"/>
                  <a:gd name="T22" fmla="*/ 584200 w 453"/>
                  <a:gd name="T23" fmla="*/ 0 h 227"/>
                  <a:gd name="T24" fmla="*/ 539750 w 453"/>
                  <a:gd name="T25" fmla="*/ 44450 h 227"/>
                  <a:gd name="T26" fmla="*/ 539750 w 453"/>
                  <a:gd name="T27" fmla="*/ 90487 h 227"/>
                  <a:gd name="T28" fmla="*/ 495300 w 453"/>
                  <a:gd name="T29" fmla="*/ 179387 h 227"/>
                  <a:gd name="T30" fmla="*/ 404813 w 453"/>
                  <a:gd name="T31" fmla="*/ 225425 h 227"/>
                  <a:gd name="T32" fmla="*/ 225425 w 453"/>
                  <a:gd name="T33" fmla="*/ 225425 h 227"/>
                  <a:gd name="T34" fmla="*/ 179388 w 453"/>
                  <a:gd name="T35" fmla="*/ 90487 h 22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3" h="227">
                    <a:moveTo>
                      <a:pt x="113" y="57"/>
                    </a:moveTo>
                    <a:lnTo>
                      <a:pt x="28" y="57"/>
                    </a:lnTo>
                    <a:lnTo>
                      <a:pt x="0" y="85"/>
                    </a:lnTo>
                    <a:lnTo>
                      <a:pt x="85" y="227"/>
                    </a:lnTo>
                    <a:lnTo>
                      <a:pt x="142" y="198"/>
                    </a:lnTo>
                    <a:lnTo>
                      <a:pt x="198" y="227"/>
                    </a:lnTo>
                    <a:lnTo>
                      <a:pt x="255" y="198"/>
                    </a:lnTo>
                    <a:lnTo>
                      <a:pt x="312" y="198"/>
                    </a:lnTo>
                    <a:lnTo>
                      <a:pt x="397" y="170"/>
                    </a:lnTo>
                    <a:lnTo>
                      <a:pt x="453" y="28"/>
                    </a:lnTo>
                    <a:lnTo>
                      <a:pt x="453" y="0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340" y="57"/>
                    </a:lnTo>
                    <a:lnTo>
                      <a:pt x="312" y="113"/>
                    </a:lnTo>
                    <a:lnTo>
                      <a:pt x="255" y="142"/>
                    </a:lnTo>
                    <a:lnTo>
                      <a:pt x="142" y="142"/>
                    </a:lnTo>
                    <a:lnTo>
                      <a:pt x="113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1" name="Freeform 104"/>
              <p:cNvSpPr>
                <a:spLocks/>
              </p:cNvSpPr>
              <p:nvPr/>
            </p:nvSpPr>
            <p:spPr bwMode="auto">
              <a:xfrm>
                <a:off x="6896100" y="5970588"/>
                <a:ext cx="360363" cy="990600"/>
              </a:xfrm>
              <a:custGeom>
                <a:avLst/>
                <a:gdLst>
                  <a:gd name="T0" fmla="*/ 134938 w 227"/>
                  <a:gd name="T1" fmla="*/ 90488 h 624"/>
                  <a:gd name="T2" fmla="*/ 179388 w 227"/>
                  <a:gd name="T3" fmla="*/ 0 h 624"/>
                  <a:gd name="T4" fmla="*/ 269875 w 227"/>
                  <a:gd name="T5" fmla="*/ 0 h 624"/>
                  <a:gd name="T6" fmla="*/ 269875 w 227"/>
                  <a:gd name="T7" fmla="*/ 90488 h 624"/>
                  <a:gd name="T8" fmla="*/ 360363 w 227"/>
                  <a:gd name="T9" fmla="*/ 90488 h 624"/>
                  <a:gd name="T10" fmla="*/ 360363 w 227"/>
                  <a:gd name="T11" fmla="*/ 179388 h 624"/>
                  <a:gd name="T12" fmla="*/ 269875 w 227"/>
                  <a:gd name="T13" fmla="*/ 179388 h 624"/>
                  <a:gd name="T14" fmla="*/ 314325 w 227"/>
                  <a:gd name="T15" fmla="*/ 269875 h 624"/>
                  <a:gd name="T16" fmla="*/ 225425 w 227"/>
                  <a:gd name="T17" fmla="*/ 360363 h 624"/>
                  <a:gd name="T18" fmla="*/ 225425 w 227"/>
                  <a:gd name="T19" fmla="*/ 450850 h 624"/>
                  <a:gd name="T20" fmla="*/ 179388 w 227"/>
                  <a:gd name="T21" fmla="*/ 495300 h 624"/>
                  <a:gd name="T22" fmla="*/ 225425 w 227"/>
                  <a:gd name="T23" fmla="*/ 674688 h 624"/>
                  <a:gd name="T24" fmla="*/ 225425 w 227"/>
                  <a:gd name="T25" fmla="*/ 765175 h 624"/>
                  <a:gd name="T26" fmla="*/ 314325 w 227"/>
                  <a:gd name="T27" fmla="*/ 809625 h 624"/>
                  <a:gd name="T28" fmla="*/ 360363 w 227"/>
                  <a:gd name="T29" fmla="*/ 900113 h 624"/>
                  <a:gd name="T30" fmla="*/ 269875 w 227"/>
                  <a:gd name="T31" fmla="*/ 990600 h 624"/>
                  <a:gd name="T32" fmla="*/ 225425 w 227"/>
                  <a:gd name="T33" fmla="*/ 900113 h 624"/>
                  <a:gd name="T34" fmla="*/ 134938 w 227"/>
                  <a:gd name="T35" fmla="*/ 944563 h 624"/>
                  <a:gd name="T36" fmla="*/ 0 w 227"/>
                  <a:gd name="T37" fmla="*/ 900113 h 624"/>
                  <a:gd name="T38" fmla="*/ 0 w 227"/>
                  <a:gd name="T39" fmla="*/ 855663 h 624"/>
                  <a:gd name="T40" fmla="*/ 90488 w 227"/>
                  <a:gd name="T41" fmla="*/ 765175 h 624"/>
                  <a:gd name="T42" fmla="*/ 134938 w 227"/>
                  <a:gd name="T43" fmla="*/ 495300 h 624"/>
                  <a:gd name="T44" fmla="*/ 44450 w 227"/>
                  <a:gd name="T45" fmla="*/ 495300 h 624"/>
                  <a:gd name="T46" fmla="*/ 90488 w 227"/>
                  <a:gd name="T47" fmla="*/ 404813 h 624"/>
                  <a:gd name="T48" fmla="*/ 0 w 227"/>
                  <a:gd name="T49" fmla="*/ 269875 h 624"/>
                  <a:gd name="T50" fmla="*/ 44450 w 227"/>
                  <a:gd name="T51" fmla="*/ 134938 h 624"/>
                  <a:gd name="T52" fmla="*/ 0 w 227"/>
                  <a:gd name="T53" fmla="*/ 90488 h 624"/>
                  <a:gd name="T54" fmla="*/ 44450 w 227"/>
                  <a:gd name="T55" fmla="*/ 44450 h 624"/>
                  <a:gd name="T56" fmla="*/ 90488 w 227"/>
                  <a:gd name="T57" fmla="*/ 44450 h 624"/>
                  <a:gd name="T58" fmla="*/ 134938 w 227"/>
                  <a:gd name="T59" fmla="*/ 90488 h 62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227" h="624">
                    <a:moveTo>
                      <a:pt x="85" y="57"/>
                    </a:move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98" y="170"/>
                    </a:lnTo>
                    <a:lnTo>
                      <a:pt x="142" y="227"/>
                    </a:lnTo>
                    <a:lnTo>
                      <a:pt x="142" y="284"/>
                    </a:lnTo>
                    <a:lnTo>
                      <a:pt x="113" y="312"/>
                    </a:lnTo>
                    <a:lnTo>
                      <a:pt x="142" y="425"/>
                    </a:lnTo>
                    <a:lnTo>
                      <a:pt x="142" y="482"/>
                    </a:lnTo>
                    <a:lnTo>
                      <a:pt x="198" y="510"/>
                    </a:lnTo>
                    <a:lnTo>
                      <a:pt x="227" y="567"/>
                    </a:lnTo>
                    <a:lnTo>
                      <a:pt x="170" y="624"/>
                    </a:lnTo>
                    <a:lnTo>
                      <a:pt x="142" y="567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539"/>
                    </a:lnTo>
                    <a:lnTo>
                      <a:pt x="57" y="482"/>
                    </a:lnTo>
                    <a:lnTo>
                      <a:pt x="85" y="312"/>
                    </a:lnTo>
                    <a:lnTo>
                      <a:pt x="28" y="312"/>
                    </a:lnTo>
                    <a:lnTo>
                      <a:pt x="57" y="255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0" y="57"/>
                    </a:lnTo>
                    <a:lnTo>
                      <a:pt x="28" y="28"/>
                    </a:lnTo>
                    <a:lnTo>
                      <a:pt x="57" y="28"/>
                    </a:lnTo>
                    <a:lnTo>
                      <a:pt x="85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2" name="Freeform 105"/>
              <p:cNvSpPr>
                <a:spLocks/>
              </p:cNvSpPr>
              <p:nvPr/>
            </p:nvSpPr>
            <p:spPr bwMode="auto">
              <a:xfrm>
                <a:off x="7075488" y="5610225"/>
                <a:ext cx="404812" cy="539750"/>
              </a:xfrm>
              <a:custGeom>
                <a:avLst/>
                <a:gdLst>
                  <a:gd name="T0" fmla="*/ 0 w 255"/>
                  <a:gd name="T1" fmla="*/ 90488 h 340"/>
                  <a:gd name="T2" fmla="*/ 90487 w 255"/>
                  <a:gd name="T3" fmla="*/ 46038 h 340"/>
                  <a:gd name="T4" fmla="*/ 134937 w 255"/>
                  <a:gd name="T5" fmla="*/ 0 h 340"/>
                  <a:gd name="T6" fmla="*/ 269875 w 255"/>
                  <a:gd name="T7" fmla="*/ 134938 h 340"/>
                  <a:gd name="T8" fmla="*/ 360362 w 255"/>
                  <a:gd name="T9" fmla="*/ 90488 h 340"/>
                  <a:gd name="T10" fmla="*/ 404812 w 255"/>
                  <a:gd name="T11" fmla="*/ 180975 h 340"/>
                  <a:gd name="T12" fmla="*/ 360362 w 255"/>
                  <a:gd name="T13" fmla="*/ 315913 h 340"/>
                  <a:gd name="T14" fmla="*/ 404812 w 255"/>
                  <a:gd name="T15" fmla="*/ 360363 h 340"/>
                  <a:gd name="T16" fmla="*/ 360362 w 255"/>
                  <a:gd name="T17" fmla="*/ 495300 h 340"/>
                  <a:gd name="T18" fmla="*/ 180975 w 255"/>
                  <a:gd name="T19" fmla="*/ 539750 h 340"/>
                  <a:gd name="T20" fmla="*/ 180975 w 255"/>
                  <a:gd name="T21" fmla="*/ 450850 h 340"/>
                  <a:gd name="T22" fmla="*/ 90487 w 255"/>
                  <a:gd name="T23" fmla="*/ 450850 h 340"/>
                  <a:gd name="T24" fmla="*/ 90487 w 255"/>
                  <a:gd name="T25" fmla="*/ 360363 h 340"/>
                  <a:gd name="T26" fmla="*/ 0 w 255"/>
                  <a:gd name="T27" fmla="*/ 360363 h 340"/>
                  <a:gd name="T28" fmla="*/ 90487 w 255"/>
                  <a:gd name="T29" fmla="*/ 269875 h 340"/>
                  <a:gd name="T30" fmla="*/ 0 w 255"/>
                  <a:gd name="T31" fmla="*/ 90488 h 3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5" h="340">
                    <a:moveTo>
                      <a:pt x="0" y="57"/>
                    </a:moveTo>
                    <a:lnTo>
                      <a:pt x="57" y="29"/>
                    </a:lnTo>
                    <a:lnTo>
                      <a:pt x="85" y="0"/>
                    </a:lnTo>
                    <a:lnTo>
                      <a:pt x="170" y="85"/>
                    </a:lnTo>
                    <a:lnTo>
                      <a:pt x="227" y="57"/>
                    </a:lnTo>
                    <a:lnTo>
                      <a:pt x="255" y="114"/>
                    </a:lnTo>
                    <a:lnTo>
                      <a:pt x="227" y="199"/>
                    </a:lnTo>
                    <a:lnTo>
                      <a:pt x="255" y="227"/>
                    </a:lnTo>
                    <a:lnTo>
                      <a:pt x="227" y="312"/>
                    </a:lnTo>
                    <a:lnTo>
                      <a:pt x="114" y="340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3" name="Freeform 106"/>
              <p:cNvSpPr>
                <a:spLocks/>
              </p:cNvSpPr>
              <p:nvPr/>
            </p:nvSpPr>
            <p:spPr bwMode="auto">
              <a:xfrm>
                <a:off x="7075488" y="6105525"/>
                <a:ext cx="450850" cy="674688"/>
              </a:xfrm>
              <a:custGeom>
                <a:avLst/>
                <a:gdLst>
                  <a:gd name="T0" fmla="*/ 360363 w 284"/>
                  <a:gd name="T1" fmla="*/ 0 h 425"/>
                  <a:gd name="T2" fmla="*/ 180975 w 284"/>
                  <a:gd name="T3" fmla="*/ 44450 h 425"/>
                  <a:gd name="T4" fmla="*/ 90488 w 284"/>
                  <a:gd name="T5" fmla="*/ 44450 h 425"/>
                  <a:gd name="T6" fmla="*/ 134938 w 284"/>
                  <a:gd name="T7" fmla="*/ 134938 h 425"/>
                  <a:gd name="T8" fmla="*/ 46038 w 284"/>
                  <a:gd name="T9" fmla="*/ 225425 h 425"/>
                  <a:gd name="T10" fmla="*/ 46038 w 284"/>
                  <a:gd name="T11" fmla="*/ 315913 h 425"/>
                  <a:gd name="T12" fmla="*/ 0 w 284"/>
                  <a:gd name="T13" fmla="*/ 360363 h 425"/>
                  <a:gd name="T14" fmla="*/ 46038 w 284"/>
                  <a:gd name="T15" fmla="*/ 539750 h 425"/>
                  <a:gd name="T16" fmla="*/ 134938 w 284"/>
                  <a:gd name="T17" fmla="*/ 495300 h 425"/>
                  <a:gd name="T18" fmla="*/ 315913 w 284"/>
                  <a:gd name="T19" fmla="*/ 674688 h 425"/>
                  <a:gd name="T20" fmla="*/ 404813 w 284"/>
                  <a:gd name="T21" fmla="*/ 495300 h 425"/>
                  <a:gd name="T22" fmla="*/ 450850 w 284"/>
                  <a:gd name="T23" fmla="*/ 450850 h 425"/>
                  <a:gd name="T24" fmla="*/ 450850 w 284"/>
                  <a:gd name="T25" fmla="*/ 225425 h 425"/>
                  <a:gd name="T26" fmla="*/ 360363 w 284"/>
                  <a:gd name="T27" fmla="*/ 134938 h 425"/>
                  <a:gd name="T28" fmla="*/ 404813 w 284"/>
                  <a:gd name="T29" fmla="*/ 44450 h 425"/>
                  <a:gd name="T30" fmla="*/ 360363 w 284"/>
                  <a:gd name="T31" fmla="*/ 0 h 42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4" h="425">
                    <a:moveTo>
                      <a:pt x="227" y="0"/>
                    </a:moveTo>
                    <a:lnTo>
                      <a:pt x="114" y="28"/>
                    </a:lnTo>
                    <a:lnTo>
                      <a:pt x="57" y="28"/>
                    </a:lnTo>
                    <a:lnTo>
                      <a:pt x="85" y="85"/>
                    </a:lnTo>
                    <a:lnTo>
                      <a:pt x="29" y="142"/>
                    </a:lnTo>
                    <a:lnTo>
                      <a:pt x="29" y="199"/>
                    </a:lnTo>
                    <a:lnTo>
                      <a:pt x="0" y="227"/>
                    </a:lnTo>
                    <a:lnTo>
                      <a:pt x="29" y="340"/>
                    </a:lnTo>
                    <a:lnTo>
                      <a:pt x="85" y="312"/>
                    </a:lnTo>
                    <a:lnTo>
                      <a:pt x="199" y="425"/>
                    </a:lnTo>
                    <a:lnTo>
                      <a:pt x="255" y="312"/>
                    </a:lnTo>
                    <a:lnTo>
                      <a:pt x="284" y="284"/>
                    </a:lnTo>
                    <a:lnTo>
                      <a:pt x="284" y="142"/>
                    </a:lnTo>
                    <a:lnTo>
                      <a:pt x="227" y="85"/>
                    </a:lnTo>
                    <a:lnTo>
                      <a:pt x="255" y="28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4" name="Freeform 107"/>
              <p:cNvSpPr>
                <a:spLocks/>
              </p:cNvSpPr>
              <p:nvPr/>
            </p:nvSpPr>
            <p:spPr bwMode="auto">
              <a:xfrm>
                <a:off x="7435850" y="5475288"/>
                <a:ext cx="495300" cy="1081087"/>
              </a:xfrm>
              <a:custGeom>
                <a:avLst/>
                <a:gdLst>
                  <a:gd name="T0" fmla="*/ 90488 w 312"/>
                  <a:gd name="T1" fmla="*/ 1081087 h 681"/>
                  <a:gd name="T2" fmla="*/ 495300 w 312"/>
                  <a:gd name="T3" fmla="*/ 720725 h 681"/>
                  <a:gd name="T4" fmla="*/ 360363 w 312"/>
                  <a:gd name="T5" fmla="*/ 585787 h 681"/>
                  <a:gd name="T6" fmla="*/ 360363 w 312"/>
                  <a:gd name="T7" fmla="*/ 495300 h 681"/>
                  <a:gd name="T8" fmla="*/ 314325 w 312"/>
                  <a:gd name="T9" fmla="*/ 404812 h 681"/>
                  <a:gd name="T10" fmla="*/ 225425 w 312"/>
                  <a:gd name="T11" fmla="*/ 404812 h 681"/>
                  <a:gd name="T12" fmla="*/ 269875 w 312"/>
                  <a:gd name="T13" fmla="*/ 225425 h 681"/>
                  <a:gd name="T14" fmla="*/ 314325 w 312"/>
                  <a:gd name="T15" fmla="*/ 180975 h 681"/>
                  <a:gd name="T16" fmla="*/ 360363 w 312"/>
                  <a:gd name="T17" fmla="*/ 90487 h 681"/>
                  <a:gd name="T18" fmla="*/ 360363 w 312"/>
                  <a:gd name="T19" fmla="*/ 0 h 681"/>
                  <a:gd name="T20" fmla="*/ 179388 w 312"/>
                  <a:gd name="T21" fmla="*/ 90487 h 681"/>
                  <a:gd name="T22" fmla="*/ 0 w 312"/>
                  <a:gd name="T23" fmla="*/ 225425 h 681"/>
                  <a:gd name="T24" fmla="*/ 44450 w 312"/>
                  <a:gd name="T25" fmla="*/ 315912 h 681"/>
                  <a:gd name="T26" fmla="*/ 0 w 312"/>
                  <a:gd name="T27" fmla="*/ 450850 h 681"/>
                  <a:gd name="T28" fmla="*/ 44450 w 312"/>
                  <a:gd name="T29" fmla="*/ 495300 h 681"/>
                  <a:gd name="T30" fmla="*/ 0 w 312"/>
                  <a:gd name="T31" fmla="*/ 630237 h 681"/>
                  <a:gd name="T32" fmla="*/ 44450 w 312"/>
                  <a:gd name="T33" fmla="*/ 674687 h 681"/>
                  <a:gd name="T34" fmla="*/ 0 w 312"/>
                  <a:gd name="T35" fmla="*/ 765175 h 681"/>
                  <a:gd name="T36" fmla="*/ 90488 w 312"/>
                  <a:gd name="T37" fmla="*/ 855662 h 681"/>
                  <a:gd name="T38" fmla="*/ 90488 w 312"/>
                  <a:gd name="T39" fmla="*/ 1081087 h 68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12" h="681">
                    <a:moveTo>
                      <a:pt x="57" y="681"/>
                    </a:moveTo>
                    <a:lnTo>
                      <a:pt x="312" y="454"/>
                    </a:lnTo>
                    <a:lnTo>
                      <a:pt x="227" y="369"/>
                    </a:lnTo>
                    <a:lnTo>
                      <a:pt x="227" y="312"/>
                    </a:lnTo>
                    <a:lnTo>
                      <a:pt x="198" y="255"/>
                    </a:lnTo>
                    <a:lnTo>
                      <a:pt x="142" y="255"/>
                    </a:lnTo>
                    <a:lnTo>
                      <a:pt x="170" y="142"/>
                    </a:lnTo>
                    <a:lnTo>
                      <a:pt x="198" y="114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57"/>
                    </a:lnTo>
                    <a:lnTo>
                      <a:pt x="0" y="142"/>
                    </a:lnTo>
                    <a:lnTo>
                      <a:pt x="28" y="199"/>
                    </a:lnTo>
                    <a:lnTo>
                      <a:pt x="0" y="284"/>
                    </a:lnTo>
                    <a:lnTo>
                      <a:pt x="28" y="312"/>
                    </a:lnTo>
                    <a:lnTo>
                      <a:pt x="0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57" y="539"/>
                    </a:lnTo>
                    <a:lnTo>
                      <a:pt x="57" y="68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5" name="Freeform 108"/>
              <p:cNvSpPr>
                <a:spLocks/>
              </p:cNvSpPr>
              <p:nvPr/>
            </p:nvSpPr>
            <p:spPr bwMode="auto">
              <a:xfrm>
                <a:off x="7661275" y="5565775"/>
                <a:ext cx="495300" cy="630238"/>
              </a:xfrm>
              <a:custGeom>
                <a:avLst/>
                <a:gdLst>
                  <a:gd name="T0" fmla="*/ 134938 w 312"/>
                  <a:gd name="T1" fmla="*/ 0 h 397"/>
                  <a:gd name="T2" fmla="*/ 179388 w 312"/>
                  <a:gd name="T3" fmla="*/ 0 h 397"/>
                  <a:gd name="T4" fmla="*/ 225425 w 312"/>
                  <a:gd name="T5" fmla="*/ 90488 h 397"/>
                  <a:gd name="T6" fmla="*/ 314325 w 312"/>
                  <a:gd name="T7" fmla="*/ 90488 h 397"/>
                  <a:gd name="T8" fmla="*/ 360363 w 312"/>
                  <a:gd name="T9" fmla="*/ 134938 h 397"/>
                  <a:gd name="T10" fmla="*/ 314325 w 312"/>
                  <a:gd name="T11" fmla="*/ 314325 h 397"/>
                  <a:gd name="T12" fmla="*/ 449263 w 312"/>
                  <a:gd name="T13" fmla="*/ 404813 h 397"/>
                  <a:gd name="T14" fmla="*/ 495300 w 312"/>
                  <a:gd name="T15" fmla="*/ 495300 h 397"/>
                  <a:gd name="T16" fmla="*/ 360363 w 312"/>
                  <a:gd name="T17" fmla="*/ 539750 h 397"/>
                  <a:gd name="T18" fmla="*/ 269875 w 312"/>
                  <a:gd name="T19" fmla="*/ 630238 h 397"/>
                  <a:gd name="T20" fmla="*/ 134938 w 312"/>
                  <a:gd name="T21" fmla="*/ 495300 h 397"/>
                  <a:gd name="T22" fmla="*/ 134938 w 312"/>
                  <a:gd name="T23" fmla="*/ 404813 h 397"/>
                  <a:gd name="T24" fmla="*/ 88900 w 312"/>
                  <a:gd name="T25" fmla="*/ 314325 h 397"/>
                  <a:gd name="T26" fmla="*/ 0 w 312"/>
                  <a:gd name="T27" fmla="*/ 314325 h 397"/>
                  <a:gd name="T28" fmla="*/ 44450 w 312"/>
                  <a:gd name="T29" fmla="*/ 134938 h 397"/>
                  <a:gd name="T30" fmla="*/ 88900 w 312"/>
                  <a:gd name="T31" fmla="*/ 90488 h 397"/>
                  <a:gd name="T32" fmla="*/ 134938 w 312"/>
                  <a:gd name="T33" fmla="*/ 0 h 3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2" h="397">
                    <a:moveTo>
                      <a:pt x="85" y="0"/>
                    </a:moveTo>
                    <a:lnTo>
                      <a:pt x="113" y="0"/>
                    </a:lnTo>
                    <a:lnTo>
                      <a:pt x="142" y="57"/>
                    </a:lnTo>
                    <a:lnTo>
                      <a:pt x="198" y="57"/>
                    </a:lnTo>
                    <a:lnTo>
                      <a:pt x="227" y="85"/>
                    </a:lnTo>
                    <a:lnTo>
                      <a:pt x="198" y="198"/>
                    </a:lnTo>
                    <a:lnTo>
                      <a:pt x="283" y="255"/>
                    </a:lnTo>
                    <a:lnTo>
                      <a:pt x="312" y="312"/>
                    </a:lnTo>
                    <a:lnTo>
                      <a:pt x="227" y="340"/>
                    </a:lnTo>
                    <a:lnTo>
                      <a:pt x="170" y="397"/>
                    </a:lnTo>
                    <a:lnTo>
                      <a:pt x="85" y="312"/>
                    </a:lnTo>
                    <a:lnTo>
                      <a:pt x="85" y="255"/>
                    </a:lnTo>
                    <a:lnTo>
                      <a:pt x="56" y="198"/>
                    </a:lnTo>
                    <a:lnTo>
                      <a:pt x="0" y="198"/>
                    </a:lnTo>
                    <a:lnTo>
                      <a:pt x="28" y="85"/>
                    </a:lnTo>
                    <a:lnTo>
                      <a:pt x="56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6" name="Freeform 109"/>
              <p:cNvSpPr>
                <a:spLocks/>
              </p:cNvSpPr>
              <p:nvPr/>
            </p:nvSpPr>
            <p:spPr bwMode="auto">
              <a:xfrm>
                <a:off x="7165975" y="5340350"/>
                <a:ext cx="674688" cy="404813"/>
              </a:xfrm>
              <a:custGeom>
                <a:avLst/>
                <a:gdLst>
                  <a:gd name="T0" fmla="*/ 674688 w 425"/>
                  <a:gd name="T1" fmla="*/ 46038 h 255"/>
                  <a:gd name="T2" fmla="*/ 630238 w 425"/>
                  <a:gd name="T3" fmla="*/ 134938 h 255"/>
                  <a:gd name="T4" fmla="*/ 449263 w 425"/>
                  <a:gd name="T5" fmla="*/ 225425 h 255"/>
                  <a:gd name="T6" fmla="*/ 269875 w 425"/>
                  <a:gd name="T7" fmla="*/ 360363 h 255"/>
                  <a:gd name="T8" fmla="*/ 179388 w 425"/>
                  <a:gd name="T9" fmla="*/ 404813 h 255"/>
                  <a:gd name="T10" fmla="*/ 44450 w 425"/>
                  <a:gd name="T11" fmla="*/ 269875 h 255"/>
                  <a:gd name="T12" fmla="*/ 0 w 425"/>
                  <a:gd name="T13" fmla="*/ 180975 h 255"/>
                  <a:gd name="T14" fmla="*/ 44450 w 425"/>
                  <a:gd name="T15" fmla="*/ 90488 h 255"/>
                  <a:gd name="T16" fmla="*/ 44450 w 425"/>
                  <a:gd name="T17" fmla="*/ 0 h 255"/>
                  <a:gd name="T18" fmla="*/ 269875 w 425"/>
                  <a:gd name="T19" fmla="*/ 46038 h 255"/>
                  <a:gd name="T20" fmla="*/ 449263 w 425"/>
                  <a:gd name="T21" fmla="*/ 0 h 255"/>
                  <a:gd name="T22" fmla="*/ 495300 w 425"/>
                  <a:gd name="T23" fmla="*/ 46038 h 255"/>
                  <a:gd name="T24" fmla="*/ 630238 w 425"/>
                  <a:gd name="T25" fmla="*/ 46038 h 255"/>
                  <a:gd name="T26" fmla="*/ 674688 w 425"/>
                  <a:gd name="T27" fmla="*/ 46038 h 2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5" h="255">
                    <a:moveTo>
                      <a:pt x="425" y="29"/>
                    </a:moveTo>
                    <a:lnTo>
                      <a:pt x="397" y="85"/>
                    </a:lnTo>
                    <a:lnTo>
                      <a:pt x="283" y="142"/>
                    </a:lnTo>
                    <a:lnTo>
                      <a:pt x="170" y="227"/>
                    </a:lnTo>
                    <a:lnTo>
                      <a:pt x="113" y="255"/>
                    </a:lnTo>
                    <a:lnTo>
                      <a:pt x="28" y="170"/>
                    </a:lnTo>
                    <a:lnTo>
                      <a:pt x="0" y="114"/>
                    </a:lnTo>
                    <a:lnTo>
                      <a:pt x="28" y="57"/>
                    </a:lnTo>
                    <a:lnTo>
                      <a:pt x="28" y="0"/>
                    </a:lnTo>
                    <a:lnTo>
                      <a:pt x="170" y="29"/>
                    </a:lnTo>
                    <a:lnTo>
                      <a:pt x="283" y="0"/>
                    </a:lnTo>
                    <a:lnTo>
                      <a:pt x="312" y="29"/>
                    </a:lnTo>
                    <a:lnTo>
                      <a:pt x="397" y="29"/>
                    </a:lnTo>
                    <a:lnTo>
                      <a:pt x="425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7" name="Freeform 110"/>
              <p:cNvSpPr>
                <a:spLocks/>
              </p:cNvSpPr>
              <p:nvPr/>
            </p:nvSpPr>
            <p:spPr bwMode="auto">
              <a:xfrm>
                <a:off x="6715125" y="5295900"/>
                <a:ext cx="495300" cy="404813"/>
              </a:xfrm>
              <a:custGeom>
                <a:avLst/>
                <a:gdLst>
                  <a:gd name="T0" fmla="*/ 495300 w 312"/>
                  <a:gd name="T1" fmla="*/ 134938 h 255"/>
                  <a:gd name="T2" fmla="*/ 315913 w 312"/>
                  <a:gd name="T3" fmla="*/ 134938 h 255"/>
                  <a:gd name="T4" fmla="*/ 0 w 312"/>
                  <a:gd name="T5" fmla="*/ 0 h 255"/>
                  <a:gd name="T6" fmla="*/ 0 w 312"/>
                  <a:gd name="T7" fmla="*/ 134938 h 255"/>
                  <a:gd name="T8" fmla="*/ 90488 w 312"/>
                  <a:gd name="T9" fmla="*/ 225425 h 255"/>
                  <a:gd name="T10" fmla="*/ 180975 w 312"/>
                  <a:gd name="T11" fmla="*/ 269875 h 255"/>
                  <a:gd name="T12" fmla="*/ 134938 w 312"/>
                  <a:gd name="T13" fmla="*/ 360363 h 255"/>
                  <a:gd name="T14" fmla="*/ 225425 w 312"/>
                  <a:gd name="T15" fmla="*/ 360363 h 255"/>
                  <a:gd name="T16" fmla="*/ 225425 w 312"/>
                  <a:gd name="T17" fmla="*/ 269875 h 255"/>
                  <a:gd name="T18" fmla="*/ 360363 w 312"/>
                  <a:gd name="T19" fmla="*/ 314325 h 255"/>
                  <a:gd name="T20" fmla="*/ 360363 w 312"/>
                  <a:gd name="T21" fmla="*/ 404813 h 255"/>
                  <a:gd name="T22" fmla="*/ 450850 w 312"/>
                  <a:gd name="T23" fmla="*/ 360363 h 255"/>
                  <a:gd name="T24" fmla="*/ 495300 w 312"/>
                  <a:gd name="T25" fmla="*/ 314325 h 255"/>
                  <a:gd name="T26" fmla="*/ 450850 w 312"/>
                  <a:gd name="T27" fmla="*/ 225425 h 255"/>
                  <a:gd name="T28" fmla="*/ 495300 w 312"/>
                  <a:gd name="T29" fmla="*/ 134938 h 2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2" h="255">
                    <a:moveTo>
                      <a:pt x="312" y="85"/>
                    </a:moveTo>
                    <a:lnTo>
                      <a:pt x="199" y="85"/>
                    </a:lnTo>
                    <a:lnTo>
                      <a:pt x="0" y="0"/>
                    </a:lnTo>
                    <a:lnTo>
                      <a:pt x="0" y="85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70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284" y="227"/>
                    </a:lnTo>
                    <a:lnTo>
                      <a:pt x="312" y="198"/>
                    </a:lnTo>
                    <a:lnTo>
                      <a:pt x="284" y="142"/>
                    </a:lnTo>
                    <a:lnTo>
                      <a:pt x="312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8" name="Freeform 111"/>
              <p:cNvSpPr>
                <a:spLocks/>
              </p:cNvSpPr>
              <p:nvPr/>
            </p:nvSpPr>
            <p:spPr bwMode="auto">
              <a:xfrm>
                <a:off x="6535738" y="4530725"/>
                <a:ext cx="674687" cy="900113"/>
              </a:xfrm>
              <a:custGeom>
                <a:avLst/>
                <a:gdLst>
                  <a:gd name="T0" fmla="*/ 360362 w 425"/>
                  <a:gd name="T1" fmla="*/ 90488 h 567"/>
                  <a:gd name="T2" fmla="*/ 269875 w 425"/>
                  <a:gd name="T3" fmla="*/ 0 h 567"/>
                  <a:gd name="T4" fmla="*/ 225425 w 425"/>
                  <a:gd name="T5" fmla="*/ 0 h 567"/>
                  <a:gd name="T6" fmla="*/ 90487 w 425"/>
                  <a:gd name="T7" fmla="*/ 90488 h 567"/>
                  <a:gd name="T8" fmla="*/ 44450 w 425"/>
                  <a:gd name="T9" fmla="*/ 90488 h 567"/>
                  <a:gd name="T10" fmla="*/ 0 w 425"/>
                  <a:gd name="T11" fmla="*/ 179388 h 567"/>
                  <a:gd name="T12" fmla="*/ 44450 w 425"/>
                  <a:gd name="T13" fmla="*/ 179388 h 567"/>
                  <a:gd name="T14" fmla="*/ 90487 w 425"/>
                  <a:gd name="T15" fmla="*/ 269875 h 567"/>
                  <a:gd name="T16" fmla="*/ 44450 w 425"/>
                  <a:gd name="T17" fmla="*/ 360363 h 567"/>
                  <a:gd name="T18" fmla="*/ 44450 w 425"/>
                  <a:gd name="T19" fmla="*/ 495300 h 567"/>
                  <a:gd name="T20" fmla="*/ 134937 w 425"/>
                  <a:gd name="T21" fmla="*/ 495300 h 567"/>
                  <a:gd name="T22" fmla="*/ 269875 w 425"/>
                  <a:gd name="T23" fmla="*/ 630238 h 567"/>
                  <a:gd name="T24" fmla="*/ 134937 w 425"/>
                  <a:gd name="T25" fmla="*/ 719138 h 567"/>
                  <a:gd name="T26" fmla="*/ 179387 w 425"/>
                  <a:gd name="T27" fmla="*/ 765175 h 567"/>
                  <a:gd name="T28" fmla="*/ 495300 w 425"/>
                  <a:gd name="T29" fmla="*/ 900113 h 567"/>
                  <a:gd name="T30" fmla="*/ 674687 w 425"/>
                  <a:gd name="T31" fmla="*/ 900113 h 567"/>
                  <a:gd name="T32" fmla="*/ 674687 w 425"/>
                  <a:gd name="T33" fmla="*/ 719138 h 567"/>
                  <a:gd name="T34" fmla="*/ 495300 w 425"/>
                  <a:gd name="T35" fmla="*/ 630238 h 567"/>
                  <a:gd name="T36" fmla="*/ 495300 w 425"/>
                  <a:gd name="T37" fmla="*/ 584200 h 567"/>
                  <a:gd name="T38" fmla="*/ 314325 w 425"/>
                  <a:gd name="T39" fmla="*/ 360363 h 567"/>
                  <a:gd name="T40" fmla="*/ 360362 w 425"/>
                  <a:gd name="T41" fmla="*/ 269875 h 567"/>
                  <a:gd name="T42" fmla="*/ 360362 w 425"/>
                  <a:gd name="T43" fmla="*/ 90488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25" h="567">
                    <a:moveTo>
                      <a:pt x="227" y="57"/>
                    </a:moveTo>
                    <a:lnTo>
                      <a:pt x="170" y="0"/>
                    </a:lnTo>
                    <a:lnTo>
                      <a:pt x="142" y="0"/>
                    </a:lnTo>
                    <a:lnTo>
                      <a:pt x="57" y="57"/>
                    </a:lnTo>
                    <a:lnTo>
                      <a:pt x="28" y="57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170" y="397"/>
                    </a:lnTo>
                    <a:lnTo>
                      <a:pt x="85" y="453"/>
                    </a:lnTo>
                    <a:lnTo>
                      <a:pt x="113" y="482"/>
                    </a:lnTo>
                    <a:lnTo>
                      <a:pt x="312" y="567"/>
                    </a:lnTo>
                    <a:lnTo>
                      <a:pt x="425" y="567"/>
                    </a:lnTo>
                    <a:lnTo>
                      <a:pt x="425" y="453"/>
                    </a:lnTo>
                    <a:lnTo>
                      <a:pt x="312" y="397"/>
                    </a:lnTo>
                    <a:lnTo>
                      <a:pt x="312" y="368"/>
                    </a:lnTo>
                    <a:lnTo>
                      <a:pt x="198" y="227"/>
                    </a:lnTo>
                    <a:lnTo>
                      <a:pt x="227" y="170"/>
                    </a:lnTo>
                    <a:lnTo>
                      <a:pt x="227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9" name="Freeform 112"/>
              <p:cNvSpPr>
                <a:spLocks/>
              </p:cNvSpPr>
              <p:nvPr/>
            </p:nvSpPr>
            <p:spPr bwMode="auto">
              <a:xfrm>
                <a:off x="7570788" y="4079875"/>
                <a:ext cx="315912" cy="406400"/>
              </a:xfrm>
              <a:custGeom>
                <a:avLst/>
                <a:gdLst>
                  <a:gd name="T0" fmla="*/ 225425 w 199"/>
                  <a:gd name="T1" fmla="*/ 0 h 256"/>
                  <a:gd name="T2" fmla="*/ 0 w 199"/>
                  <a:gd name="T3" fmla="*/ 90488 h 256"/>
                  <a:gd name="T4" fmla="*/ 44450 w 199"/>
                  <a:gd name="T5" fmla="*/ 271463 h 256"/>
                  <a:gd name="T6" fmla="*/ 0 w 199"/>
                  <a:gd name="T7" fmla="*/ 360363 h 256"/>
                  <a:gd name="T8" fmla="*/ 44450 w 199"/>
                  <a:gd name="T9" fmla="*/ 406400 h 256"/>
                  <a:gd name="T10" fmla="*/ 90487 w 199"/>
                  <a:gd name="T11" fmla="*/ 360363 h 256"/>
                  <a:gd name="T12" fmla="*/ 134937 w 199"/>
                  <a:gd name="T13" fmla="*/ 360363 h 256"/>
                  <a:gd name="T14" fmla="*/ 134937 w 199"/>
                  <a:gd name="T15" fmla="*/ 406400 h 256"/>
                  <a:gd name="T16" fmla="*/ 179387 w 199"/>
                  <a:gd name="T17" fmla="*/ 406400 h 256"/>
                  <a:gd name="T18" fmla="*/ 179387 w 199"/>
                  <a:gd name="T19" fmla="*/ 360363 h 256"/>
                  <a:gd name="T20" fmla="*/ 315912 w 199"/>
                  <a:gd name="T21" fmla="*/ 360363 h 256"/>
                  <a:gd name="T22" fmla="*/ 225425 w 199"/>
                  <a:gd name="T23" fmla="*/ 225425 h 256"/>
                  <a:gd name="T24" fmla="*/ 225425 w 199"/>
                  <a:gd name="T25" fmla="*/ 0 h 2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99" h="256">
                    <a:moveTo>
                      <a:pt x="142" y="0"/>
                    </a:moveTo>
                    <a:lnTo>
                      <a:pt x="0" y="57"/>
                    </a:lnTo>
                    <a:lnTo>
                      <a:pt x="28" y="171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85" y="256"/>
                    </a:lnTo>
                    <a:lnTo>
                      <a:pt x="113" y="256"/>
                    </a:lnTo>
                    <a:lnTo>
                      <a:pt x="113" y="227"/>
                    </a:lnTo>
                    <a:lnTo>
                      <a:pt x="199" y="227"/>
                    </a:lnTo>
                    <a:lnTo>
                      <a:pt x="142" y="142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0" name="Freeform 113"/>
              <p:cNvSpPr>
                <a:spLocks/>
              </p:cNvSpPr>
              <p:nvPr/>
            </p:nvSpPr>
            <p:spPr bwMode="auto">
              <a:xfrm>
                <a:off x="4421188" y="4079875"/>
                <a:ext cx="179387" cy="180975"/>
              </a:xfrm>
              <a:custGeom>
                <a:avLst/>
                <a:gdLst>
                  <a:gd name="T0" fmla="*/ 44450 w 113"/>
                  <a:gd name="T1" fmla="*/ 0 h 114"/>
                  <a:gd name="T2" fmla="*/ 44450 w 113"/>
                  <a:gd name="T3" fmla="*/ 90488 h 114"/>
                  <a:gd name="T4" fmla="*/ 0 w 113"/>
                  <a:gd name="T5" fmla="*/ 134938 h 114"/>
                  <a:gd name="T6" fmla="*/ 179387 w 113"/>
                  <a:gd name="T7" fmla="*/ 180975 h 114"/>
                  <a:gd name="T8" fmla="*/ 179387 w 113"/>
                  <a:gd name="T9" fmla="*/ 90488 h 114"/>
                  <a:gd name="T10" fmla="*/ 134937 w 113"/>
                  <a:gd name="T11" fmla="*/ 0 h 114"/>
                  <a:gd name="T12" fmla="*/ 44450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28" y="0"/>
                    </a:moveTo>
                    <a:lnTo>
                      <a:pt x="28" y="57"/>
                    </a:lnTo>
                    <a:lnTo>
                      <a:pt x="0" y="85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1" name="Freeform 114"/>
              <p:cNvSpPr>
                <a:spLocks/>
              </p:cNvSpPr>
              <p:nvPr/>
            </p:nvSpPr>
            <p:spPr bwMode="auto">
              <a:xfrm>
                <a:off x="4600575" y="3990975"/>
                <a:ext cx="225425" cy="314325"/>
              </a:xfrm>
              <a:custGeom>
                <a:avLst/>
                <a:gdLst>
                  <a:gd name="T0" fmla="*/ 0 w 142"/>
                  <a:gd name="T1" fmla="*/ 179388 h 198"/>
                  <a:gd name="T2" fmla="*/ 0 w 142"/>
                  <a:gd name="T3" fmla="*/ 269875 h 198"/>
                  <a:gd name="T4" fmla="*/ 44450 w 142"/>
                  <a:gd name="T5" fmla="*/ 314325 h 198"/>
                  <a:gd name="T6" fmla="*/ 179388 w 142"/>
                  <a:gd name="T7" fmla="*/ 314325 h 198"/>
                  <a:gd name="T8" fmla="*/ 225425 w 142"/>
                  <a:gd name="T9" fmla="*/ 223838 h 198"/>
                  <a:gd name="T10" fmla="*/ 179388 w 142"/>
                  <a:gd name="T11" fmla="*/ 179388 h 198"/>
                  <a:gd name="T12" fmla="*/ 134938 w 142"/>
                  <a:gd name="T13" fmla="*/ 88900 h 198"/>
                  <a:gd name="T14" fmla="*/ 179388 w 142"/>
                  <a:gd name="T15" fmla="*/ 44450 h 198"/>
                  <a:gd name="T16" fmla="*/ 134938 w 142"/>
                  <a:gd name="T17" fmla="*/ 0 h 198"/>
                  <a:gd name="T18" fmla="*/ 44450 w 142"/>
                  <a:gd name="T19" fmla="*/ 0 h 198"/>
                  <a:gd name="T20" fmla="*/ 0 w 142"/>
                  <a:gd name="T21" fmla="*/ 179388 h 19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2" h="198">
                    <a:moveTo>
                      <a:pt x="0" y="113"/>
                    </a:moveTo>
                    <a:lnTo>
                      <a:pt x="0" y="170"/>
                    </a:lnTo>
                    <a:lnTo>
                      <a:pt x="28" y="198"/>
                    </a:lnTo>
                    <a:lnTo>
                      <a:pt x="113" y="198"/>
                    </a:lnTo>
                    <a:lnTo>
                      <a:pt x="142" y="141"/>
                    </a:lnTo>
                    <a:lnTo>
                      <a:pt x="113" y="113"/>
                    </a:lnTo>
                    <a:lnTo>
                      <a:pt x="85" y="56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28" y="0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2" name="Freeform 115"/>
              <p:cNvSpPr>
                <a:spLocks/>
              </p:cNvSpPr>
              <p:nvPr/>
            </p:nvSpPr>
            <p:spPr bwMode="auto">
              <a:xfrm>
                <a:off x="4826000" y="4845050"/>
                <a:ext cx="225425" cy="225425"/>
              </a:xfrm>
              <a:custGeom>
                <a:avLst/>
                <a:gdLst>
                  <a:gd name="T0" fmla="*/ 0 w 142"/>
                  <a:gd name="T1" fmla="*/ 180975 h 142"/>
                  <a:gd name="T2" fmla="*/ 134938 w 142"/>
                  <a:gd name="T3" fmla="*/ 0 h 142"/>
                  <a:gd name="T4" fmla="*/ 225425 w 142"/>
                  <a:gd name="T5" fmla="*/ 46038 h 142"/>
                  <a:gd name="T6" fmla="*/ 179388 w 142"/>
                  <a:gd name="T7" fmla="*/ 134938 h 142"/>
                  <a:gd name="T8" fmla="*/ 44450 w 142"/>
                  <a:gd name="T9" fmla="*/ 225425 h 142"/>
                  <a:gd name="T10" fmla="*/ 0 w 142"/>
                  <a:gd name="T11" fmla="*/ 180975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2" h="142">
                    <a:moveTo>
                      <a:pt x="0" y="114"/>
                    </a:moveTo>
                    <a:lnTo>
                      <a:pt x="85" y="0"/>
                    </a:lnTo>
                    <a:lnTo>
                      <a:pt x="142" y="29"/>
                    </a:lnTo>
                    <a:lnTo>
                      <a:pt x="113" y="85"/>
                    </a:lnTo>
                    <a:lnTo>
                      <a:pt x="28" y="142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3" name="Freeform 116"/>
              <p:cNvSpPr>
                <a:spLocks/>
              </p:cNvSpPr>
              <p:nvPr/>
            </p:nvSpPr>
            <p:spPr bwMode="auto">
              <a:xfrm>
                <a:off x="4645025" y="4800600"/>
                <a:ext cx="315913" cy="225425"/>
              </a:xfrm>
              <a:custGeom>
                <a:avLst/>
                <a:gdLst>
                  <a:gd name="T0" fmla="*/ 315913 w 199"/>
                  <a:gd name="T1" fmla="*/ 44450 h 142"/>
                  <a:gd name="T2" fmla="*/ 269875 w 199"/>
                  <a:gd name="T3" fmla="*/ 0 h 142"/>
                  <a:gd name="T4" fmla="*/ 225425 w 199"/>
                  <a:gd name="T5" fmla="*/ 44450 h 142"/>
                  <a:gd name="T6" fmla="*/ 90488 w 199"/>
                  <a:gd name="T7" fmla="*/ 90488 h 142"/>
                  <a:gd name="T8" fmla="*/ 0 w 199"/>
                  <a:gd name="T9" fmla="*/ 225425 h 142"/>
                  <a:gd name="T10" fmla="*/ 90488 w 199"/>
                  <a:gd name="T11" fmla="*/ 179388 h 142"/>
                  <a:gd name="T12" fmla="*/ 180975 w 199"/>
                  <a:gd name="T13" fmla="*/ 225425 h 142"/>
                  <a:gd name="T14" fmla="*/ 315913 w 199"/>
                  <a:gd name="T15" fmla="*/ 44450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199" y="28"/>
                    </a:moveTo>
                    <a:lnTo>
                      <a:pt x="170" y="0"/>
                    </a:lnTo>
                    <a:lnTo>
                      <a:pt x="142" y="28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57" y="113"/>
                    </a:lnTo>
                    <a:lnTo>
                      <a:pt x="114" y="142"/>
                    </a:lnTo>
                    <a:lnTo>
                      <a:pt x="199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4" name="Freeform 117"/>
              <p:cNvSpPr>
                <a:spLocks/>
              </p:cNvSpPr>
              <p:nvPr/>
            </p:nvSpPr>
            <p:spPr bwMode="auto">
              <a:xfrm>
                <a:off x="4914900" y="4710113"/>
                <a:ext cx="180975" cy="180975"/>
              </a:xfrm>
              <a:custGeom>
                <a:avLst/>
                <a:gdLst>
                  <a:gd name="T0" fmla="*/ 0 w 114"/>
                  <a:gd name="T1" fmla="*/ 90488 h 114"/>
                  <a:gd name="T2" fmla="*/ 0 w 114"/>
                  <a:gd name="T3" fmla="*/ 46038 h 114"/>
                  <a:gd name="T4" fmla="*/ 90488 w 114"/>
                  <a:gd name="T5" fmla="*/ 0 h 114"/>
                  <a:gd name="T6" fmla="*/ 136525 w 114"/>
                  <a:gd name="T7" fmla="*/ 0 h 114"/>
                  <a:gd name="T8" fmla="*/ 180975 w 114"/>
                  <a:gd name="T9" fmla="*/ 90488 h 114"/>
                  <a:gd name="T10" fmla="*/ 136525 w 114"/>
                  <a:gd name="T11" fmla="*/ 180975 h 114"/>
                  <a:gd name="T12" fmla="*/ 46038 w 114"/>
                  <a:gd name="T13" fmla="*/ 134938 h 114"/>
                  <a:gd name="T14" fmla="*/ 0 w 114"/>
                  <a:gd name="T15" fmla="*/ 90488 h 11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14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86" y="0"/>
                    </a:lnTo>
                    <a:lnTo>
                      <a:pt x="114" y="57"/>
                    </a:lnTo>
                    <a:lnTo>
                      <a:pt x="86" y="114"/>
                    </a:lnTo>
                    <a:lnTo>
                      <a:pt x="29" y="8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5" name="Freeform 118"/>
              <p:cNvSpPr>
                <a:spLocks/>
              </p:cNvSpPr>
              <p:nvPr/>
            </p:nvSpPr>
            <p:spPr bwMode="auto">
              <a:xfrm>
                <a:off x="4870450" y="4440238"/>
                <a:ext cx="315913" cy="360362"/>
              </a:xfrm>
              <a:custGeom>
                <a:avLst/>
                <a:gdLst>
                  <a:gd name="T0" fmla="*/ 44450 w 199"/>
                  <a:gd name="T1" fmla="*/ 315912 h 227"/>
                  <a:gd name="T2" fmla="*/ 0 w 199"/>
                  <a:gd name="T3" fmla="*/ 225425 h 227"/>
                  <a:gd name="T4" fmla="*/ 44450 w 199"/>
                  <a:gd name="T5" fmla="*/ 90487 h 227"/>
                  <a:gd name="T6" fmla="*/ 134938 w 199"/>
                  <a:gd name="T7" fmla="*/ 46037 h 227"/>
                  <a:gd name="T8" fmla="*/ 180975 w 199"/>
                  <a:gd name="T9" fmla="*/ 0 h 227"/>
                  <a:gd name="T10" fmla="*/ 269875 w 199"/>
                  <a:gd name="T11" fmla="*/ 46037 h 227"/>
                  <a:gd name="T12" fmla="*/ 269875 w 199"/>
                  <a:gd name="T13" fmla="*/ 180975 h 227"/>
                  <a:gd name="T14" fmla="*/ 225425 w 199"/>
                  <a:gd name="T15" fmla="*/ 225425 h 227"/>
                  <a:gd name="T16" fmla="*/ 315913 w 199"/>
                  <a:gd name="T17" fmla="*/ 225425 h 227"/>
                  <a:gd name="T18" fmla="*/ 315913 w 199"/>
                  <a:gd name="T19" fmla="*/ 269875 h 227"/>
                  <a:gd name="T20" fmla="*/ 225425 w 199"/>
                  <a:gd name="T21" fmla="*/ 360362 h 227"/>
                  <a:gd name="T22" fmla="*/ 180975 w 199"/>
                  <a:gd name="T23" fmla="*/ 269875 h 227"/>
                  <a:gd name="T24" fmla="*/ 134938 w 199"/>
                  <a:gd name="T25" fmla="*/ 269875 h 227"/>
                  <a:gd name="T26" fmla="*/ 44450 w 199"/>
                  <a:gd name="T27" fmla="*/ 315912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9" h="227">
                    <a:moveTo>
                      <a:pt x="28" y="199"/>
                    </a:moveTo>
                    <a:lnTo>
                      <a:pt x="0" y="142"/>
                    </a:lnTo>
                    <a:lnTo>
                      <a:pt x="28" y="57"/>
                    </a:lnTo>
                    <a:lnTo>
                      <a:pt x="85" y="29"/>
                    </a:lnTo>
                    <a:lnTo>
                      <a:pt x="114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42" y="227"/>
                    </a:lnTo>
                    <a:lnTo>
                      <a:pt x="114" y="170"/>
                    </a:lnTo>
                    <a:lnTo>
                      <a:pt x="85" y="170"/>
                    </a:lnTo>
                    <a:lnTo>
                      <a:pt x="28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6" name="Freeform 119"/>
              <p:cNvSpPr>
                <a:spLocks/>
              </p:cNvSpPr>
              <p:nvPr/>
            </p:nvSpPr>
            <p:spPr bwMode="auto">
              <a:xfrm>
                <a:off x="4735513" y="4665663"/>
                <a:ext cx="179387" cy="225425"/>
              </a:xfrm>
              <a:custGeom>
                <a:avLst/>
                <a:gdLst>
                  <a:gd name="T0" fmla="*/ 44450 w 113"/>
                  <a:gd name="T1" fmla="*/ 0 h 142"/>
                  <a:gd name="T2" fmla="*/ 134937 w 113"/>
                  <a:gd name="T3" fmla="*/ 0 h 142"/>
                  <a:gd name="T4" fmla="*/ 179387 w 113"/>
                  <a:gd name="T5" fmla="*/ 90488 h 142"/>
                  <a:gd name="T6" fmla="*/ 179387 w 113"/>
                  <a:gd name="T7" fmla="*/ 134938 h 142"/>
                  <a:gd name="T8" fmla="*/ 134937 w 113"/>
                  <a:gd name="T9" fmla="*/ 179388 h 142"/>
                  <a:gd name="T10" fmla="*/ 0 w 113"/>
                  <a:gd name="T11" fmla="*/ 225425 h 142"/>
                  <a:gd name="T12" fmla="*/ 0 w 113"/>
                  <a:gd name="T13" fmla="*/ 134938 h 142"/>
                  <a:gd name="T14" fmla="*/ 44450 w 113"/>
                  <a:gd name="T15" fmla="*/ 44450 h 142"/>
                  <a:gd name="T16" fmla="*/ 44450 w 113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3" h="142">
                    <a:moveTo>
                      <a:pt x="28" y="0"/>
                    </a:moveTo>
                    <a:lnTo>
                      <a:pt x="85" y="0"/>
                    </a:lnTo>
                    <a:lnTo>
                      <a:pt x="113" y="57"/>
                    </a:lnTo>
                    <a:lnTo>
                      <a:pt x="113" y="85"/>
                    </a:lnTo>
                    <a:lnTo>
                      <a:pt x="85" y="113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7" name="Freeform 120"/>
              <p:cNvSpPr>
                <a:spLocks/>
              </p:cNvSpPr>
              <p:nvPr/>
            </p:nvSpPr>
            <p:spPr bwMode="auto">
              <a:xfrm>
                <a:off x="4779963" y="4395788"/>
                <a:ext cx="225425" cy="269875"/>
              </a:xfrm>
              <a:custGeom>
                <a:avLst/>
                <a:gdLst>
                  <a:gd name="T0" fmla="*/ 225425 w 142"/>
                  <a:gd name="T1" fmla="*/ 90488 h 170"/>
                  <a:gd name="T2" fmla="*/ 134938 w 142"/>
                  <a:gd name="T3" fmla="*/ 0 h 170"/>
                  <a:gd name="T4" fmla="*/ 90488 w 142"/>
                  <a:gd name="T5" fmla="*/ 0 h 170"/>
                  <a:gd name="T6" fmla="*/ 0 w 142"/>
                  <a:gd name="T7" fmla="*/ 90488 h 170"/>
                  <a:gd name="T8" fmla="*/ 0 w 142"/>
                  <a:gd name="T9" fmla="*/ 269875 h 170"/>
                  <a:gd name="T10" fmla="*/ 90488 w 142"/>
                  <a:gd name="T11" fmla="*/ 269875 h 170"/>
                  <a:gd name="T12" fmla="*/ 134938 w 142"/>
                  <a:gd name="T13" fmla="*/ 134938 h 170"/>
                  <a:gd name="T14" fmla="*/ 225425 w 142"/>
                  <a:gd name="T15" fmla="*/ 90488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2" h="170">
                    <a:moveTo>
                      <a:pt x="142" y="57"/>
                    </a:moveTo>
                    <a:lnTo>
                      <a:pt x="85" y="0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85"/>
                    </a:lnTo>
                    <a:lnTo>
                      <a:pt x="142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8" name="Freeform 121"/>
              <p:cNvSpPr>
                <a:spLocks/>
              </p:cNvSpPr>
              <p:nvPr/>
            </p:nvSpPr>
            <p:spPr bwMode="auto">
              <a:xfrm>
                <a:off x="5005388" y="4395788"/>
                <a:ext cx="495300" cy="990600"/>
              </a:xfrm>
              <a:custGeom>
                <a:avLst/>
                <a:gdLst>
                  <a:gd name="T0" fmla="*/ 134938 w 312"/>
                  <a:gd name="T1" fmla="*/ 90488 h 624"/>
                  <a:gd name="T2" fmla="*/ 269875 w 312"/>
                  <a:gd name="T3" fmla="*/ 44450 h 624"/>
                  <a:gd name="T4" fmla="*/ 315913 w 312"/>
                  <a:gd name="T5" fmla="*/ 90488 h 624"/>
                  <a:gd name="T6" fmla="*/ 360363 w 312"/>
                  <a:gd name="T7" fmla="*/ 0 h 624"/>
                  <a:gd name="T8" fmla="*/ 450850 w 312"/>
                  <a:gd name="T9" fmla="*/ 90488 h 624"/>
                  <a:gd name="T10" fmla="*/ 450850 w 312"/>
                  <a:gd name="T11" fmla="*/ 269875 h 624"/>
                  <a:gd name="T12" fmla="*/ 495300 w 312"/>
                  <a:gd name="T13" fmla="*/ 360363 h 624"/>
                  <a:gd name="T14" fmla="*/ 495300 w 312"/>
                  <a:gd name="T15" fmla="*/ 630238 h 624"/>
                  <a:gd name="T16" fmla="*/ 450850 w 312"/>
                  <a:gd name="T17" fmla="*/ 674688 h 624"/>
                  <a:gd name="T18" fmla="*/ 450850 w 312"/>
                  <a:gd name="T19" fmla="*/ 765175 h 624"/>
                  <a:gd name="T20" fmla="*/ 404813 w 312"/>
                  <a:gd name="T21" fmla="*/ 765175 h 624"/>
                  <a:gd name="T22" fmla="*/ 404813 w 312"/>
                  <a:gd name="T23" fmla="*/ 944563 h 624"/>
                  <a:gd name="T24" fmla="*/ 315913 w 312"/>
                  <a:gd name="T25" fmla="*/ 990600 h 624"/>
                  <a:gd name="T26" fmla="*/ 225425 w 312"/>
                  <a:gd name="T27" fmla="*/ 990600 h 624"/>
                  <a:gd name="T28" fmla="*/ 180975 w 312"/>
                  <a:gd name="T29" fmla="*/ 944563 h 624"/>
                  <a:gd name="T30" fmla="*/ 90488 w 312"/>
                  <a:gd name="T31" fmla="*/ 944563 h 624"/>
                  <a:gd name="T32" fmla="*/ 46038 w 312"/>
                  <a:gd name="T33" fmla="*/ 809625 h 624"/>
                  <a:gd name="T34" fmla="*/ 0 w 312"/>
                  <a:gd name="T35" fmla="*/ 765175 h 624"/>
                  <a:gd name="T36" fmla="*/ 46038 w 312"/>
                  <a:gd name="T37" fmla="*/ 674688 h 624"/>
                  <a:gd name="T38" fmla="*/ 0 w 312"/>
                  <a:gd name="T39" fmla="*/ 584200 h 624"/>
                  <a:gd name="T40" fmla="*/ 46038 w 312"/>
                  <a:gd name="T41" fmla="*/ 495300 h 624"/>
                  <a:gd name="T42" fmla="*/ 90488 w 312"/>
                  <a:gd name="T43" fmla="*/ 404813 h 624"/>
                  <a:gd name="T44" fmla="*/ 180975 w 312"/>
                  <a:gd name="T45" fmla="*/ 314325 h 624"/>
                  <a:gd name="T46" fmla="*/ 180975 w 312"/>
                  <a:gd name="T47" fmla="*/ 269875 h 624"/>
                  <a:gd name="T48" fmla="*/ 90488 w 312"/>
                  <a:gd name="T49" fmla="*/ 269875 h 624"/>
                  <a:gd name="T50" fmla="*/ 134938 w 312"/>
                  <a:gd name="T51" fmla="*/ 225425 h 624"/>
                  <a:gd name="T52" fmla="*/ 134938 w 312"/>
                  <a:gd name="T53" fmla="*/ 90488 h 62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12" h="624">
                    <a:moveTo>
                      <a:pt x="85" y="57"/>
                    </a:moveTo>
                    <a:lnTo>
                      <a:pt x="170" y="28"/>
                    </a:lnTo>
                    <a:lnTo>
                      <a:pt x="199" y="57"/>
                    </a:lnTo>
                    <a:lnTo>
                      <a:pt x="227" y="0"/>
                    </a:lnTo>
                    <a:lnTo>
                      <a:pt x="284" y="57"/>
                    </a:lnTo>
                    <a:lnTo>
                      <a:pt x="284" y="170"/>
                    </a:lnTo>
                    <a:lnTo>
                      <a:pt x="312" y="227"/>
                    </a:lnTo>
                    <a:lnTo>
                      <a:pt x="312" y="397"/>
                    </a:lnTo>
                    <a:lnTo>
                      <a:pt x="284" y="425"/>
                    </a:lnTo>
                    <a:lnTo>
                      <a:pt x="284" y="482"/>
                    </a:lnTo>
                    <a:lnTo>
                      <a:pt x="255" y="482"/>
                    </a:lnTo>
                    <a:lnTo>
                      <a:pt x="255" y="595"/>
                    </a:lnTo>
                    <a:lnTo>
                      <a:pt x="199" y="624"/>
                    </a:lnTo>
                    <a:lnTo>
                      <a:pt x="142" y="624"/>
                    </a:lnTo>
                    <a:lnTo>
                      <a:pt x="114" y="595"/>
                    </a:lnTo>
                    <a:lnTo>
                      <a:pt x="57" y="595"/>
                    </a:lnTo>
                    <a:lnTo>
                      <a:pt x="29" y="510"/>
                    </a:lnTo>
                    <a:lnTo>
                      <a:pt x="0" y="482"/>
                    </a:lnTo>
                    <a:lnTo>
                      <a:pt x="29" y="425"/>
                    </a:lnTo>
                    <a:lnTo>
                      <a:pt x="0" y="368"/>
                    </a:lnTo>
                    <a:lnTo>
                      <a:pt x="29" y="312"/>
                    </a:lnTo>
                    <a:lnTo>
                      <a:pt x="57" y="255"/>
                    </a:lnTo>
                    <a:lnTo>
                      <a:pt x="114" y="198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85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9" name="Freeform 122"/>
              <p:cNvSpPr>
                <a:spLocks/>
              </p:cNvSpPr>
              <p:nvPr/>
            </p:nvSpPr>
            <p:spPr bwMode="auto">
              <a:xfrm>
                <a:off x="4510088" y="4756150"/>
                <a:ext cx="225425" cy="269875"/>
              </a:xfrm>
              <a:custGeom>
                <a:avLst/>
                <a:gdLst>
                  <a:gd name="T0" fmla="*/ 225425 w 142"/>
                  <a:gd name="T1" fmla="*/ 44450 h 170"/>
                  <a:gd name="T2" fmla="*/ 225425 w 142"/>
                  <a:gd name="T3" fmla="*/ 134938 h 170"/>
                  <a:gd name="T4" fmla="*/ 134938 w 142"/>
                  <a:gd name="T5" fmla="*/ 269875 h 170"/>
                  <a:gd name="T6" fmla="*/ 46038 w 142"/>
                  <a:gd name="T7" fmla="*/ 269875 h 170"/>
                  <a:gd name="T8" fmla="*/ 0 w 142"/>
                  <a:gd name="T9" fmla="*/ 179388 h 170"/>
                  <a:gd name="T10" fmla="*/ 0 w 142"/>
                  <a:gd name="T11" fmla="*/ 88900 h 170"/>
                  <a:gd name="T12" fmla="*/ 90488 w 142"/>
                  <a:gd name="T13" fmla="*/ 0 h 170"/>
                  <a:gd name="T14" fmla="*/ 134938 w 142"/>
                  <a:gd name="T15" fmla="*/ 88900 h 170"/>
                  <a:gd name="T16" fmla="*/ 225425 w 142"/>
                  <a:gd name="T17" fmla="*/ 4445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85"/>
                    </a:lnTo>
                    <a:lnTo>
                      <a:pt x="85" y="170"/>
                    </a:lnTo>
                    <a:lnTo>
                      <a:pt x="29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0"/>
                    </a:lnTo>
                    <a:lnTo>
                      <a:pt x="85" y="56"/>
                    </a:lnTo>
                    <a:lnTo>
                      <a:pt x="142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0" name="Freeform 123"/>
              <p:cNvSpPr>
                <a:spLocks/>
              </p:cNvSpPr>
              <p:nvPr/>
            </p:nvSpPr>
            <p:spPr bwMode="auto">
              <a:xfrm>
                <a:off x="4286250" y="4845050"/>
                <a:ext cx="269875" cy="360363"/>
              </a:xfrm>
              <a:custGeom>
                <a:avLst/>
                <a:gdLst>
                  <a:gd name="T0" fmla="*/ 223838 w 170"/>
                  <a:gd name="T1" fmla="*/ 0 h 227"/>
                  <a:gd name="T2" fmla="*/ 134938 w 170"/>
                  <a:gd name="T3" fmla="*/ 46038 h 227"/>
                  <a:gd name="T4" fmla="*/ 0 w 170"/>
                  <a:gd name="T5" fmla="*/ 180975 h 227"/>
                  <a:gd name="T6" fmla="*/ 0 w 170"/>
                  <a:gd name="T7" fmla="*/ 269875 h 227"/>
                  <a:gd name="T8" fmla="*/ 44450 w 170"/>
                  <a:gd name="T9" fmla="*/ 360363 h 227"/>
                  <a:gd name="T10" fmla="*/ 134938 w 170"/>
                  <a:gd name="T11" fmla="*/ 360363 h 227"/>
                  <a:gd name="T12" fmla="*/ 179388 w 170"/>
                  <a:gd name="T13" fmla="*/ 315913 h 227"/>
                  <a:gd name="T14" fmla="*/ 179388 w 170"/>
                  <a:gd name="T15" fmla="*/ 269875 h 227"/>
                  <a:gd name="T16" fmla="*/ 269875 w 170"/>
                  <a:gd name="T17" fmla="*/ 269875 h 227"/>
                  <a:gd name="T18" fmla="*/ 269875 w 170"/>
                  <a:gd name="T19" fmla="*/ 180975 h 227"/>
                  <a:gd name="T20" fmla="*/ 223838 w 170"/>
                  <a:gd name="T21" fmla="*/ 90488 h 227"/>
                  <a:gd name="T22" fmla="*/ 223838 w 170"/>
                  <a:gd name="T23" fmla="*/ 0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0" h="227">
                    <a:moveTo>
                      <a:pt x="141" y="0"/>
                    </a:moveTo>
                    <a:lnTo>
                      <a:pt x="85" y="29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28" y="227"/>
                    </a:lnTo>
                    <a:lnTo>
                      <a:pt x="85" y="227"/>
                    </a:lnTo>
                    <a:lnTo>
                      <a:pt x="113" y="199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41" y="57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1" name="Freeform 124"/>
              <p:cNvSpPr>
                <a:spLocks/>
              </p:cNvSpPr>
              <p:nvPr/>
            </p:nvSpPr>
            <p:spPr bwMode="auto">
              <a:xfrm>
                <a:off x="4151313" y="4305300"/>
                <a:ext cx="628650" cy="539750"/>
              </a:xfrm>
              <a:custGeom>
                <a:avLst/>
                <a:gdLst>
                  <a:gd name="T0" fmla="*/ 44450 w 396"/>
                  <a:gd name="T1" fmla="*/ 0 h 340"/>
                  <a:gd name="T2" fmla="*/ 0 w 396"/>
                  <a:gd name="T3" fmla="*/ 46038 h 340"/>
                  <a:gd name="T4" fmla="*/ 179388 w 396"/>
                  <a:gd name="T5" fmla="*/ 269875 h 340"/>
                  <a:gd name="T6" fmla="*/ 134938 w 396"/>
                  <a:gd name="T7" fmla="*/ 315913 h 340"/>
                  <a:gd name="T8" fmla="*/ 223838 w 396"/>
                  <a:gd name="T9" fmla="*/ 450850 h 340"/>
                  <a:gd name="T10" fmla="*/ 314325 w 396"/>
                  <a:gd name="T11" fmla="*/ 450850 h 340"/>
                  <a:gd name="T12" fmla="*/ 358775 w 396"/>
                  <a:gd name="T13" fmla="*/ 539750 h 340"/>
                  <a:gd name="T14" fmla="*/ 449263 w 396"/>
                  <a:gd name="T15" fmla="*/ 450850 h 340"/>
                  <a:gd name="T16" fmla="*/ 493713 w 396"/>
                  <a:gd name="T17" fmla="*/ 539750 h 340"/>
                  <a:gd name="T18" fmla="*/ 584200 w 396"/>
                  <a:gd name="T19" fmla="*/ 495300 h 340"/>
                  <a:gd name="T20" fmla="*/ 628650 w 396"/>
                  <a:gd name="T21" fmla="*/ 404813 h 340"/>
                  <a:gd name="T22" fmla="*/ 628650 w 396"/>
                  <a:gd name="T23" fmla="*/ 180975 h 340"/>
                  <a:gd name="T24" fmla="*/ 539750 w 396"/>
                  <a:gd name="T25" fmla="*/ 90488 h 340"/>
                  <a:gd name="T26" fmla="*/ 449263 w 396"/>
                  <a:gd name="T27" fmla="*/ 90488 h 340"/>
                  <a:gd name="T28" fmla="*/ 358775 w 396"/>
                  <a:gd name="T29" fmla="*/ 46038 h 340"/>
                  <a:gd name="T30" fmla="*/ 314325 w 396"/>
                  <a:gd name="T31" fmla="*/ 90488 h 340"/>
                  <a:gd name="T32" fmla="*/ 179388 w 396"/>
                  <a:gd name="T33" fmla="*/ 134938 h 340"/>
                  <a:gd name="T34" fmla="*/ 44450 w 396"/>
                  <a:gd name="T35" fmla="*/ 0 h 3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96" h="340">
                    <a:moveTo>
                      <a:pt x="28" y="0"/>
                    </a:moveTo>
                    <a:lnTo>
                      <a:pt x="0" y="29"/>
                    </a:lnTo>
                    <a:lnTo>
                      <a:pt x="113" y="170"/>
                    </a:lnTo>
                    <a:lnTo>
                      <a:pt x="85" y="199"/>
                    </a:lnTo>
                    <a:lnTo>
                      <a:pt x="141" y="284"/>
                    </a:lnTo>
                    <a:lnTo>
                      <a:pt x="198" y="284"/>
                    </a:lnTo>
                    <a:lnTo>
                      <a:pt x="226" y="340"/>
                    </a:lnTo>
                    <a:lnTo>
                      <a:pt x="283" y="284"/>
                    </a:lnTo>
                    <a:lnTo>
                      <a:pt x="311" y="340"/>
                    </a:lnTo>
                    <a:lnTo>
                      <a:pt x="368" y="312"/>
                    </a:lnTo>
                    <a:lnTo>
                      <a:pt x="396" y="255"/>
                    </a:lnTo>
                    <a:lnTo>
                      <a:pt x="396" y="114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26" y="29"/>
                    </a:lnTo>
                    <a:lnTo>
                      <a:pt x="198" y="57"/>
                    </a:lnTo>
                    <a:lnTo>
                      <a:pt x="113" y="85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2" name="Freeform 125"/>
              <p:cNvSpPr>
                <a:spLocks/>
              </p:cNvSpPr>
              <p:nvPr/>
            </p:nvSpPr>
            <p:spPr bwMode="auto">
              <a:xfrm>
                <a:off x="4195763" y="4214813"/>
                <a:ext cx="719137" cy="271462"/>
              </a:xfrm>
              <a:custGeom>
                <a:avLst/>
                <a:gdLst>
                  <a:gd name="T0" fmla="*/ 0 w 453"/>
                  <a:gd name="T1" fmla="*/ 90487 h 171"/>
                  <a:gd name="T2" fmla="*/ 225425 w 453"/>
                  <a:gd name="T3" fmla="*/ 0 h 171"/>
                  <a:gd name="T4" fmla="*/ 404812 w 453"/>
                  <a:gd name="T5" fmla="*/ 46037 h 171"/>
                  <a:gd name="T6" fmla="*/ 449262 w 453"/>
                  <a:gd name="T7" fmla="*/ 90487 h 171"/>
                  <a:gd name="T8" fmla="*/ 584200 w 453"/>
                  <a:gd name="T9" fmla="*/ 90487 h 171"/>
                  <a:gd name="T10" fmla="*/ 630237 w 453"/>
                  <a:gd name="T11" fmla="*/ 0 h 171"/>
                  <a:gd name="T12" fmla="*/ 719137 w 453"/>
                  <a:gd name="T13" fmla="*/ 46037 h 171"/>
                  <a:gd name="T14" fmla="*/ 719137 w 453"/>
                  <a:gd name="T15" fmla="*/ 90487 h 171"/>
                  <a:gd name="T16" fmla="*/ 719137 w 453"/>
                  <a:gd name="T17" fmla="*/ 180975 h 171"/>
                  <a:gd name="T18" fmla="*/ 674687 w 453"/>
                  <a:gd name="T19" fmla="*/ 180975 h 171"/>
                  <a:gd name="T20" fmla="*/ 584200 w 453"/>
                  <a:gd name="T21" fmla="*/ 271462 h 171"/>
                  <a:gd name="T22" fmla="*/ 495300 w 453"/>
                  <a:gd name="T23" fmla="*/ 180975 h 171"/>
                  <a:gd name="T24" fmla="*/ 404812 w 453"/>
                  <a:gd name="T25" fmla="*/ 180975 h 171"/>
                  <a:gd name="T26" fmla="*/ 314325 w 453"/>
                  <a:gd name="T27" fmla="*/ 136525 h 171"/>
                  <a:gd name="T28" fmla="*/ 269875 w 453"/>
                  <a:gd name="T29" fmla="*/ 180975 h 171"/>
                  <a:gd name="T30" fmla="*/ 134937 w 453"/>
                  <a:gd name="T31" fmla="*/ 225425 h 171"/>
                  <a:gd name="T32" fmla="*/ 0 w 453"/>
                  <a:gd name="T33" fmla="*/ 90487 h 1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171">
                    <a:moveTo>
                      <a:pt x="0" y="57"/>
                    </a:moveTo>
                    <a:lnTo>
                      <a:pt x="142" y="0"/>
                    </a:lnTo>
                    <a:lnTo>
                      <a:pt x="255" y="29"/>
                    </a:lnTo>
                    <a:lnTo>
                      <a:pt x="283" y="57"/>
                    </a:lnTo>
                    <a:lnTo>
                      <a:pt x="368" y="57"/>
                    </a:lnTo>
                    <a:lnTo>
                      <a:pt x="397" y="0"/>
                    </a:lnTo>
                    <a:lnTo>
                      <a:pt x="453" y="29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425" y="114"/>
                    </a:lnTo>
                    <a:lnTo>
                      <a:pt x="368" y="171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198" y="86"/>
                    </a:lnTo>
                    <a:lnTo>
                      <a:pt x="170" y="114"/>
                    </a:lnTo>
                    <a:lnTo>
                      <a:pt x="85" y="142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3" name="Freeform 126"/>
              <p:cNvSpPr>
                <a:spLocks/>
              </p:cNvSpPr>
              <p:nvPr/>
            </p:nvSpPr>
            <p:spPr bwMode="auto">
              <a:xfrm>
                <a:off x="4735513" y="3586163"/>
                <a:ext cx="360362" cy="674687"/>
              </a:xfrm>
              <a:custGeom>
                <a:avLst/>
                <a:gdLst>
                  <a:gd name="T0" fmla="*/ 179387 w 227"/>
                  <a:gd name="T1" fmla="*/ 674687 h 425"/>
                  <a:gd name="T2" fmla="*/ 225425 w 227"/>
                  <a:gd name="T3" fmla="*/ 584200 h 425"/>
                  <a:gd name="T4" fmla="*/ 225425 w 227"/>
                  <a:gd name="T5" fmla="*/ 449262 h 425"/>
                  <a:gd name="T6" fmla="*/ 315912 w 227"/>
                  <a:gd name="T7" fmla="*/ 404812 h 425"/>
                  <a:gd name="T8" fmla="*/ 360362 w 227"/>
                  <a:gd name="T9" fmla="*/ 358775 h 425"/>
                  <a:gd name="T10" fmla="*/ 269875 w 227"/>
                  <a:gd name="T11" fmla="*/ 269875 h 425"/>
                  <a:gd name="T12" fmla="*/ 269875 w 227"/>
                  <a:gd name="T13" fmla="*/ 0 h 425"/>
                  <a:gd name="T14" fmla="*/ 134937 w 227"/>
                  <a:gd name="T15" fmla="*/ 88900 h 425"/>
                  <a:gd name="T16" fmla="*/ 90487 w 227"/>
                  <a:gd name="T17" fmla="*/ 179387 h 425"/>
                  <a:gd name="T18" fmla="*/ 44450 w 227"/>
                  <a:gd name="T19" fmla="*/ 223837 h 425"/>
                  <a:gd name="T20" fmla="*/ 44450 w 227"/>
                  <a:gd name="T21" fmla="*/ 314325 h 425"/>
                  <a:gd name="T22" fmla="*/ 0 w 227"/>
                  <a:gd name="T23" fmla="*/ 404812 h 425"/>
                  <a:gd name="T24" fmla="*/ 44450 w 227"/>
                  <a:gd name="T25" fmla="*/ 449262 h 425"/>
                  <a:gd name="T26" fmla="*/ 0 w 227"/>
                  <a:gd name="T27" fmla="*/ 493712 h 425"/>
                  <a:gd name="T28" fmla="*/ 44450 w 227"/>
                  <a:gd name="T29" fmla="*/ 584200 h 425"/>
                  <a:gd name="T30" fmla="*/ 90487 w 227"/>
                  <a:gd name="T31" fmla="*/ 628650 h 425"/>
                  <a:gd name="T32" fmla="*/ 179387 w 227"/>
                  <a:gd name="T33" fmla="*/ 674687 h 4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27" h="425">
                    <a:moveTo>
                      <a:pt x="113" y="425"/>
                    </a:moveTo>
                    <a:lnTo>
                      <a:pt x="142" y="368"/>
                    </a:lnTo>
                    <a:lnTo>
                      <a:pt x="142" y="283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85" y="56"/>
                    </a:lnTo>
                    <a:lnTo>
                      <a:pt x="57" y="113"/>
                    </a:lnTo>
                    <a:lnTo>
                      <a:pt x="28" y="141"/>
                    </a:lnTo>
                    <a:lnTo>
                      <a:pt x="28" y="198"/>
                    </a:lnTo>
                    <a:lnTo>
                      <a:pt x="0" y="255"/>
                    </a:lnTo>
                    <a:lnTo>
                      <a:pt x="28" y="283"/>
                    </a:lnTo>
                    <a:lnTo>
                      <a:pt x="0" y="311"/>
                    </a:lnTo>
                    <a:lnTo>
                      <a:pt x="28" y="368"/>
                    </a:lnTo>
                    <a:lnTo>
                      <a:pt x="57" y="396"/>
                    </a:lnTo>
                    <a:lnTo>
                      <a:pt x="113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4" name="Freeform 127"/>
              <p:cNvSpPr>
                <a:spLocks/>
              </p:cNvSpPr>
              <p:nvPr/>
            </p:nvSpPr>
            <p:spPr bwMode="auto">
              <a:xfrm>
                <a:off x="4330700" y="3630613"/>
                <a:ext cx="495300" cy="539750"/>
              </a:xfrm>
              <a:custGeom>
                <a:avLst/>
                <a:gdLst>
                  <a:gd name="T0" fmla="*/ 134938 w 312"/>
                  <a:gd name="T1" fmla="*/ 449263 h 340"/>
                  <a:gd name="T2" fmla="*/ 90488 w 312"/>
                  <a:gd name="T3" fmla="*/ 314325 h 340"/>
                  <a:gd name="T4" fmla="*/ 90488 w 312"/>
                  <a:gd name="T5" fmla="*/ 269875 h 340"/>
                  <a:gd name="T6" fmla="*/ 0 w 312"/>
                  <a:gd name="T7" fmla="*/ 179388 h 340"/>
                  <a:gd name="T8" fmla="*/ 44450 w 312"/>
                  <a:gd name="T9" fmla="*/ 134938 h 340"/>
                  <a:gd name="T10" fmla="*/ 44450 w 312"/>
                  <a:gd name="T11" fmla="*/ 0 h 340"/>
                  <a:gd name="T12" fmla="*/ 225425 w 312"/>
                  <a:gd name="T13" fmla="*/ 179388 h 340"/>
                  <a:gd name="T14" fmla="*/ 269875 w 312"/>
                  <a:gd name="T15" fmla="*/ 179388 h 340"/>
                  <a:gd name="T16" fmla="*/ 314325 w 312"/>
                  <a:gd name="T17" fmla="*/ 90488 h 340"/>
                  <a:gd name="T18" fmla="*/ 360363 w 312"/>
                  <a:gd name="T19" fmla="*/ 90488 h 340"/>
                  <a:gd name="T20" fmla="*/ 404813 w 312"/>
                  <a:gd name="T21" fmla="*/ 134938 h 340"/>
                  <a:gd name="T22" fmla="*/ 495300 w 312"/>
                  <a:gd name="T23" fmla="*/ 134938 h 340"/>
                  <a:gd name="T24" fmla="*/ 449263 w 312"/>
                  <a:gd name="T25" fmla="*/ 179388 h 340"/>
                  <a:gd name="T26" fmla="*/ 449263 w 312"/>
                  <a:gd name="T27" fmla="*/ 269875 h 340"/>
                  <a:gd name="T28" fmla="*/ 404813 w 312"/>
                  <a:gd name="T29" fmla="*/ 360363 h 340"/>
                  <a:gd name="T30" fmla="*/ 314325 w 312"/>
                  <a:gd name="T31" fmla="*/ 360363 h 340"/>
                  <a:gd name="T32" fmla="*/ 269875 w 312"/>
                  <a:gd name="T33" fmla="*/ 539750 h 340"/>
                  <a:gd name="T34" fmla="*/ 225425 w 312"/>
                  <a:gd name="T35" fmla="*/ 449263 h 340"/>
                  <a:gd name="T36" fmla="*/ 134938 w 312"/>
                  <a:gd name="T37" fmla="*/ 449263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12" h="340">
                    <a:moveTo>
                      <a:pt x="85" y="283"/>
                    </a:moveTo>
                    <a:lnTo>
                      <a:pt x="57" y="198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28" y="85"/>
                    </a:lnTo>
                    <a:lnTo>
                      <a:pt x="28" y="0"/>
                    </a:lnTo>
                    <a:lnTo>
                      <a:pt x="142" y="113"/>
                    </a:lnTo>
                    <a:lnTo>
                      <a:pt x="170" y="113"/>
                    </a:lnTo>
                    <a:lnTo>
                      <a:pt x="198" y="57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198" y="227"/>
                    </a:lnTo>
                    <a:lnTo>
                      <a:pt x="170" y="340"/>
                    </a:lnTo>
                    <a:lnTo>
                      <a:pt x="142" y="283"/>
                    </a:lnTo>
                    <a:lnTo>
                      <a:pt x="85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5" name="Freeform 128"/>
              <p:cNvSpPr>
                <a:spLocks/>
              </p:cNvSpPr>
              <p:nvPr/>
            </p:nvSpPr>
            <p:spPr bwMode="auto">
              <a:xfrm>
                <a:off x="5321300" y="3405188"/>
                <a:ext cx="449263" cy="360362"/>
              </a:xfrm>
              <a:custGeom>
                <a:avLst/>
                <a:gdLst>
                  <a:gd name="T0" fmla="*/ 358775 w 283"/>
                  <a:gd name="T1" fmla="*/ 0 h 227"/>
                  <a:gd name="T2" fmla="*/ 269875 w 283"/>
                  <a:gd name="T3" fmla="*/ 90487 h 227"/>
                  <a:gd name="T4" fmla="*/ 223838 w 283"/>
                  <a:gd name="T5" fmla="*/ 90487 h 227"/>
                  <a:gd name="T6" fmla="*/ 44450 w 283"/>
                  <a:gd name="T7" fmla="*/ 134937 h 227"/>
                  <a:gd name="T8" fmla="*/ 0 w 283"/>
                  <a:gd name="T9" fmla="*/ 180975 h 227"/>
                  <a:gd name="T10" fmla="*/ 44450 w 283"/>
                  <a:gd name="T11" fmla="*/ 360362 h 227"/>
                  <a:gd name="T12" fmla="*/ 88900 w 283"/>
                  <a:gd name="T13" fmla="*/ 360362 h 227"/>
                  <a:gd name="T14" fmla="*/ 179388 w 283"/>
                  <a:gd name="T15" fmla="*/ 315912 h 227"/>
                  <a:gd name="T16" fmla="*/ 314325 w 283"/>
                  <a:gd name="T17" fmla="*/ 315912 h 227"/>
                  <a:gd name="T18" fmla="*/ 404813 w 283"/>
                  <a:gd name="T19" fmla="*/ 360362 h 227"/>
                  <a:gd name="T20" fmla="*/ 449263 w 283"/>
                  <a:gd name="T21" fmla="*/ 269875 h 227"/>
                  <a:gd name="T22" fmla="*/ 404813 w 283"/>
                  <a:gd name="T23" fmla="*/ 269875 h 227"/>
                  <a:gd name="T24" fmla="*/ 404813 w 283"/>
                  <a:gd name="T25" fmla="*/ 134937 h 227"/>
                  <a:gd name="T26" fmla="*/ 358775 w 283"/>
                  <a:gd name="T27" fmla="*/ 0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227">
                    <a:moveTo>
                      <a:pt x="226" y="0"/>
                    </a:moveTo>
                    <a:lnTo>
                      <a:pt x="170" y="57"/>
                    </a:lnTo>
                    <a:lnTo>
                      <a:pt x="141" y="57"/>
                    </a:lnTo>
                    <a:lnTo>
                      <a:pt x="28" y="85"/>
                    </a:lnTo>
                    <a:lnTo>
                      <a:pt x="0" y="114"/>
                    </a:lnTo>
                    <a:lnTo>
                      <a:pt x="28" y="227"/>
                    </a:lnTo>
                    <a:lnTo>
                      <a:pt x="56" y="227"/>
                    </a:lnTo>
                    <a:lnTo>
                      <a:pt x="113" y="199"/>
                    </a:lnTo>
                    <a:lnTo>
                      <a:pt x="198" y="199"/>
                    </a:lnTo>
                    <a:lnTo>
                      <a:pt x="255" y="227"/>
                    </a:lnTo>
                    <a:lnTo>
                      <a:pt x="283" y="170"/>
                    </a:lnTo>
                    <a:lnTo>
                      <a:pt x="255" y="170"/>
                    </a:lnTo>
                    <a:lnTo>
                      <a:pt x="255" y="8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6" name="Freeform 129"/>
              <p:cNvSpPr>
                <a:spLocks/>
              </p:cNvSpPr>
              <p:nvPr/>
            </p:nvSpPr>
            <p:spPr bwMode="auto">
              <a:xfrm>
                <a:off x="5365750" y="3225800"/>
                <a:ext cx="314325" cy="314325"/>
              </a:xfrm>
              <a:custGeom>
                <a:avLst/>
                <a:gdLst>
                  <a:gd name="T0" fmla="*/ 0 w 198"/>
                  <a:gd name="T1" fmla="*/ 314325 h 198"/>
                  <a:gd name="T2" fmla="*/ 0 w 198"/>
                  <a:gd name="T3" fmla="*/ 269875 h 198"/>
                  <a:gd name="T4" fmla="*/ 44450 w 198"/>
                  <a:gd name="T5" fmla="*/ 225425 h 198"/>
                  <a:gd name="T6" fmla="*/ 90488 w 198"/>
                  <a:gd name="T7" fmla="*/ 0 h 198"/>
                  <a:gd name="T8" fmla="*/ 134938 w 198"/>
                  <a:gd name="T9" fmla="*/ 88900 h 198"/>
                  <a:gd name="T10" fmla="*/ 225425 w 198"/>
                  <a:gd name="T11" fmla="*/ 88900 h 198"/>
                  <a:gd name="T12" fmla="*/ 269875 w 198"/>
                  <a:gd name="T13" fmla="*/ 179388 h 198"/>
                  <a:gd name="T14" fmla="*/ 314325 w 198"/>
                  <a:gd name="T15" fmla="*/ 179388 h 198"/>
                  <a:gd name="T16" fmla="*/ 225425 w 198"/>
                  <a:gd name="T17" fmla="*/ 269875 h 198"/>
                  <a:gd name="T18" fmla="*/ 179388 w 198"/>
                  <a:gd name="T19" fmla="*/ 269875 h 198"/>
                  <a:gd name="T20" fmla="*/ 0 w 198"/>
                  <a:gd name="T21" fmla="*/ 314325 h 19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8" h="198">
                    <a:moveTo>
                      <a:pt x="0" y="198"/>
                    </a:moveTo>
                    <a:lnTo>
                      <a:pt x="0" y="170"/>
                    </a:lnTo>
                    <a:lnTo>
                      <a:pt x="28" y="142"/>
                    </a:lnTo>
                    <a:lnTo>
                      <a:pt x="57" y="0"/>
                    </a:lnTo>
                    <a:lnTo>
                      <a:pt x="85" y="56"/>
                    </a:lnTo>
                    <a:lnTo>
                      <a:pt x="142" y="56"/>
                    </a:lnTo>
                    <a:lnTo>
                      <a:pt x="170" y="113"/>
                    </a:lnTo>
                    <a:lnTo>
                      <a:pt x="198" y="113"/>
                    </a:lnTo>
                    <a:lnTo>
                      <a:pt x="142" y="170"/>
                    </a:lnTo>
                    <a:lnTo>
                      <a:pt x="113" y="170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7" name="Freeform 130"/>
              <p:cNvSpPr>
                <a:spLocks/>
              </p:cNvSpPr>
              <p:nvPr/>
            </p:nvSpPr>
            <p:spPr bwMode="auto">
              <a:xfrm>
                <a:off x="5410200" y="2595563"/>
                <a:ext cx="585788" cy="674687"/>
              </a:xfrm>
              <a:custGeom>
                <a:avLst/>
                <a:gdLst>
                  <a:gd name="T0" fmla="*/ 46038 w 369"/>
                  <a:gd name="T1" fmla="*/ 495300 h 425"/>
                  <a:gd name="T2" fmla="*/ 0 w 369"/>
                  <a:gd name="T3" fmla="*/ 314325 h 425"/>
                  <a:gd name="T4" fmla="*/ 46038 w 369"/>
                  <a:gd name="T5" fmla="*/ 269875 h 425"/>
                  <a:gd name="T6" fmla="*/ 0 w 369"/>
                  <a:gd name="T7" fmla="*/ 179387 h 425"/>
                  <a:gd name="T8" fmla="*/ 46038 w 369"/>
                  <a:gd name="T9" fmla="*/ 134937 h 425"/>
                  <a:gd name="T10" fmla="*/ 0 w 369"/>
                  <a:gd name="T11" fmla="*/ 90487 h 425"/>
                  <a:gd name="T12" fmla="*/ 134938 w 369"/>
                  <a:gd name="T13" fmla="*/ 44450 h 425"/>
                  <a:gd name="T14" fmla="*/ 180975 w 369"/>
                  <a:gd name="T15" fmla="*/ 0 h 425"/>
                  <a:gd name="T16" fmla="*/ 269875 w 369"/>
                  <a:gd name="T17" fmla="*/ 0 h 425"/>
                  <a:gd name="T18" fmla="*/ 360363 w 369"/>
                  <a:gd name="T19" fmla="*/ 90487 h 425"/>
                  <a:gd name="T20" fmla="*/ 495300 w 369"/>
                  <a:gd name="T21" fmla="*/ 90487 h 425"/>
                  <a:gd name="T22" fmla="*/ 450850 w 369"/>
                  <a:gd name="T23" fmla="*/ 134937 h 425"/>
                  <a:gd name="T24" fmla="*/ 450850 w 369"/>
                  <a:gd name="T25" fmla="*/ 314325 h 425"/>
                  <a:gd name="T26" fmla="*/ 360363 w 369"/>
                  <a:gd name="T27" fmla="*/ 404812 h 425"/>
                  <a:gd name="T28" fmla="*/ 495300 w 369"/>
                  <a:gd name="T29" fmla="*/ 404812 h 425"/>
                  <a:gd name="T30" fmla="*/ 585788 w 369"/>
                  <a:gd name="T31" fmla="*/ 630237 h 425"/>
                  <a:gd name="T32" fmla="*/ 541338 w 369"/>
                  <a:gd name="T33" fmla="*/ 674687 h 425"/>
                  <a:gd name="T34" fmla="*/ 360363 w 369"/>
                  <a:gd name="T35" fmla="*/ 630237 h 425"/>
                  <a:gd name="T36" fmla="*/ 225425 w 369"/>
                  <a:gd name="T37" fmla="*/ 449262 h 425"/>
                  <a:gd name="T38" fmla="*/ 46038 w 369"/>
                  <a:gd name="T39" fmla="*/ 495300 h 42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69" h="425">
                    <a:moveTo>
                      <a:pt x="29" y="312"/>
                    </a:moveTo>
                    <a:lnTo>
                      <a:pt x="0" y="198"/>
                    </a:lnTo>
                    <a:lnTo>
                      <a:pt x="29" y="170"/>
                    </a:lnTo>
                    <a:lnTo>
                      <a:pt x="0" y="113"/>
                    </a:lnTo>
                    <a:lnTo>
                      <a:pt x="29" y="85"/>
                    </a:lnTo>
                    <a:lnTo>
                      <a:pt x="0" y="57"/>
                    </a:lnTo>
                    <a:lnTo>
                      <a:pt x="85" y="28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312" y="57"/>
                    </a:lnTo>
                    <a:lnTo>
                      <a:pt x="284" y="85"/>
                    </a:lnTo>
                    <a:lnTo>
                      <a:pt x="284" y="198"/>
                    </a:lnTo>
                    <a:lnTo>
                      <a:pt x="227" y="255"/>
                    </a:lnTo>
                    <a:lnTo>
                      <a:pt x="312" y="255"/>
                    </a:lnTo>
                    <a:lnTo>
                      <a:pt x="369" y="397"/>
                    </a:lnTo>
                    <a:lnTo>
                      <a:pt x="341" y="425"/>
                    </a:lnTo>
                    <a:lnTo>
                      <a:pt x="227" y="397"/>
                    </a:lnTo>
                    <a:lnTo>
                      <a:pt x="142" y="283"/>
                    </a:lnTo>
                    <a:lnTo>
                      <a:pt x="29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8" name="Freeform 131"/>
              <p:cNvSpPr>
                <a:spLocks/>
              </p:cNvSpPr>
              <p:nvPr/>
            </p:nvSpPr>
            <p:spPr bwMode="auto">
              <a:xfrm>
                <a:off x="4375150" y="2820988"/>
                <a:ext cx="720725" cy="674687"/>
              </a:xfrm>
              <a:custGeom>
                <a:avLst/>
                <a:gdLst>
                  <a:gd name="T0" fmla="*/ 46038 w 454"/>
                  <a:gd name="T1" fmla="*/ 0 h 425"/>
                  <a:gd name="T2" fmla="*/ 0 w 454"/>
                  <a:gd name="T3" fmla="*/ 88900 h 425"/>
                  <a:gd name="T4" fmla="*/ 0 w 454"/>
                  <a:gd name="T5" fmla="*/ 358775 h 425"/>
                  <a:gd name="T6" fmla="*/ 180975 w 454"/>
                  <a:gd name="T7" fmla="*/ 449262 h 425"/>
                  <a:gd name="T8" fmla="*/ 225425 w 454"/>
                  <a:gd name="T9" fmla="*/ 630237 h 425"/>
                  <a:gd name="T10" fmla="*/ 315913 w 454"/>
                  <a:gd name="T11" fmla="*/ 674687 h 425"/>
                  <a:gd name="T12" fmla="*/ 315913 w 454"/>
                  <a:gd name="T13" fmla="*/ 630237 h 425"/>
                  <a:gd name="T14" fmla="*/ 404813 w 454"/>
                  <a:gd name="T15" fmla="*/ 630237 h 425"/>
                  <a:gd name="T16" fmla="*/ 450850 w 454"/>
                  <a:gd name="T17" fmla="*/ 584200 h 425"/>
                  <a:gd name="T18" fmla="*/ 539750 w 454"/>
                  <a:gd name="T19" fmla="*/ 630237 h 425"/>
                  <a:gd name="T20" fmla="*/ 539750 w 454"/>
                  <a:gd name="T21" fmla="*/ 493712 h 425"/>
                  <a:gd name="T22" fmla="*/ 676275 w 454"/>
                  <a:gd name="T23" fmla="*/ 539750 h 425"/>
                  <a:gd name="T24" fmla="*/ 720725 w 454"/>
                  <a:gd name="T25" fmla="*/ 404812 h 425"/>
                  <a:gd name="T26" fmla="*/ 630238 w 454"/>
                  <a:gd name="T27" fmla="*/ 358775 h 425"/>
                  <a:gd name="T28" fmla="*/ 495300 w 454"/>
                  <a:gd name="T29" fmla="*/ 358775 h 425"/>
                  <a:gd name="T30" fmla="*/ 450850 w 454"/>
                  <a:gd name="T31" fmla="*/ 269875 h 425"/>
                  <a:gd name="T32" fmla="*/ 225425 w 454"/>
                  <a:gd name="T33" fmla="*/ 179387 h 425"/>
                  <a:gd name="T34" fmla="*/ 46038 w 454"/>
                  <a:gd name="T35" fmla="*/ 0 h 4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425">
                    <a:moveTo>
                      <a:pt x="29" y="0"/>
                    </a:moveTo>
                    <a:lnTo>
                      <a:pt x="0" y="56"/>
                    </a:lnTo>
                    <a:lnTo>
                      <a:pt x="0" y="226"/>
                    </a:lnTo>
                    <a:lnTo>
                      <a:pt x="114" y="283"/>
                    </a:lnTo>
                    <a:lnTo>
                      <a:pt x="142" y="397"/>
                    </a:lnTo>
                    <a:lnTo>
                      <a:pt x="199" y="425"/>
                    </a:lnTo>
                    <a:lnTo>
                      <a:pt x="199" y="397"/>
                    </a:lnTo>
                    <a:lnTo>
                      <a:pt x="255" y="397"/>
                    </a:lnTo>
                    <a:lnTo>
                      <a:pt x="284" y="368"/>
                    </a:lnTo>
                    <a:lnTo>
                      <a:pt x="340" y="397"/>
                    </a:lnTo>
                    <a:lnTo>
                      <a:pt x="340" y="311"/>
                    </a:lnTo>
                    <a:lnTo>
                      <a:pt x="426" y="340"/>
                    </a:lnTo>
                    <a:lnTo>
                      <a:pt x="454" y="255"/>
                    </a:lnTo>
                    <a:lnTo>
                      <a:pt x="397" y="226"/>
                    </a:lnTo>
                    <a:lnTo>
                      <a:pt x="312" y="226"/>
                    </a:lnTo>
                    <a:lnTo>
                      <a:pt x="284" y="170"/>
                    </a:lnTo>
                    <a:lnTo>
                      <a:pt x="142" y="113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9" name="Freeform 132"/>
              <p:cNvSpPr>
                <a:spLocks/>
              </p:cNvSpPr>
              <p:nvPr/>
            </p:nvSpPr>
            <p:spPr bwMode="auto">
              <a:xfrm>
                <a:off x="4375150" y="3179763"/>
                <a:ext cx="676275" cy="630237"/>
              </a:xfrm>
              <a:custGeom>
                <a:avLst/>
                <a:gdLst>
                  <a:gd name="T0" fmla="*/ 676275 w 426"/>
                  <a:gd name="T1" fmla="*/ 180975 h 397"/>
                  <a:gd name="T2" fmla="*/ 676275 w 426"/>
                  <a:gd name="T3" fmla="*/ 315912 h 397"/>
                  <a:gd name="T4" fmla="*/ 630238 w 426"/>
                  <a:gd name="T5" fmla="*/ 406400 h 397"/>
                  <a:gd name="T6" fmla="*/ 495300 w 426"/>
                  <a:gd name="T7" fmla="*/ 495300 h 397"/>
                  <a:gd name="T8" fmla="*/ 450850 w 426"/>
                  <a:gd name="T9" fmla="*/ 585787 h 397"/>
                  <a:gd name="T10" fmla="*/ 360363 w 426"/>
                  <a:gd name="T11" fmla="*/ 585787 h 397"/>
                  <a:gd name="T12" fmla="*/ 315913 w 426"/>
                  <a:gd name="T13" fmla="*/ 541337 h 397"/>
                  <a:gd name="T14" fmla="*/ 269875 w 426"/>
                  <a:gd name="T15" fmla="*/ 541337 h 397"/>
                  <a:gd name="T16" fmla="*/ 225425 w 426"/>
                  <a:gd name="T17" fmla="*/ 630237 h 397"/>
                  <a:gd name="T18" fmla="*/ 180975 w 426"/>
                  <a:gd name="T19" fmla="*/ 630237 h 397"/>
                  <a:gd name="T20" fmla="*/ 0 w 426"/>
                  <a:gd name="T21" fmla="*/ 450850 h 397"/>
                  <a:gd name="T22" fmla="*/ 0 w 426"/>
                  <a:gd name="T23" fmla="*/ 0 h 397"/>
                  <a:gd name="T24" fmla="*/ 180975 w 426"/>
                  <a:gd name="T25" fmla="*/ 90487 h 397"/>
                  <a:gd name="T26" fmla="*/ 225425 w 426"/>
                  <a:gd name="T27" fmla="*/ 271462 h 397"/>
                  <a:gd name="T28" fmla="*/ 315913 w 426"/>
                  <a:gd name="T29" fmla="*/ 315912 h 397"/>
                  <a:gd name="T30" fmla="*/ 315913 w 426"/>
                  <a:gd name="T31" fmla="*/ 271462 h 397"/>
                  <a:gd name="T32" fmla="*/ 404813 w 426"/>
                  <a:gd name="T33" fmla="*/ 271462 h 397"/>
                  <a:gd name="T34" fmla="*/ 450850 w 426"/>
                  <a:gd name="T35" fmla="*/ 225425 h 397"/>
                  <a:gd name="T36" fmla="*/ 539750 w 426"/>
                  <a:gd name="T37" fmla="*/ 271462 h 397"/>
                  <a:gd name="T38" fmla="*/ 539750 w 426"/>
                  <a:gd name="T39" fmla="*/ 134937 h 397"/>
                  <a:gd name="T40" fmla="*/ 676275 w 426"/>
                  <a:gd name="T41" fmla="*/ 180975 h 39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26" h="397">
                    <a:moveTo>
                      <a:pt x="426" y="114"/>
                    </a:moveTo>
                    <a:lnTo>
                      <a:pt x="426" y="199"/>
                    </a:lnTo>
                    <a:lnTo>
                      <a:pt x="397" y="256"/>
                    </a:lnTo>
                    <a:lnTo>
                      <a:pt x="312" y="312"/>
                    </a:lnTo>
                    <a:lnTo>
                      <a:pt x="284" y="369"/>
                    </a:lnTo>
                    <a:lnTo>
                      <a:pt x="227" y="369"/>
                    </a:lnTo>
                    <a:lnTo>
                      <a:pt x="199" y="341"/>
                    </a:lnTo>
                    <a:lnTo>
                      <a:pt x="170" y="341"/>
                    </a:lnTo>
                    <a:lnTo>
                      <a:pt x="142" y="397"/>
                    </a:lnTo>
                    <a:lnTo>
                      <a:pt x="114" y="397"/>
                    </a:lnTo>
                    <a:lnTo>
                      <a:pt x="0" y="284"/>
                    </a:lnTo>
                    <a:lnTo>
                      <a:pt x="0" y="0"/>
                    </a:lnTo>
                    <a:lnTo>
                      <a:pt x="114" y="57"/>
                    </a:lnTo>
                    <a:lnTo>
                      <a:pt x="142" y="171"/>
                    </a:lnTo>
                    <a:lnTo>
                      <a:pt x="199" y="199"/>
                    </a:lnTo>
                    <a:lnTo>
                      <a:pt x="199" y="171"/>
                    </a:lnTo>
                    <a:lnTo>
                      <a:pt x="255" y="171"/>
                    </a:lnTo>
                    <a:lnTo>
                      <a:pt x="284" y="142"/>
                    </a:lnTo>
                    <a:lnTo>
                      <a:pt x="340" y="171"/>
                    </a:lnTo>
                    <a:lnTo>
                      <a:pt x="340" y="85"/>
                    </a:lnTo>
                    <a:lnTo>
                      <a:pt x="426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0" name="Freeform 133"/>
              <p:cNvSpPr>
                <a:spLocks/>
              </p:cNvSpPr>
              <p:nvPr/>
            </p:nvSpPr>
            <p:spPr bwMode="auto">
              <a:xfrm>
                <a:off x="5365750" y="3721100"/>
                <a:ext cx="269875" cy="404813"/>
              </a:xfrm>
              <a:custGeom>
                <a:avLst/>
                <a:gdLst>
                  <a:gd name="T0" fmla="*/ 44450 w 170"/>
                  <a:gd name="T1" fmla="*/ 44450 h 255"/>
                  <a:gd name="T2" fmla="*/ 0 w 170"/>
                  <a:gd name="T3" fmla="*/ 269875 h 255"/>
                  <a:gd name="T4" fmla="*/ 44450 w 170"/>
                  <a:gd name="T5" fmla="*/ 269875 h 255"/>
                  <a:gd name="T6" fmla="*/ 44450 w 170"/>
                  <a:gd name="T7" fmla="*/ 404813 h 255"/>
                  <a:gd name="T8" fmla="*/ 179388 w 170"/>
                  <a:gd name="T9" fmla="*/ 269875 h 255"/>
                  <a:gd name="T10" fmla="*/ 179388 w 170"/>
                  <a:gd name="T11" fmla="*/ 179388 h 255"/>
                  <a:gd name="T12" fmla="*/ 269875 w 170"/>
                  <a:gd name="T13" fmla="*/ 0 h 255"/>
                  <a:gd name="T14" fmla="*/ 134938 w 170"/>
                  <a:gd name="T15" fmla="*/ 0 h 255"/>
                  <a:gd name="T16" fmla="*/ 44450 w 170"/>
                  <a:gd name="T17" fmla="*/ 44450 h 2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255">
                    <a:moveTo>
                      <a:pt x="28" y="28"/>
                    </a:moveTo>
                    <a:lnTo>
                      <a:pt x="0" y="170"/>
                    </a:lnTo>
                    <a:lnTo>
                      <a:pt x="28" y="170"/>
                    </a:lnTo>
                    <a:lnTo>
                      <a:pt x="28" y="255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0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1" name="Freeform 134"/>
              <p:cNvSpPr>
                <a:spLocks/>
              </p:cNvSpPr>
              <p:nvPr/>
            </p:nvSpPr>
            <p:spPr bwMode="auto">
              <a:xfrm>
                <a:off x="5627688" y="3675063"/>
                <a:ext cx="187325" cy="360362"/>
              </a:xfrm>
              <a:custGeom>
                <a:avLst/>
                <a:gdLst>
                  <a:gd name="T0" fmla="*/ 4763 w 118"/>
                  <a:gd name="T1" fmla="*/ 47625 h 227"/>
                  <a:gd name="T2" fmla="*/ 1588 w 118"/>
                  <a:gd name="T3" fmla="*/ 77787 h 227"/>
                  <a:gd name="T4" fmla="*/ 7938 w 118"/>
                  <a:gd name="T5" fmla="*/ 315912 h 227"/>
                  <a:gd name="T6" fmla="*/ 52388 w 118"/>
                  <a:gd name="T7" fmla="*/ 360362 h 227"/>
                  <a:gd name="T8" fmla="*/ 142875 w 118"/>
                  <a:gd name="T9" fmla="*/ 225425 h 227"/>
                  <a:gd name="T10" fmla="*/ 142875 w 118"/>
                  <a:gd name="T11" fmla="*/ 134937 h 227"/>
                  <a:gd name="T12" fmla="*/ 187325 w 118"/>
                  <a:gd name="T13" fmla="*/ 0 h 227"/>
                  <a:gd name="T14" fmla="*/ 142875 w 118"/>
                  <a:gd name="T15" fmla="*/ 0 h 227"/>
                  <a:gd name="T16" fmla="*/ 98425 w 118"/>
                  <a:gd name="T17" fmla="*/ 90487 h 227"/>
                  <a:gd name="T18" fmla="*/ 4763 w 118"/>
                  <a:gd name="T19" fmla="*/ 47625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8" h="227">
                    <a:moveTo>
                      <a:pt x="3" y="30"/>
                    </a:moveTo>
                    <a:cubicBezTo>
                      <a:pt x="0" y="40"/>
                      <a:pt x="1" y="34"/>
                      <a:pt x="1" y="49"/>
                    </a:cubicBezTo>
                    <a:lnTo>
                      <a:pt x="5" y="199"/>
                    </a:lnTo>
                    <a:lnTo>
                      <a:pt x="33" y="227"/>
                    </a:lnTo>
                    <a:lnTo>
                      <a:pt x="90" y="142"/>
                    </a:lnTo>
                    <a:lnTo>
                      <a:pt x="90" y="85"/>
                    </a:lnTo>
                    <a:lnTo>
                      <a:pt x="118" y="0"/>
                    </a:lnTo>
                    <a:lnTo>
                      <a:pt x="90" y="0"/>
                    </a:lnTo>
                    <a:lnTo>
                      <a:pt x="62" y="57"/>
                    </a:lnTo>
                    <a:lnTo>
                      <a:pt x="3" y="3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2" name="Freeform 135"/>
              <p:cNvSpPr>
                <a:spLocks/>
              </p:cNvSpPr>
              <p:nvPr/>
            </p:nvSpPr>
            <p:spPr bwMode="auto">
              <a:xfrm>
                <a:off x="5680075" y="3900488"/>
                <a:ext cx="406400" cy="314325"/>
              </a:xfrm>
              <a:custGeom>
                <a:avLst/>
                <a:gdLst>
                  <a:gd name="T0" fmla="*/ 0 w 256"/>
                  <a:gd name="T1" fmla="*/ 134938 h 198"/>
                  <a:gd name="T2" fmla="*/ 90488 w 256"/>
                  <a:gd name="T3" fmla="*/ 0 h 198"/>
                  <a:gd name="T4" fmla="*/ 315913 w 256"/>
                  <a:gd name="T5" fmla="*/ 0 h 198"/>
                  <a:gd name="T6" fmla="*/ 406400 w 256"/>
                  <a:gd name="T7" fmla="*/ 134938 h 198"/>
                  <a:gd name="T8" fmla="*/ 406400 w 256"/>
                  <a:gd name="T9" fmla="*/ 269875 h 198"/>
                  <a:gd name="T10" fmla="*/ 315913 w 256"/>
                  <a:gd name="T11" fmla="*/ 314325 h 198"/>
                  <a:gd name="T12" fmla="*/ 90488 w 256"/>
                  <a:gd name="T13" fmla="*/ 225425 h 198"/>
                  <a:gd name="T14" fmla="*/ 0 w 256"/>
                  <a:gd name="T15" fmla="*/ 134938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6" h="198">
                    <a:moveTo>
                      <a:pt x="0" y="85"/>
                    </a:moveTo>
                    <a:lnTo>
                      <a:pt x="57" y="0"/>
                    </a:lnTo>
                    <a:lnTo>
                      <a:pt x="199" y="0"/>
                    </a:lnTo>
                    <a:lnTo>
                      <a:pt x="256" y="85"/>
                    </a:lnTo>
                    <a:lnTo>
                      <a:pt x="256" y="170"/>
                    </a:lnTo>
                    <a:lnTo>
                      <a:pt x="199" y="198"/>
                    </a:lnTo>
                    <a:lnTo>
                      <a:pt x="57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3" name="Freeform 136"/>
              <p:cNvSpPr>
                <a:spLocks/>
              </p:cNvSpPr>
              <p:nvPr/>
            </p:nvSpPr>
            <p:spPr bwMode="auto">
              <a:xfrm>
                <a:off x="3879850" y="3810000"/>
                <a:ext cx="585788" cy="541338"/>
              </a:xfrm>
              <a:custGeom>
                <a:avLst/>
                <a:gdLst>
                  <a:gd name="T0" fmla="*/ 450850 w 369"/>
                  <a:gd name="T1" fmla="*/ 0 h 341"/>
                  <a:gd name="T2" fmla="*/ 360363 w 369"/>
                  <a:gd name="T3" fmla="*/ 180975 h 341"/>
                  <a:gd name="T4" fmla="*/ 46038 w 369"/>
                  <a:gd name="T5" fmla="*/ 315913 h 341"/>
                  <a:gd name="T6" fmla="*/ 0 w 369"/>
                  <a:gd name="T7" fmla="*/ 404813 h 341"/>
                  <a:gd name="T8" fmla="*/ 90488 w 369"/>
                  <a:gd name="T9" fmla="*/ 450850 h 341"/>
                  <a:gd name="T10" fmla="*/ 134938 w 369"/>
                  <a:gd name="T11" fmla="*/ 404813 h 341"/>
                  <a:gd name="T12" fmla="*/ 180975 w 369"/>
                  <a:gd name="T13" fmla="*/ 495300 h 341"/>
                  <a:gd name="T14" fmla="*/ 225425 w 369"/>
                  <a:gd name="T15" fmla="*/ 495300 h 341"/>
                  <a:gd name="T16" fmla="*/ 271463 w 369"/>
                  <a:gd name="T17" fmla="*/ 541338 h 341"/>
                  <a:gd name="T18" fmla="*/ 315913 w 369"/>
                  <a:gd name="T19" fmla="*/ 495300 h 341"/>
                  <a:gd name="T20" fmla="*/ 541338 w 369"/>
                  <a:gd name="T21" fmla="*/ 404813 h 341"/>
                  <a:gd name="T22" fmla="*/ 585788 w 369"/>
                  <a:gd name="T23" fmla="*/ 360363 h 341"/>
                  <a:gd name="T24" fmla="*/ 585788 w 369"/>
                  <a:gd name="T25" fmla="*/ 269875 h 341"/>
                  <a:gd name="T26" fmla="*/ 541338 w 369"/>
                  <a:gd name="T27" fmla="*/ 134938 h 341"/>
                  <a:gd name="T28" fmla="*/ 541338 w 369"/>
                  <a:gd name="T29" fmla="*/ 90488 h 341"/>
                  <a:gd name="T30" fmla="*/ 450850 w 369"/>
                  <a:gd name="T31" fmla="*/ 0 h 34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69" h="341">
                    <a:moveTo>
                      <a:pt x="284" y="0"/>
                    </a:moveTo>
                    <a:lnTo>
                      <a:pt x="227" y="114"/>
                    </a:lnTo>
                    <a:lnTo>
                      <a:pt x="29" y="199"/>
                    </a:lnTo>
                    <a:lnTo>
                      <a:pt x="0" y="255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114" y="312"/>
                    </a:lnTo>
                    <a:lnTo>
                      <a:pt x="142" y="312"/>
                    </a:lnTo>
                    <a:lnTo>
                      <a:pt x="171" y="341"/>
                    </a:lnTo>
                    <a:lnTo>
                      <a:pt x="199" y="312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69" y="170"/>
                    </a:lnTo>
                    <a:lnTo>
                      <a:pt x="341" y="85"/>
                    </a:lnTo>
                    <a:lnTo>
                      <a:pt x="341" y="57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4" name="Freeform 137"/>
              <p:cNvSpPr>
                <a:spLocks/>
              </p:cNvSpPr>
              <p:nvPr/>
            </p:nvSpPr>
            <p:spPr bwMode="auto">
              <a:xfrm>
                <a:off x="4240213" y="5205413"/>
                <a:ext cx="180975" cy="315912"/>
              </a:xfrm>
              <a:custGeom>
                <a:avLst/>
                <a:gdLst>
                  <a:gd name="T0" fmla="*/ 180975 w 114"/>
                  <a:gd name="T1" fmla="*/ 0 h 199"/>
                  <a:gd name="T2" fmla="*/ 90488 w 114"/>
                  <a:gd name="T3" fmla="*/ 0 h 199"/>
                  <a:gd name="T4" fmla="*/ 0 w 114"/>
                  <a:gd name="T5" fmla="*/ 180975 h 199"/>
                  <a:gd name="T6" fmla="*/ 0 w 114"/>
                  <a:gd name="T7" fmla="*/ 269875 h 199"/>
                  <a:gd name="T8" fmla="*/ 90488 w 114"/>
                  <a:gd name="T9" fmla="*/ 315912 h 199"/>
                  <a:gd name="T10" fmla="*/ 180975 w 114"/>
                  <a:gd name="T11" fmla="*/ 180975 h 199"/>
                  <a:gd name="T12" fmla="*/ 180975 w 114"/>
                  <a:gd name="T13" fmla="*/ 90487 h 199"/>
                  <a:gd name="T14" fmla="*/ 134938 w 114"/>
                  <a:gd name="T15" fmla="*/ 90487 h 199"/>
                  <a:gd name="T16" fmla="*/ 180975 w 114"/>
                  <a:gd name="T17" fmla="*/ 0 h 19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99">
                    <a:moveTo>
                      <a:pt x="114" y="0"/>
                    </a:moveTo>
                    <a:lnTo>
                      <a:pt x="57" y="0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99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85" y="57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5" name="Freeform 138"/>
              <p:cNvSpPr>
                <a:spLocks/>
              </p:cNvSpPr>
              <p:nvPr/>
            </p:nvSpPr>
            <p:spPr bwMode="auto">
              <a:xfrm>
                <a:off x="4014788" y="4621213"/>
                <a:ext cx="495300" cy="900112"/>
              </a:xfrm>
              <a:custGeom>
                <a:avLst/>
                <a:gdLst>
                  <a:gd name="T0" fmla="*/ 225425 w 312"/>
                  <a:gd name="T1" fmla="*/ 854075 h 567"/>
                  <a:gd name="T2" fmla="*/ 90488 w 312"/>
                  <a:gd name="T3" fmla="*/ 854075 h 567"/>
                  <a:gd name="T4" fmla="*/ 46038 w 312"/>
                  <a:gd name="T5" fmla="*/ 900112 h 567"/>
                  <a:gd name="T6" fmla="*/ 0 w 312"/>
                  <a:gd name="T7" fmla="*/ 854075 h 567"/>
                  <a:gd name="T8" fmla="*/ 0 w 312"/>
                  <a:gd name="T9" fmla="*/ 719137 h 567"/>
                  <a:gd name="T10" fmla="*/ 90488 w 312"/>
                  <a:gd name="T11" fmla="*/ 719137 h 567"/>
                  <a:gd name="T12" fmla="*/ 180975 w 312"/>
                  <a:gd name="T13" fmla="*/ 493712 h 567"/>
                  <a:gd name="T14" fmla="*/ 180975 w 312"/>
                  <a:gd name="T15" fmla="*/ 404812 h 567"/>
                  <a:gd name="T16" fmla="*/ 225425 w 312"/>
                  <a:gd name="T17" fmla="*/ 314325 h 567"/>
                  <a:gd name="T18" fmla="*/ 225425 w 312"/>
                  <a:gd name="T19" fmla="*/ 134937 h 567"/>
                  <a:gd name="T20" fmla="*/ 180975 w 312"/>
                  <a:gd name="T21" fmla="*/ 88900 h 567"/>
                  <a:gd name="T22" fmla="*/ 136525 w 312"/>
                  <a:gd name="T23" fmla="*/ 0 h 567"/>
                  <a:gd name="T24" fmla="*/ 271463 w 312"/>
                  <a:gd name="T25" fmla="*/ 0 h 567"/>
                  <a:gd name="T26" fmla="*/ 360363 w 312"/>
                  <a:gd name="T27" fmla="*/ 134937 h 567"/>
                  <a:gd name="T28" fmla="*/ 450850 w 312"/>
                  <a:gd name="T29" fmla="*/ 134937 h 567"/>
                  <a:gd name="T30" fmla="*/ 495300 w 312"/>
                  <a:gd name="T31" fmla="*/ 223837 h 567"/>
                  <a:gd name="T32" fmla="*/ 406400 w 312"/>
                  <a:gd name="T33" fmla="*/ 269875 h 567"/>
                  <a:gd name="T34" fmla="*/ 271463 w 312"/>
                  <a:gd name="T35" fmla="*/ 404812 h 567"/>
                  <a:gd name="T36" fmla="*/ 271463 w 312"/>
                  <a:gd name="T37" fmla="*/ 493712 h 567"/>
                  <a:gd name="T38" fmla="*/ 315913 w 312"/>
                  <a:gd name="T39" fmla="*/ 584200 h 567"/>
                  <a:gd name="T40" fmla="*/ 225425 w 312"/>
                  <a:gd name="T41" fmla="*/ 765175 h 567"/>
                  <a:gd name="T42" fmla="*/ 225425 w 312"/>
                  <a:gd name="T43" fmla="*/ 854075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2" h="567">
                    <a:moveTo>
                      <a:pt x="142" y="538"/>
                    </a:moveTo>
                    <a:lnTo>
                      <a:pt x="57" y="538"/>
                    </a:lnTo>
                    <a:lnTo>
                      <a:pt x="29" y="567"/>
                    </a:lnTo>
                    <a:lnTo>
                      <a:pt x="0" y="538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114" y="311"/>
                    </a:lnTo>
                    <a:lnTo>
                      <a:pt x="114" y="255"/>
                    </a:lnTo>
                    <a:lnTo>
                      <a:pt x="142" y="198"/>
                    </a:lnTo>
                    <a:lnTo>
                      <a:pt x="142" y="85"/>
                    </a:lnTo>
                    <a:lnTo>
                      <a:pt x="114" y="56"/>
                    </a:lnTo>
                    <a:lnTo>
                      <a:pt x="86" y="0"/>
                    </a:lnTo>
                    <a:lnTo>
                      <a:pt x="171" y="0"/>
                    </a:lnTo>
                    <a:lnTo>
                      <a:pt x="227" y="85"/>
                    </a:lnTo>
                    <a:lnTo>
                      <a:pt x="284" y="85"/>
                    </a:lnTo>
                    <a:lnTo>
                      <a:pt x="312" y="141"/>
                    </a:lnTo>
                    <a:lnTo>
                      <a:pt x="256" y="170"/>
                    </a:lnTo>
                    <a:lnTo>
                      <a:pt x="171" y="255"/>
                    </a:lnTo>
                    <a:lnTo>
                      <a:pt x="171" y="311"/>
                    </a:lnTo>
                    <a:lnTo>
                      <a:pt x="199" y="368"/>
                    </a:lnTo>
                    <a:lnTo>
                      <a:pt x="142" y="482"/>
                    </a:lnTo>
                    <a:lnTo>
                      <a:pt x="142" y="53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6" name="Freeform 139"/>
              <p:cNvSpPr>
                <a:spLocks/>
              </p:cNvSpPr>
              <p:nvPr/>
            </p:nvSpPr>
            <p:spPr bwMode="auto">
              <a:xfrm>
                <a:off x="4060825" y="5475288"/>
                <a:ext cx="360363" cy="360362"/>
              </a:xfrm>
              <a:custGeom>
                <a:avLst/>
                <a:gdLst>
                  <a:gd name="T0" fmla="*/ 0 w 227"/>
                  <a:gd name="T1" fmla="*/ 46037 h 227"/>
                  <a:gd name="T2" fmla="*/ 44450 w 227"/>
                  <a:gd name="T3" fmla="*/ 180975 h 227"/>
                  <a:gd name="T4" fmla="*/ 44450 w 227"/>
                  <a:gd name="T5" fmla="*/ 225425 h 227"/>
                  <a:gd name="T6" fmla="*/ 90488 w 227"/>
                  <a:gd name="T7" fmla="*/ 269875 h 227"/>
                  <a:gd name="T8" fmla="*/ 90488 w 227"/>
                  <a:gd name="T9" fmla="*/ 360362 h 227"/>
                  <a:gd name="T10" fmla="*/ 179388 w 227"/>
                  <a:gd name="T11" fmla="*/ 269875 h 227"/>
                  <a:gd name="T12" fmla="*/ 360363 w 227"/>
                  <a:gd name="T13" fmla="*/ 134937 h 227"/>
                  <a:gd name="T14" fmla="*/ 314325 w 227"/>
                  <a:gd name="T15" fmla="*/ 46037 h 227"/>
                  <a:gd name="T16" fmla="*/ 269875 w 227"/>
                  <a:gd name="T17" fmla="*/ 46037 h 227"/>
                  <a:gd name="T18" fmla="*/ 179388 w 227"/>
                  <a:gd name="T19" fmla="*/ 0 h 227"/>
                  <a:gd name="T20" fmla="*/ 44450 w 227"/>
                  <a:gd name="T21" fmla="*/ 0 h 227"/>
                  <a:gd name="T22" fmla="*/ 0 w 227"/>
                  <a:gd name="T23" fmla="*/ 46037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227">
                    <a:moveTo>
                      <a:pt x="0" y="29"/>
                    </a:moveTo>
                    <a:lnTo>
                      <a:pt x="28" y="114"/>
                    </a:lnTo>
                    <a:lnTo>
                      <a:pt x="28" y="142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170"/>
                    </a:lnTo>
                    <a:lnTo>
                      <a:pt x="227" y="85"/>
                    </a:lnTo>
                    <a:lnTo>
                      <a:pt x="198" y="29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7" name="Freeform 140"/>
              <p:cNvSpPr>
                <a:spLocks/>
              </p:cNvSpPr>
              <p:nvPr/>
            </p:nvSpPr>
            <p:spPr bwMode="auto">
              <a:xfrm>
                <a:off x="3744913" y="4214813"/>
                <a:ext cx="585787" cy="1306512"/>
              </a:xfrm>
              <a:custGeom>
                <a:avLst/>
                <a:gdLst>
                  <a:gd name="T0" fmla="*/ 134937 w 369"/>
                  <a:gd name="T1" fmla="*/ 0 h 823"/>
                  <a:gd name="T2" fmla="*/ 90487 w 369"/>
                  <a:gd name="T3" fmla="*/ 90487 h 823"/>
                  <a:gd name="T4" fmla="*/ 180975 w 369"/>
                  <a:gd name="T5" fmla="*/ 585787 h 823"/>
                  <a:gd name="T6" fmla="*/ 269875 w 369"/>
                  <a:gd name="T7" fmla="*/ 990600 h 823"/>
                  <a:gd name="T8" fmla="*/ 0 w 369"/>
                  <a:gd name="T9" fmla="*/ 1260475 h 823"/>
                  <a:gd name="T10" fmla="*/ 46037 w 369"/>
                  <a:gd name="T11" fmla="*/ 1306512 h 823"/>
                  <a:gd name="T12" fmla="*/ 269875 w 369"/>
                  <a:gd name="T13" fmla="*/ 1260475 h 823"/>
                  <a:gd name="T14" fmla="*/ 269875 w 369"/>
                  <a:gd name="T15" fmla="*/ 1125537 h 823"/>
                  <a:gd name="T16" fmla="*/ 360362 w 369"/>
                  <a:gd name="T17" fmla="*/ 1125537 h 823"/>
                  <a:gd name="T18" fmla="*/ 450850 w 369"/>
                  <a:gd name="T19" fmla="*/ 900112 h 823"/>
                  <a:gd name="T20" fmla="*/ 450850 w 369"/>
                  <a:gd name="T21" fmla="*/ 811212 h 823"/>
                  <a:gd name="T22" fmla="*/ 495300 w 369"/>
                  <a:gd name="T23" fmla="*/ 720725 h 823"/>
                  <a:gd name="T24" fmla="*/ 495300 w 369"/>
                  <a:gd name="T25" fmla="*/ 541337 h 823"/>
                  <a:gd name="T26" fmla="*/ 450850 w 369"/>
                  <a:gd name="T27" fmla="*/ 495300 h 823"/>
                  <a:gd name="T28" fmla="*/ 406400 w 369"/>
                  <a:gd name="T29" fmla="*/ 406400 h 823"/>
                  <a:gd name="T30" fmla="*/ 495300 w 369"/>
                  <a:gd name="T31" fmla="*/ 406400 h 823"/>
                  <a:gd name="T32" fmla="*/ 541337 w 369"/>
                  <a:gd name="T33" fmla="*/ 406400 h 823"/>
                  <a:gd name="T34" fmla="*/ 585787 w 369"/>
                  <a:gd name="T35" fmla="*/ 360362 h 823"/>
                  <a:gd name="T36" fmla="*/ 406400 w 369"/>
                  <a:gd name="T37" fmla="*/ 136525 h 823"/>
                  <a:gd name="T38" fmla="*/ 360362 w 369"/>
                  <a:gd name="T39" fmla="*/ 90487 h 823"/>
                  <a:gd name="T40" fmla="*/ 315912 w 369"/>
                  <a:gd name="T41" fmla="*/ 90487 h 823"/>
                  <a:gd name="T42" fmla="*/ 269875 w 369"/>
                  <a:gd name="T43" fmla="*/ 0 h 823"/>
                  <a:gd name="T44" fmla="*/ 225425 w 369"/>
                  <a:gd name="T45" fmla="*/ 46037 h 823"/>
                  <a:gd name="T46" fmla="*/ 134937 w 369"/>
                  <a:gd name="T47" fmla="*/ 0 h 82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69" h="823">
                    <a:moveTo>
                      <a:pt x="85" y="0"/>
                    </a:moveTo>
                    <a:lnTo>
                      <a:pt x="57" y="57"/>
                    </a:lnTo>
                    <a:lnTo>
                      <a:pt x="114" y="369"/>
                    </a:lnTo>
                    <a:lnTo>
                      <a:pt x="170" y="624"/>
                    </a:lnTo>
                    <a:lnTo>
                      <a:pt x="0" y="794"/>
                    </a:lnTo>
                    <a:lnTo>
                      <a:pt x="29" y="823"/>
                    </a:lnTo>
                    <a:lnTo>
                      <a:pt x="170" y="794"/>
                    </a:lnTo>
                    <a:lnTo>
                      <a:pt x="170" y="709"/>
                    </a:lnTo>
                    <a:lnTo>
                      <a:pt x="227" y="709"/>
                    </a:lnTo>
                    <a:lnTo>
                      <a:pt x="284" y="567"/>
                    </a:lnTo>
                    <a:lnTo>
                      <a:pt x="284" y="511"/>
                    </a:lnTo>
                    <a:lnTo>
                      <a:pt x="312" y="454"/>
                    </a:lnTo>
                    <a:lnTo>
                      <a:pt x="312" y="341"/>
                    </a:lnTo>
                    <a:lnTo>
                      <a:pt x="284" y="312"/>
                    </a:lnTo>
                    <a:lnTo>
                      <a:pt x="256" y="256"/>
                    </a:lnTo>
                    <a:lnTo>
                      <a:pt x="312" y="256"/>
                    </a:lnTo>
                    <a:lnTo>
                      <a:pt x="341" y="256"/>
                    </a:lnTo>
                    <a:lnTo>
                      <a:pt x="369" y="227"/>
                    </a:lnTo>
                    <a:lnTo>
                      <a:pt x="256" y="86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42" y="2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8" name="Freeform 141"/>
              <p:cNvSpPr>
                <a:spLocks/>
              </p:cNvSpPr>
              <p:nvPr/>
            </p:nvSpPr>
            <p:spPr bwMode="auto">
              <a:xfrm>
                <a:off x="4914900" y="3495675"/>
                <a:ext cx="406400" cy="990600"/>
              </a:xfrm>
              <a:custGeom>
                <a:avLst/>
                <a:gdLst>
                  <a:gd name="T0" fmla="*/ 360363 w 256"/>
                  <a:gd name="T1" fmla="*/ 944563 h 624"/>
                  <a:gd name="T2" fmla="*/ 315913 w 256"/>
                  <a:gd name="T3" fmla="*/ 765175 h 624"/>
                  <a:gd name="T4" fmla="*/ 406400 w 256"/>
                  <a:gd name="T5" fmla="*/ 630238 h 624"/>
                  <a:gd name="T6" fmla="*/ 406400 w 256"/>
                  <a:gd name="T7" fmla="*/ 495300 h 624"/>
                  <a:gd name="T8" fmla="*/ 271463 w 256"/>
                  <a:gd name="T9" fmla="*/ 449263 h 624"/>
                  <a:gd name="T10" fmla="*/ 271463 w 256"/>
                  <a:gd name="T11" fmla="*/ 360363 h 624"/>
                  <a:gd name="T12" fmla="*/ 180975 w 256"/>
                  <a:gd name="T13" fmla="*/ 44450 h 624"/>
                  <a:gd name="T14" fmla="*/ 136525 w 256"/>
                  <a:gd name="T15" fmla="*/ 0 h 624"/>
                  <a:gd name="T16" fmla="*/ 90488 w 256"/>
                  <a:gd name="T17" fmla="*/ 90488 h 624"/>
                  <a:gd name="T18" fmla="*/ 90488 w 256"/>
                  <a:gd name="T19" fmla="*/ 360363 h 624"/>
                  <a:gd name="T20" fmla="*/ 180975 w 256"/>
                  <a:gd name="T21" fmla="*/ 449263 h 624"/>
                  <a:gd name="T22" fmla="*/ 136525 w 256"/>
                  <a:gd name="T23" fmla="*/ 495300 h 624"/>
                  <a:gd name="T24" fmla="*/ 46038 w 256"/>
                  <a:gd name="T25" fmla="*/ 539750 h 624"/>
                  <a:gd name="T26" fmla="*/ 46038 w 256"/>
                  <a:gd name="T27" fmla="*/ 674688 h 624"/>
                  <a:gd name="T28" fmla="*/ 0 w 256"/>
                  <a:gd name="T29" fmla="*/ 765175 h 624"/>
                  <a:gd name="T30" fmla="*/ 0 w 256"/>
                  <a:gd name="T31" fmla="*/ 900113 h 624"/>
                  <a:gd name="T32" fmla="*/ 90488 w 256"/>
                  <a:gd name="T33" fmla="*/ 990600 h 624"/>
                  <a:gd name="T34" fmla="*/ 136525 w 256"/>
                  <a:gd name="T35" fmla="*/ 944563 h 624"/>
                  <a:gd name="T36" fmla="*/ 225425 w 256"/>
                  <a:gd name="T37" fmla="*/ 990600 h 624"/>
                  <a:gd name="T38" fmla="*/ 360363 w 256"/>
                  <a:gd name="T39" fmla="*/ 944563 h 62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6" h="624">
                    <a:moveTo>
                      <a:pt x="227" y="595"/>
                    </a:moveTo>
                    <a:lnTo>
                      <a:pt x="199" y="482"/>
                    </a:lnTo>
                    <a:lnTo>
                      <a:pt x="256" y="397"/>
                    </a:lnTo>
                    <a:lnTo>
                      <a:pt x="256" y="312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114" y="28"/>
                    </a:lnTo>
                    <a:lnTo>
                      <a:pt x="86" y="0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114" y="283"/>
                    </a:lnTo>
                    <a:lnTo>
                      <a:pt x="86" y="312"/>
                    </a:lnTo>
                    <a:lnTo>
                      <a:pt x="29" y="340"/>
                    </a:lnTo>
                    <a:lnTo>
                      <a:pt x="29" y="425"/>
                    </a:lnTo>
                    <a:lnTo>
                      <a:pt x="0" y="482"/>
                    </a:lnTo>
                    <a:lnTo>
                      <a:pt x="0" y="567"/>
                    </a:lnTo>
                    <a:lnTo>
                      <a:pt x="57" y="624"/>
                    </a:lnTo>
                    <a:lnTo>
                      <a:pt x="86" y="595"/>
                    </a:lnTo>
                    <a:lnTo>
                      <a:pt x="142" y="624"/>
                    </a:lnTo>
                    <a:lnTo>
                      <a:pt x="227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9" name="Freeform 142"/>
              <p:cNvSpPr>
                <a:spLocks/>
              </p:cNvSpPr>
              <p:nvPr/>
            </p:nvSpPr>
            <p:spPr bwMode="auto">
              <a:xfrm>
                <a:off x="5680075" y="4214813"/>
                <a:ext cx="720725" cy="315912"/>
              </a:xfrm>
              <a:custGeom>
                <a:avLst/>
                <a:gdLst>
                  <a:gd name="T0" fmla="*/ 720725 w 454"/>
                  <a:gd name="T1" fmla="*/ 180975 h 199"/>
                  <a:gd name="T2" fmla="*/ 676275 w 454"/>
                  <a:gd name="T3" fmla="*/ 271462 h 199"/>
                  <a:gd name="T4" fmla="*/ 495300 w 454"/>
                  <a:gd name="T5" fmla="*/ 315912 h 199"/>
                  <a:gd name="T6" fmla="*/ 315913 w 454"/>
                  <a:gd name="T7" fmla="*/ 271462 h 199"/>
                  <a:gd name="T8" fmla="*/ 0 w 454"/>
                  <a:gd name="T9" fmla="*/ 46037 h 199"/>
                  <a:gd name="T10" fmla="*/ 46038 w 454"/>
                  <a:gd name="T11" fmla="*/ 0 h 199"/>
                  <a:gd name="T12" fmla="*/ 315913 w 454"/>
                  <a:gd name="T13" fmla="*/ 90487 h 199"/>
                  <a:gd name="T14" fmla="*/ 406400 w 454"/>
                  <a:gd name="T15" fmla="*/ 136525 h 199"/>
                  <a:gd name="T16" fmla="*/ 450850 w 454"/>
                  <a:gd name="T17" fmla="*/ 90487 h 199"/>
                  <a:gd name="T18" fmla="*/ 450850 w 454"/>
                  <a:gd name="T19" fmla="*/ 46037 h 199"/>
                  <a:gd name="T20" fmla="*/ 720725 w 454"/>
                  <a:gd name="T21" fmla="*/ 180975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199">
                    <a:moveTo>
                      <a:pt x="454" y="114"/>
                    </a:moveTo>
                    <a:lnTo>
                      <a:pt x="426" y="171"/>
                    </a:lnTo>
                    <a:lnTo>
                      <a:pt x="312" y="199"/>
                    </a:lnTo>
                    <a:lnTo>
                      <a:pt x="199" y="171"/>
                    </a:lnTo>
                    <a:lnTo>
                      <a:pt x="0" y="29"/>
                    </a:lnTo>
                    <a:lnTo>
                      <a:pt x="29" y="0"/>
                    </a:lnTo>
                    <a:lnTo>
                      <a:pt x="199" y="57"/>
                    </a:lnTo>
                    <a:lnTo>
                      <a:pt x="256" y="86"/>
                    </a:lnTo>
                    <a:lnTo>
                      <a:pt x="284" y="57"/>
                    </a:lnTo>
                    <a:lnTo>
                      <a:pt x="284" y="29"/>
                    </a:lnTo>
                    <a:lnTo>
                      <a:pt x="454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0" name="Freeform 143"/>
              <p:cNvSpPr>
                <a:spLocks/>
              </p:cNvSpPr>
              <p:nvPr/>
            </p:nvSpPr>
            <p:spPr bwMode="auto">
              <a:xfrm>
                <a:off x="5186363" y="3721100"/>
                <a:ext cx="944562" cy="944563"/>
              </a:xfrm>
              <a:custGeom>
                <a:avLst/>
                <a:gdLst>
                  <a:gd name="T0" fmla="*/ 900112 w 595"/>
                  <a:gd name="T1" fmla="*/ 449263 h 595"/>
                  <a:gd name="T2" fmla="*/ 944562 w 595"/>
                  <a:gd name="T3" fmla="*/ 539750 h 595"/>
                  <a:gd name="T4" fmla="*/ 944562 w 595"/>
                  <a:gd name="T5" fmla="*/ 584200 h 595"/>
                  <a:gd name="T6" fmla="*/ 900112 w 595"/>
                  <a:gd name="T7" fmla="*/ 630238 h 595"/>
                  <a:gd name="T8" fmla="*/ 809625 w 595"/>
                  <a:gd name="T9" fmla="*/ 584200 h 595"/>
                  <a:gd name="T10" fmla="*/ 539750 w 595"/>
                  <a:gd name="T11" fmla="*/ 493713 h 595"/>
                  <a:gd name="T12" fmla="*/ 493712 w 595"/>
                  <a:gd name="T13" fmla="*/ 539750 h 595"/>
                  <a:gd name="T14" fmla="*/ 404812 w 595"/>
                  <a:gd name="T15" fmla="*/ 539750 h 595"/>
                  <a:gd name="T16" fmla="*/ 404812 w 595"/>
                  <a:gd name="T17" fmla="*/ 584200 h 595"/>
                  <a:gd name="T18" fmla="*/ 539750 w 595"/>
                  <a:gd name="T19" fmla="*/ 719138 h 595"/>
                  <a:gd name="T20" fmla="*/ 628650 w 595"/>
                  <a:gd name="T21" fmla="*/ 719138 h 595"/>
                  <a:gd name="T22" fmla="*/ 628650 w 595"/>
                  <a:gd name="T23" fmla="*/ 765175 h 595"/>
                  <a:gd name="T24" fmla="*/ 539750 w 595"/>
                  <a:gd name="T25" fmla="*/ 809625 h 595"/>
                  <a:gd name="T26" fmla="*/ 404812 w 595"/>
                  <a:gd name="T27" fmla="*/ 719138 h 595"/>
                  <a:gd name="T28" fmla="*/ 404812 w 595"/>
                  <a:gd name="T29" fmla="*/ 765175 h 595"/>
                  <a:gd name="T30" fmla="*/ 314325 w 595"/>
                  <a:gd name="T31" fmla="*/ 809625 h 595"/>
                  <a:gd name="T32" fmla="*/ 269875 w 595"/>
                  <a:gd name="T33" fmla="*/ 944563 h 595"/>
                  <a:gd name="T34" fmla="*/ 269875 w 595"/>
                  <a:gd name="T35" fmla="*/ 765175 h 595"/>
                  <a:gd name="T36" fmla="*/ 179387 w 595"/>
                  <a:gd name="T37" fmla="*/ 674688 h 595"/>
                  <a:gd name="T38" fmla="*/ 134937 w 595"/>
                  <a:gd name="T39" fmla="*/ 765175 h 595"/>
                  <a:gd name="T40" fmla="*/ 88900 w 595"/>
                  <a:gd name="T41" fmla="*/ 719138 h 595"/>
                  <a:gd name="T42" fmla="*/ 44450 w 595"/>
                  <a:gd name="T43" fmla="*/ 539750 h 595"/>
                  <a:gd name="T44" fmla="*/ 134937 w 595"/>
                  <a:gd name="T45" fmla="*/ 404813 h 595"/>
                  <a:gd name="T46" fmla="*/ 134937 w 595"/>
                  <a:gd name="T47" fmla="*/ 269875 h 595"/>
                  <a:gd name="T48" fmla="*/ 0 w 595"/>
                  <a:gd name="T49" fmla="*/ 223838 h 595"/>
                  <a:gd name="T50" fmla="*/ 0 w 595"/>
                  <a:gd name="T51" fmla="*/ 134938 h 595"/>
                  <a:gd name="T52" fmla="*/ 179387 w 595"/>
                  <a:gd name="T53" fmla="*/ 44450 h 595"/>
                  <a:gd name="T54" fmla="*/ 223837 w 595"/>
                  <a:gd name="T55" fmla="*/ 44450 h 595"/>
                  <a:gd name="T56" fmla="*/ 179387 w 595"/>
                  <a:gd name="T57" fmla="*/ 269875 h 595"/>
                  <a:gd name="T58" fmla="*/ 223837 w 595"/>
                  <a:gd name="T59" fmla="*/ 269875 h 595"/>
                  <a:gd name="T60" fmla="*/ 223837 w 595"/>
                  <a:gd name="T61" fmla="*/ 358775 h 595"/>
                  <a:gd name="T62" fmla="*/ 223837 w 595"/>
                  <a:gd name="T63" fmla="*/ 404813 h 595"/>
                  <a:gd name="T64" fmla="*/ 358775 w 595"/>
                  <a:gd name="T65" fmla="*/ 269875 h 595"/>
                  <a:gd name="T66" fmla="*/ 358775 w 595"/>
                  <a:gd name="T67" fmla="*/ 179388 h 595"/>
                  <a:gd name="T68" fmla="*/ 449262 w 595"/>
                  <a:gd name="T69" fmla="*/ 0 h 595"/>
                  <a:gd name="T70" fmla="*/ 449262 w 595"/>
                  <a:gd name="T71" fmla="*/ 269875 h 595"/>
                  <a:gd name="T72" fmla="*/ 584200 w 595"/>
                  <a:gd name="T73" fmla="*/ 404813 h 595"/>
                  <a:gd name="T74" fmla="*/ 809625 w 595"/>
                  <a:gd name="T75" fmla="*/ 493713 h 595"/>
                  <a:gd name="T76" fmla="*/ 900112 w 595"/>
                  <a:gd name="T77" fmla="*/ 449263 h 59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595" h="595">
                    <a:moveTo>
                      <a:pt x="567" y="283"/>
                    </a:moveTo>
                    <a:lnTo>
                      <a:pt x="595" y="340"/>
                    </a:lnTo>
                    <a:lnTo>
                      <a:pt x="595" y="368"/>
                    </a:lnTo>
                    <a:lnTo>
                      <a:pt x="567" y="397"/>
                    </a:lnTo>
                    <a:lnTo>
                      <a:pt x="510" y="368"/>
                    </a:lnTo>
                    <a:lnTo>
                      <a:pt x="340" y="311"/>
                    </a:lnTo>
                    <a:lnTo>
                      <a:pt x="311" y="340"/>
                    </a:lnTo>
                    <a:lnTo>
                      <a:pt x="255" y="340"/>
                    </a:lnTo>
                    <a:lnTo>
                      <a:pt x="255" y="368"/>
                    </a:lnTo>
                    <a:lnTo>
                      <a:pt x="340" y="453"/>
                    </a:lnTo>
                    <a:lnTo>
                      <a:pt x="396" y="453"/>
                    </a:lnTo>
                    <a:lnTo>
                      <a:pt x="396" y="482"/>
                    </a:lnTo>
                    <a:lnTo>
                      <a:pt x="340" y="510"/>
                    </a:lnTo>
                    <a:lnTo>
                      <a:pt x="255" y="453"/>
                    </a:lnTo>
                    <a:lnTo>
                      <a:pt x="255" y="482"/>
                    </a:lnTo>
                    <a:lnTo>
                      <a:pt x="198" y="510"/>
                    </a:lnTo>
                    <a:lnTo>
                      <a:pt x="170" y="595"/>
                    </a:lnTo>
                    <a:lnTo>
                      <a:pt x="170" y="482"/>
                    </a:lnTo>
                    <a:lnTo>
                      <a:pt x="113" y="425"/>
                    </a:lnTo>
                    <a:lnTo>
                      <a:pt x="85" y="482"/>
                    </a:lnTo>
                    <a:lnTo>
                      <a:pt x="56" y="453"/>
                    </a:lnTo>
                    <a:lnTo>
                      <a:pt x="28" y="340"/>
                    </a:lnTo>
                    <a:lnTo>
                      <a:pt x="85" y="255"/>
                    </a:lnTo>
                    <a:lnTo>
                      <a:pt x="85" y="170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113" y="28"/>
                    </a:lnTo>
                    <a:lnTo>
                      <a:pt x="141" y="28"/>
                    </a:lnTo>
                    <a:lnTo>
                      <a:pt x="113" y="170"/>
                    </a:lnTo>
                    <a:lnTo>
                      <a:pt x="141" y="170"/>
                    </a:lnTo>
                    <a:lnTo>
                      <a:pt x="141" y="226"/>
                    </a:lnTo>
                    <a:lnTo>
                      <a:pt x="141" y="255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283" y="0"/>
                    </a:lnTo>
                    <a:lnTo>
                      <a:pt x="283" y="170"/>
                    </a:lnTo>
                    <a:lnTo>
                      <a:pt x="368" y="255"/>
                    </a:lnTo>
                    <a:lnTo>
                      <a:pt x="510" y="311"/>
                    </a:lnTo>
                    <a:lnTo>
                      <a:pt x="567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1" name="Freeform 144"/>
              <p:cNvSpPr>
                <a:spLocks/>
              </p:cNvSpPr>
              <p:nvPr/>
            </p:nvSpPr>
            <p:spPr bwMode="auto">
              <a:xfrm>
                <a:off x="5591175" y="4260850"/>
                <a:ext cx="404813" cy="225425"/>
              </a:xfrm>
              <a:custGeom>
                <a:avLst/>
                <a:gdLst>
                  <a:gd name="T0" fmla="*/ 360363 w 255"/>
                  <a:gd name="T1" fmla="*/ 225425 h 142"/>
                  <a:gd name="T2" fmla="*/ 223838 w 255"/>
                  <a:gd name="T3" fmla="*/ 225425 h 142"/>
                  <a:gd name="T4" fmla="*/ 223838 w 255"/>
                  <a:gd name="T5" fmla="*/ 179388 h 142"/>
                  <a:gd name="T6" fmla="*/ 134938 w 255"/>
                  <a:gd name="T7" fmla="*/ 179388 h 142"/>
                  <a:gd name="T8" fmla="*/ 0 w 255"/>
                  <a:gd name="T9" fmla="*/ 44450 h 142"/>
                  <a:gd name="T10" fmla="*/ 0 w 255"/>
                  <a:gd name="T11" fmla="*/ 0 h 142"/>
                  <a:gd name="T12" fmla="*/ 88900 w 255"/>
                  <a:gd name="T13" fmla="*/ 0 h 142"/>
                  <a:gd name="T14" fmla="*/ 404813 w 255"/>
                  <a:gd name="T15" fmla="*/ 225425 h 142"/>
                  <a:gd name="T16" fmla="*/ 360363 w 255"/>
                  <a:gd name="T17" fmla="*/ 225425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142">
                    <a:moveTo>
                      <a:pt x="227" y="142"/>
                    </a:moveTo>
                    <a:lnTo>
                      <a:pt x="141" y="142"/>
                    </a:lnTo>
                    <a:lnTo>
                      <a:pt x="141" y="113"/>
                    </a:lnTo>
                    <a:lnTo>
                      <a:pt x="85" y="113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255" y="142"/>
                    </a:lnTo>
                    <a:lnTo>
                      <a:pt x="227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2" name="Freeform 145"/>
              <p:cNvSpPr>
                <a:spLocks/>
              </p:cNvSpPr>
              <p:nvPr/>
            </p:nvSpPr>
            <p:spPr bwMode="auto">
              <a:xfrm>
                <a:off x="5770563" y="3586163"/>
                <a:ext cx="450850" cy="449262"/>
              </a:xfrm>
              <a:custGeom>
                <a:avLst/>
                <a:gdLst>
                  <a:gd name="T0" fmla="*/ 315913 w 284"/>
                  <a:gd name="T1" fmla="*/ 449262 h 283"/>
                  <a:gd name="T2" fmla="*/ 315913 w 284"/>
                  <a:gd name="T3" fmla="*/ 269875 h 283"/>
                  <a:gd name="T4" fmla="*/ 450850 w 284"/>
                  <a:gd name="T5" fmla="*/ 223837 h 283"/>
                  <a:gd name="T6" fmla="*/ 360363 w 284"/>
                  <a:gd name="T7" fmla="*/ 179387 h 283"/>
                  <a:gd name="T8" fmla="*/ 360363 w 284"/>
                  <a:gd name="T9" fmla="*/ 134937 h 283"/>
                  <a:gd name="T10" fmla="*/ 269875 w 284"/>
                  <a:gd name="T11" fmla="*/ 44450 h 283"/>
                  <a:gd name="T12" fmla="*/ 134938 w 284"/>
                  <a:gd name="T13" fmla="*/ 0 h 283"/>
                  <a:gd name="T14" fmla="*/ 90488 w 284"/>
                  <a:gd name="T15" fmla="*/ 88900 h 283"/>
                  <a:gd name="T16" fmla="*/ 44450 w 284"/>
                  <a:gd name="T17" fmla="*/ 88900 h 283"/>
                  <a:gd name="T18" fmla="*/ 0 w 284"/>
                  <a:gd name="T19" fmla="*/ 223837 h 283"/>
                  <a:gd name="T20" fmla="*/ 0 w 284"/>
                  <a:gd name="T21" fmla="*/ 314325 h 283"/>
                  <a:gd name="T22" fmla="*/ 225425 w 284"/>
                  <a:gd name="T23" fmla="*/ 314325 h 283"/>
                  <a:gd name="T24" fmla="*/ 315913 w 284"/>
                  <a:gd name="T25" fmla="*/ 449262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199" y="283"/>
                    </a:moveTo>
                    <a:lnTo>
                      <a:pt x="199" y="170"/>
                    </a:lnTo>
                    <a:lnTo>
                      <a:pt x="284" y="141"/>
                    </a:lnTo>
                    <a:lnTo>
                      <a:pt x="227" y="113"/>
                    </a:lnTo>
                    <a:lnTo>
                      <a:pt x="227" y="85"/>
                    </a:lnTo>
                    <a:lnTo>
                      <a:pt x="170" y="28"/>
                    </a:lnTo>
                    <a:lnTo>
                      <a:pt x="85" y="0"/>
                    </a:lnTo>
                    <a:lnTo>
                      <a:pt x="57" y="56"/>
                    </a:lnTo>
                    <a:lnTo>
                      <a:pt x="28" y="56"/>
                    </a:lnTo>
                    <a:lnTo>
                      <a:pt x="0" y="141"/>
                    </a:lnTo>
                    <a:lnTo>
                      <a:pt x="0" y="198"/>
                    </a:lnTo>
                    <a:lnTo>
                      <a:pt x="142" y="198"/>
                    </a:lnTo>
                    <a:lnTo>
                      <a:pt x="199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3" name="Freeform 146"/>
              <p:cNvSpPr>
                <a:spLocks/>
              </p:cNvSpPr>
              <p:nvPr/>
            </p:nvSpPr>
            <p:spPr bwMode="auto">
              <a:xfrm>
                <a:off x="6265863" y="2595563"/>
                <a:ext cx="674687" cy="495300"/>
              </a:xfrm>
              <a:custGeom>
                <a:avLst/>
                <a:gdLst>
                  <a:gd name="T0" fmla="*/ 404812 w 425"/>
                  <a:gd name="T1" fmla="*/ 0 h 312"/>
                  <a:gd name="T2" fmla="*/ 674687 w 425"/>
                  <a:gd name="T3" fmla="*/ 225425 h 312"/>
                  <a:gd name="T4" fmla="*/ 630237 w 425"/>
                  <a:gd name="T5" fmla="*/ 314325 h 312"/>
                  <a:gd name="T6" fmla="*/ 449262 w 425"/>
                  <a:gd name="T7" fmla="*/ 360363 h 312"/>
                  <a:gd name="T8" fmla="*/ 404812 w 425"/>
                  <a:gd name="T9" fmla="*/ 449263 h 312"/>
                  <a:gd name="T10" fmla="*/ 269875 w 425"/>
                  <a:gd name="T11" fmla="*/ 495300 h 312"/>
                  <a:gd name="T12" fmla="*/ 314325 w 425"/>
                  <a:gd name="T13" fmla="*/ 269875 h 312"/>
                  <a:gd name="T14" fmla="*/ 269875 w 425"/>
                  <a:gd name="T15" fmla="*/ 179388 h 312"/>
                  <a:gd name="T16" fmla="*/ 134937 w 425"/>
                  <a:gd name="T17" fmla="*/ 225425 h 312"/>
                  <a:gd name="T18" fmla="*/ 0 w 425"/>
                  <a:gd name="T19" fmla="*/ 90488 h 312"/>
                  <a:gd name="T20" fmla="*/ 90487 w 425"/>
                  <a:gd name="T21" fmla="*/ 90488 h 312"/>
                  <a:gd name="T22" fmla="*/ 134937 w 425"/>
                  <a:gd name="T23" fmla="*/ 44450 h 312"/>
                  <a:gd name="T24" fmla="*/ 225425 w 425"/>
                  <a:gd name="T25" fmla="*/ 90488 h 312"/>
                  <a:gd name="T26" fmla="*/ 404812 w 425"/>
                  <a:gd name="T27" fmla="*/ 0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5" h="312">
                    <a:moveTo>
                      <a:pt x="255" y="0"/>
                    </a:moveTo>
                    <a:lnTo>
                      <a:pt x="425" y="142"/>
                    </a:lnTo>
                    <a:lnTo>
                      <a:pt x="397" y="198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170" y="312"/>
                    </a:lnTo>
                    <a:lnTo>
                      <a:pt x="198" y="170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42" y="57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4" name="Freeform 147"/>
              <p:cNvSpPr>
                <a:spLocks/>
              </p:cNvSpPr>
              <p:nvPr/>
            </p:nvSpPr>
            <p:spPr bwMode="auto">
              <a:xfrm>
                <a:off x="5905500" y="2144713"/>
                <a:ext cx="765175" cy="541337"/>
              </a:xfrm>
              <a:custGeom>
                <a:avLst/>
                <a:gdLst>
                  <a:gd name="T0" fmla="*/ 765175 w 482"/>
                  <a:gd name="T1" fmla="*/ 450850 h 341"/>
                  <a:gd name="T2" fmla="*/ 360363 w 482"/>
                  <a:gd name="T3" fmla="*/ 0 h 341"/>
                  <a:gd name="T4" fmla="*/ 269875 w 482"/>
                  <a:gd name="T5" fmla="*/ 90487 h 341"/>
                  <a:gd name="T6" fmla="*/ 134938 w 482"/>
                  <a:gd name="T7" fmla="*/ 90487 h 341"/>
                  <a:gd name="T8" fmla="*/ 134938 w 482"/>
                  <a:gd name="T9" fmla="*/ 180975 h 341"/>
                  <a:gd name="T10" fmla="*/ 46038 w 482"/>
                  <a:gd name="T11" fmla="*/ 180975 h 341"/>
                  <a:gd name="T12" fmla="*/ 90488 w 482"/>
                  <a:gd name="T13" fmla="*/ 269875 h 341"/>
                  <a:gd name="T14" fmla="*/ 0 w 482"/>
                  <a:gd name="T15" fmla="*/ 360362 h 341"/>
                  <a:gd name="T16" fmla="*/ 0 w 482"/>
                  <a:gd name="T17" fmla="*/ 541337 h 341"/>
                  <a:gd name="T18" fmla="*/ 90488 w 482"/>
                  <a:gd name="T19" fmla="*/ 541337 h 341"/>
                  <a:gd name="T20" fmla="*/ 134938 w 482"/>
                  <a:gd name="T21" fmla="*/ 406400 h 341"/>
                  <a:gd name="T22" fmla="*/ 225425 w 482"/>
                  <a:gd name="T23" fmla="*/ 495300 h 341"/>
                  <a:gd name="T24" fmla="*/ 360363 w 482"/>
                  <a:gd name="T25" fmla="*/ 495300 h 341"/>
                  <a:gd name="T26" fmla="*/ 360363 w 482"/>
                  <a:gd name="T27" fmla="*/ 541337 h 341"/>
                  <a:gd name="T28" fmla="*/ 450850 w 482"/>
                  <a:gd name="T29" fmla="*/ 541337 h 341"/>
                  <a:gd name="T30" fmla="*/ 495300 w 482"/>
                  <a:gd name="T31" fmla="*/ 495300 h 341"/>
                  <a:gd name="T32" fmla="*/ 585788 w 482"/>
                  <a:gd name="T33" fmla="*/ 541337 h 341"/>
                  <a:gd name="T34" fmla="*/ 765175 w 482"/>
                  <a:gd name="T35" fmla="*/ 450850 h 3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2" h="341">
                    <a:moveTo>
                      <a:pt x="482" y="284"/>
                    </a:moveTo>
                    <a:lnTo>
                      <a:pt x="227" y="0"/>
                    </a:lnTo>
                    <a:lnTo>
                      <a:pt x="170" y="57"/>
                    </a:lnTo>
                    <a:lnTo>
                      <a:pt x="85" y="57"/>
                    </a:lnTo>
                    <a:lnTo>
                      <a:pt x="85" y="114"/>
                    </a:lnTo>
                    <a:lnTo>
                      <a:pt x="29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85" y="256"/>
                    </a:lnTo>
                    <a:lnTo>
                      <a:pt x="142" y="312"/>
                    </a:lnTo>
                    <a:lnTo>
                      <a:pt x="227" y="312"/>
                    </a:lnTo>
                    <a:lnTo>
                      <a:pt x="227" y="341"/>
                    </a:lnTo>
                    <a:lnTo>
                      <a:pt x="284" y="341"/>
                    </a:lnTo>
                    <a:lnTo>
                      <a:pt x="312" y="312"/>
                    </a:lnTo>
                    <a:lnTo>
                      <a:pt x="369" y="341"/>
                    </a:lnTo>
                    <a:lnTo>
                      <a:pt x="482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5" name="Freeform 148"/>
              <p:cNvSpPr>
                <a:spLocks/>
              </p:cNvSpPr>
              <p:nvPr/>
            </p:nvSpPr>
            <p:spPr bwMode="auto">
              <a:xfrm>
                <a:off x="6221413" y="2686050"/>
                <a:ext cx="358775" cy="493713"/>
              </a:xfrm>
              <a:custGeom>
                <a:avLst/>
                <a:gdLst>
                  <a:gd name="T0" fmla="*/ 314325 w 226"/>
                  <a:gd name="T1" fmla="*/ 404813 h 311"/>
                  <a:gd name="T2" fmla="*/ 314325 w 226"/>
                  <a:gd name="T3" fmla="*/ 449263 h 311"/>
                  <a:gd name="T4" fmla="*/ 179388 w 226"/>
                  <a:gd name="T5" fmla="*/ 493713 h 311"/>
                  <a:gd name="T6" fmla="*/ 88900 w 226"/>
                  <a:gd name="T7" fmla="*/ 449263 h 311"/>
                  <a:gd name="T8" fmla="*/ 88900 w 226"/>
                  <a:gd name="T9" fmla="*/ 404813 h 311"/>
                  <a:gd name="T10" fmla="*/ 0 w 226"/>
                  <a:gd name="T11" fmla="*/ 314325 h 311"/>
                  <a:gd name="T12" fmla="*/ 0 w 226"/>
                  <a:gd name="T13" fmla="*/ 223838 h 311"/>
                  <a:gd name="T14" fmla="*/ 44450 w 226"/>
                  <a:gd name="T15" fmla="*/ 179388 h 311"/>
                  <a:gd name="T16" fmla="*/ 44450 w 226"/>
                  <a:gd name="T17" fmla="*/ 0 h 311"/>
                  <a:gd name="T18" fmla="*/ 179388 w 226"/>
                  <a:gd name="T19" fmla="*/ 134938 h 311"/>
                  <a:gd name="T20" fmla="*/ 314325 w 226"/>
                  <a:gd name="T21" fmla="*/ 88900 h 311"/>
                  <a:gd name="T22" fmla="*/ 358775 w 226"/>
                  <a:gd name="T23" fmla="*/ 179388 h 311"/>
                  <a:gd name="T24" fmla="*/ 314325 w 226"/>
                  <a:gd name="T25" fmla="*/ 404813 h 3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6" h="311">
                    <a:moveTo>
                      <a:pt x="198" y="255"/>
                    </a:moveTo>
                    <a:lnTo>
                      <a:pt x="198" y="283"/>
                    </a:lnTo>
                    <a:lnTo>
                      <a:pt x="113" y="311"/>
                    </a:lnTo>
                    <a:lnTo>
                      <a:pt x="56" y="283"/>
                    </a:lnTo>
                    <a:lnTo>
                      <a:pt x="56" y="255"/>
                    </a:lnTo>
                    <a:lnTo>
                      <a:pt x="0" y="198"/>
                    </a:lnTo>
                    <a:lnTo>
                      <a:pt x="0" y="141"/>
                    </a:lnTo>
                    <a:lnTo>
                      <a:pt x="28" y="113"/>
                    </a:lnTo>
                    <a:lnTo>
                      <a:pt x="28" y="0"/>
                    </a:lnTo>
                    <a:lnTo>
                      <a:pt x="113" y="85"/>
                    </a:lnTo>
                    <a:lnTo>
                      <a:pt x="198" y="56"/>
                    </a:lnTo>
                    <a:lnTo>
                      <a:pt x="226" y="113"/>
                    </a:lnTo>
                    <a:lnTo>
                      <a:pt x="198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6" name="Freeform 149"/>
              <p:cNvSpPr>
                <a:spLocks/>
              </p:cNvSpPr>
              <p:nvPr/>
            </p:nvSpPr>
            <p:spPr bwMode="auto">
              <a:xfrm>
                <a:off x="5410200" y="1379538"/>
                <a:ext cx="855663" cy="990600"/>
              </a:xfrm>
              <a:custGeom>
                <a:avLst/>
                <a:gdLst>
                  <a:gd name="T0" fmla="*/ 855663 w 539"/>
                  <a:gd name="T1" fmla="*/ 765175 h 624"/>
                  <a:gd name="T2" fmla="*/ 541338 w 539"/>
                  <a:gd name="T3" fmla="*/ 406400 h 624"/>
                  <a:gd name="T4" fmla="*/ 315913 w 539"/>
                  <a:gd name="T5" fmla="*/ 0 h 624"/>
                  <a:gd name="T6" fmla="*/ 269875 w 539"/>
                  <a:gd name="T7" fmla="*/ 90488 h 624"/>
                  <a:gd name="T8" fmla="*/ 225425 w 539"/>
                  <a:gd name="T9" fmla="*/ 46038 h 624"/>
                  <a:gd name="T10" fmla="*/ 180975 w 539"/>
                  <a:gd name="T11" fmla="*/ 134938 h 624"/>
                  <a:gd name="T12" fmla="*/ 225425 w 539"/>
                  <a:gd name="T13" fmla="*/ 180975 h 624"/>
                  <a:gd name="T14" fmla="*/ 180975 w 539"/>
                  <a:gd name="T15" fmla="*/ 360363 h 624"/>
                  <a:gd name="T16" fmla="*/ 90488 w 539"/>
                  <a:gd name="T17" fmla="*/ 360363 h 624"/>
                  <a:gd name="T18" fmla="*/ 46038 w 539"/>
                  <a:gd name="T19" fmla="*/ 450850 h 624"/>
                  <a:gd name="T20" fmla="*/ 46038 w 539"/>
                  <a:gd name="T21" fmla="*/ 541338 h 624"/>
                  <a:gd name="T22" fmla="*/ 0 w 539"/>
                  <a:gd name="T23" fmla="*/ 585788 h 624"/>
                  <a:gd name="T24" fmla="*/ 90488 w 539"/>
                  <a:gd name="T25" fmla="*/ 676275 h 624"/>
                  <a:gd name="T26" fmla="*/ 225425 w 539"/>
                  <a:gd name="T27" fmla="*/ 720725 h 624"/>
                  <a:gd name="T28" fmla="*/ 180975 w 539"/>
                  <a:gd name="T29" fmla="*/ 811213 h 624"/>
                  <a:gd name="T30" fmla="*/ 269875 w 539"/>
                  <a:gd name="T31" fmla="*/ 900113 h 624"/>
                  <a:gd name="T32" fmla="*/ 315913 w 539"/>
                  <a:gd name="T33" fmla="*/ 855663 h 624"/>
                  <a:gd name="T34" fmla="*/ 315913 w 539"/>
                  <a:gd name="T35" fmla="*/ 990600 h 624"/>
                  <a:gd name="T36" fmla="*/ 360363 w 539"/>
                  <a:gd name="T37" fmla="*/ 946150 h 624"/>
                  <a:gd name="T38" fmla="*/ 541338 w 539"/>
                  <a:gd name="T39" fmla="*/ 946150 h 624"/>
                  <a:gd name="T40" fmla="*/ 630238 w 539"/>
                  <a:gd name="T41" fmla="*/ 946150 h 624"/>
                  <a:gd name="T42" fmla="*/ 630238 w 539"/>
                  <a:gd name="T43" fmla="*/ 855663 h 624"/>
                  <a:gd name="T44" fmla="*/ 720725 w 539"/>
                  <a:gd name="T45" fmla="*/ 855663 h 624"/>
                  <a:gd name="T46" fmla="*/ 765175 w 539"/>
                  <a:gd name="T47" fmla="*/ 855663 h 624"/>
                  <a:gd name="T48" fmla="*/ 855663 w 539"/>
                  <a:gd name="T49" fmla="*/ 765175 h 6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39" h="624">
                    <a:moveTo>
                      <a:pt x="539" y="482"/>
                    </a:moveTo>
                    <a:lnTo>
                      <a:pt x="341" y="256"/>
                    </a:lnTo>
                    <a:lnTo>
                      <a:pt x="199" y="0"/>
                    </a:lnTo>
                    <a:lnTo>
                      <a:pt x="170" y="57"/>
                    </a:lnTo>
                    <a:lnTo>
                      <a:pt x="142" y="29"/>
                    </a:lnTo>
                    <a:lnTo>
                      <a:pt x="114" y="85"/>
                    </a:lnTo>
                    <a:lnTo>
                      <a:pt x="142" y="114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29" y="341"/>
                    </a:lnTo>
                    <a:lnTo>
                      <a:pt x="0" y="369"/>
                    </a:lnTo>
                    <a:lnTo>
                      <a:pt x="57" y="426"/>
                    </a:lnTo>
                    <a:lnTo>
                      <a:pt x="142" y="454"/>
                    </a:lnTo>
                    <a:lnTo>
                      <a:pt x="114" y="511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624"/>
                    </a:lnTo>
                    <a:lnTo>
                      <a:pt x="227" y="596"/>
                    </a:lnTo>
                    <a:lnTo>
                      <a:pt x="341" y="596"/>
                    </a:lnTo>
                    <a:lnTo>
                      <a:pt x="397" y="596"/>
                    </a:lnTo>
                    <a:lnTo>
                      <a:pt x="397" y="539"/>
                    </a:lnTo>
                    <a:lnTo>
                      <a:pt x="454" y="539"/>
                    </a:lnTo>
                    <a:lnTo>
                      <a:pt x="482" y="539"/>
                    </a:lnTo>
                    <a:lnTo>
                      <a:pt x="539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7" name="Freeform 150"/>
              <p:cNvSpPr>
                <a:spLocks/>
              </p:cNvSpPr>
              <p:nvPr/>
            </p:nvSpPr>
            <p:spPr bwMode="auto">
              <a:xfrm>
                <a:off x="4375150" y="1200150"/>
                <a:ext cx="855663" cy="450850"/>
              </a:xfrm>
              <a:custGeom>
                <a:avLst/>
                <a:gdLst>
                  <a:gd name="T0" fmla="*/ 0 w 539"/>
                  <a:gd name="T1" fmla="*/ 179388 h 284"/>
                  <a:gd name="T2" fmla="*/ 180975 w 539"/>
                  <a:gd name="T3" fmla="*/ 44450 h 284"/>
                  <a:gd name="T4" fmla="*/ 315913 w 539"/>
                  <a:gd name="T5" fmla="*/ 134938 h 284"/>
                  <a:gd name="T6" fmla="*/ 360363 w 539"/>
                  <a:gd name="T7" fmla="*/ 44450 h 284"/>
                  <a:gd name="T8" fmla="*/ 539750 w 539"/>
                  <a:gd name="T9" fmla="*/ 44450 h 284"/>
                  <a:gd name="T10" fmla="*/ 630238 w 539"/>
                  <a:gd name="T11" fmla="*/ 0 h 284"/>
                  <a:gd name="T12" fmla="*/ 676275 w 539"/>
                  <a:gd name="T13" fmla="*/ 44450 h 284"/>
                  <a:gd name="T14" fmla="*/ 720725 w 539"/>
                  <a:gd name="T15" fmla="*/ 0 h 284"/>
                  <a:gd name="T16" fmla="*/ 855663 w 539"/>
                  <a:gd name="T17" fmla="*/ 90488 h 284"/>
                  <a:gd name="T18" fmla="*/ 855663 w 539"/>
                  <a:gd name="T19" fmla="*/ 269875 h 284"/>
                  <a:gd name="T20" fmla="*/ 765175 w 539"/>
                  <a:gd name="T21" fmla="*/ 404813 h 284"/>
                  <a:gd name="T22" fmla="*/ 811213 w 539"/>
                  <a:gd name="T23" fmla="*/ 450850 h 284"/>
                  <a:gd name="T24" fmla="*/ 630238 w 539"/>
                  <a:gd name="T25" fmla="*/ 450850 h 284"/>
                  <a:gd name="T26" fmla="*/ 404813 w 539"/>
                  <a:gd name="T27" fmla="*/ 404813 h 284"/>
                  <a:gd name="T28" fmla="*/ 360363 w 539"/>
                  <a:gd name="T29" fmla="*/ 269875 h 284"/>
                  <a:gd name="T30" fmla="*/ 90488 w 539"/>
                  <a:gd name="T31" fmla="*/ 360363 h 284"/>
                  <a:gd name="T32" fmla="*/ 0 w 539"/>
                  <a:gd name="T33" fmla="*/ 179388 h 28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39" h="284">
                    <a:moveTo>
                      <a:pt x="0" y="113"/>
                    </a:moveTo>
                    <a:lnTo>
                      <a:pt x="114" y="28"/>
                    </a:lnTo>
                    <a:lnTo>
                      <a:pt x="199" y="85"/>
                    </a:lnTo>
                    <a:lnTo>
                      <a:pt x="227" y="28"/>
                    </a:lnTo>
                    <a:lnTo>
                      <a:pt x="340" y="28"/>
                    </a:lnTo>
                    <a:lnTo>
                      <a:pt x="397" y="0"/>
                    </a:lnTo>
                    <a:lnTo>
                      <a:pt x="426" y="28"/>
                    </a:lnTo>
                    <a:lnTo>
                      <a:pt x="454" y="0"/>
                    </a:lnTo>
                    <a:lnTo>
                      <a:pt x="539" y="57"/>
                    </a:lnTo>
                    <a:lnTo>
                      <a:pt x="539" y="170"/>
                    </a:lnTo>
                    <a:lnTo>
                      <a:pt x="482" y="255"/>
                    </a:lnTo>
                    <a:lnTo>
                      <a:pt x="511" y="284"/>
                    </a:lnTo>
                    <a:lnTo>
                      <a:pt x="397" y="284"/>
                    </a:lnTo>
                    <a:lnTo>
                      <a:pt x="255" y="255"/>
                    </a:lnTo>
                    <a:lnTo>
                      <a:pt x="227" y="170"/>
                    </a:lnTo>
                    <a:lnTo>
                      <a:pt x="57" y="22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8" name="Freeform 151"/>
              <p:cNvSpPr>
                <a:spLocks/>
              </p:cNvSpPr>
              <p:nvPr/>
            </p:nvSpPr>
            <p:spPr bwMode="auto">
              <a:xfrm>
                <a:off x="5140325" y="1379538"/>
                <a:ext cx="495300" cy="541337"/>
              </a:xfrm>
              <a:custGeom>
                <a:avLst/>
                <a:gdLst>
                  <a:gd name="T0" fmla="*/ 450850 w 312"/>
                  <a:gd name="T1" fmla="*/ 134937 h 341"/>
                  <a:gd name="T2" fmla="*/ 450850 w 312"/>
                  <a:gd name="T3" fmla="*/ 46037 h 341"/>
                  <a:gd name="T4" fmla="*/ 269875 w 312"/>
                  <a:gd name="T5" fmla="*/ 0 h 341"/>
                  <a:gd name="T6" fmla="*/ 180975 w 312"/>
                  <a:gd name="T7" fmla="*/ 90487 h 341"/>
                  <a:gd name="T8" fmla="*/ 90488 w 312"/>
                  <a:gd name="T9" fmla="*/ 90487 h 341"/>
                  <a:gd name="T10" fmla="*/ 0 w 312"/>
                  <a:gd name="T11" fmla="*/ 225425 h 341"/>
                  <a:gd name="T12" fmla="*/ 46038 w 312"/>
                  <a:gd name="T13" fmla="*/ 271462 h 341"/>
                  <a:gd name="T14" fmla="*/ 90488 w 312"/>
                  <a:gd name="T15" fmla="*/ 406400 h 341"/>
                  <a:gd name="T16" fmla="*/ 90488 w 312"/>
                  <a:gd name="T17" fmla="*/ 495300 h 341"/>
                  <a:gd name="T18" fmla="*/ 134938 w 312"/>
                  <a:gd name="T19" fmla="*/ 495300 h 341"/>
                  <a:gd name="T20" fmla="*/ 180975 w 312"/>
                  <a:gd name="T21" fmla="*/ 450850 h 341"/>
                  <a:gd name="T22" fmla="*/ 225425 w 312"/>
                  <a:gd name="T23" fmla="*/ 450850 h 341"/>
                  <a:gd name="T24" fmla="*/ 315913 w 312"/>
                  <a:gd name="T25" fmla="*/ 541337 h 341"/>
                  <a:gd name="T26" fmla="*/ 315913 w 312"/>
                  <a:gd name="T27" fmla="*/ 450850 h 341"/>
                  <a:gd name="T28" fmla="*/ 360363 w 312"/>
                  <a:gd name="T29" fmla="*/ 360362 h 341"/>
                  <a:gd name="T30" fmla="*/ 450850 w 312"/>
                  <a:gd name="T31" fmla="*/ 360362 h 341"/>
                  <a:gd name="T32" fmla="*/ 495300 w 312"/>
                  <a:gd name="T33" fmla="*/ 180975 h 341"/>
                  <a:gd name="T34" fmla="*/ 450850 w 312"/>
                  <a:gd name="T35" fmla="*/ 134937 h 3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2" h="341">
                    <a:moveTo>
                      <a:pt x="284" y="85"/>
                    </a:moveTo>
                    <a:lnTo>
                      <a:pt x="284" y="29"/>
                    </a:lnTo>
                    <a:lnTo>
                      <a:pt x="170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29" y="171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85" y="312"/>
                    </a:lnTo>
                    <a:lnTo>
                      <a:pt x="114" y="284"/>
                    </a:lnTo>
                    <a:lnTo>
                      <a:pt x="142" y="284"/>
                    </a:lnTo>
                    <a:lnTo>
                      <a:pt x="199" y="341"/>
                    </a:lnTo>
                    <a:lnTo>
                      <a:pt x="199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312" y="114"/>
                    </a:lnTo>
                    <a:lnTo>
                      <a:pt x="284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9" name="Freeform 152"/>
              <p:cNvSpPr>
                <a:spLocks/>
              </p:cNvSpPr>
              <p:nvPr/>
            </p:nvSpPr>
            <p:spPr bwMode="auto">
              <a:xfrm>
                <a:off x="5770563" y="2551113"/>
                <a:ext cx="539750" cy="763587"/>
              </a:xfrm>
              <a:custGeom>
                <a:avLst/>
                <a:gdLst>
                  <a:gd name="T0" fmla="*/ 180975 w 340"/>
                  <a:gd name="T1" fmla="*/ 719137 h 481"/>
                  <a:gd name="T2" fmla="*/ 225425 w 340"/>
                  <a:gd name="T3" fmla="*/ 674687 h 481"/>
                  <a:gd name="T4" fmla="*/ 134938 w 340"/>
                  <a:gd name="T5" fmla="*/ 449262 h 481"/>
                  <a:gd name="T6" fmla="*/ 0 w 340"/>
                  <a:gd name="T7" fmla="*/ 449262 h 481"/>
                  <a:gd name="T8" fmla="*/ 90488 w 340"/>
                  <a:gd name="T9" fmla="*/ 358775 h 481"/>
                  <a:gd name="T10" fmla="*/ 90488 w 340"/>
                  <a:gd name="T11" fmla="*/ 179387 h 481"/>
                  <a:gd name="T12" fmla="*/ 134938 w 340"/>
                  <a:gd name="T13" fmla="*/ 134937 h 481"/>
                  <a:gd name="T14" fmla="*/ 225425 w 340"/>
                  <a:gd name="T15" fmla="*/ 134937 h 481"/>
                  <a:gd name="T16" fmla="*/ 269875 w 340"/>
                  <a:gd name="T17" fmla="*/ 0 h 481"/>
                  <a:gd name="T18" fmla="*/ 360363 w 340"/>
                  <a:gd name="T19" fmla="*/ 88900 h 481"/>
                  <a:gd name="T20" fmla="*/ 495300 w 340"/>
                  <a:gd name="T21" fmla="*/ 88900 h 481"/>
                  <a:gd name="T22" fmla="*/ 495300 w 340"/>
                  <a:gd name="T23" fmla="*/ 314325 h 481"/>
                  <a:gd name="T24" fmla="*/ 450850 w 340"/>
                  <a:gd name="T25" fmla="*/ 358775 h 481"/>
                  <a:gd name="T26" fmla="*/ 450850 w 340"/>
                  <a:gd name="T27" fmla="*/ 449262 h 481"/>
                  <a:gd name="T28" fmla="*/ 539750 w 340"/>
                  <a:gd name="T29" fmla="*/ 539750 h 481"/>
                  <a:gd name="T30" fmla="*/ 539750 w 340"/>
                  <a:gd name="T31" fmla="*/ 584200 h 481"/>
                  <a:gd name="T32" fmla="*/ 539750 w 340"/>
                  <a:gd name="T33" fmla="*/ 719137 h 481"/>
                  <a:gd name="T34" fmla="*/ 495300 w 340"/>
                  <a:gd name="T35" fmla="*/ 763587 h 481"/>
                  <a:gd name="T36" fmla="*/ 450850 w 340"/>
                  <a:gd name="T37" fmla="*/ 763587 h 481"/>
                  <a:gd name="T38" fmla="*/ 404813 w 340"/>
                  <a:gd name="T39" fmla="*/ 674687 h 481"/>
                  <a:gd name="T40" fmla="*/ 315913 w 340"/>
                  <a:gd name="T41" fmla="*/ 674687 h 481"/>
                  <a:gd name="T42" fmla="*/ 180975 w 340"/>
                  <a:gd name="T43" fmla="*/ 719137 h 48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40" h="481">
                    <a:moveTo>
                      <a:pt x="114" y="453"/>
                    </a:moveTo>
                    <a:lnTo>
                      <a:pt x="142" y="425"/>
                    </a:lnTo>
                    <a:lnTo>
                      <a:pt x="85" y="283"/>
                    </a:lnTo>
                    <a:lnTo>
                      <a:pt x="0" y="283"/>
                    </a:lnTo>
                    <a:lnTo>
                      <a:pt x="57" y="226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42" y="85"/>
                    </a:lnTo>
                    <a:lnTo>
                      <a:pt x="170" y="0"/>
                    </a:lnTo>
                    <a:lnTo>
                      <a:pt x="227" y="56"/>
                    </a:lnTo>
                    <a:lnTo>
                      <a:pt x="312" y="56"/>
                    </a:lnTo>
                    <a:lnTo>
                      <a:pt x="312" y="198"/>
                    </a:lnTo>
                    <a:lnTo>
                      <a:pt x="284" y="226"/>
                    </a:lnTo>
                    <a:lnTo>
                      <a:pt x="284" y="283"/>
                    </a:lnTo>
                    <a:lnTo>
                      <a:pt x="340" y="340"/>
                    </a:lnTo>
                    <a:lnTo>
                      <a:pt x="340" y="368"/>
                    </a:lnTo>
                    <a:lnTo>
                      <a:pt x="340" y="453"/>
                    </a:lnTo>
                    <a:lnTo>
                      <a:pt x="312" y="481"/>
                    </a:lnTo>
                    <a:lnTo>
                      <a:pt x="284" y="481"/>
                    </a:lnTo>
                    <a:lnTo>
                      <a:pt x="255" y="425"/>
                    </a:lnTo>
                    <a:lnTo>
                      <a:pt x="199" y="425"/>
                    </a:lnTo>
                    <a:lnTo>
                      <a:pt x="114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0" name="Freeform 153"/>
              <p:cNvSpPr>
                <a:spLocks/>
              </p:cNvSpPr>
              <p:nvPr/>
            </p:nvSpPr>
            <p:spPr bwMode="auto">
              <a:xfrm>
                <a:off x="5275263" y="2190750"/>
                <a:ext cx="720725" cy="584200"/>
              </a:xfrm>
              <a:custGeom>
                <a:avLst/>
                <a:gdLst>
                  <a:gd name="T0" fmla="*/ 134938 w 454"/>
                  <a:gd name="T1" fmla="*/ 584200 h 368"/>
                  <a:gd name="T2" fmla="*/ 46038 w 454"/>
                  <a:gd name="T3" fmla="*/ 539750 h 368"/>
                  <a:gd name="T4" fmla="*/ 0 w 454"/>
                  <a:gd name="T5" fmla="*/ 449263 h 368"/>
                  <a:gd name="T6" fmla="*/ 0 w 454"/>
                  <a:gd name="T7" fmla="*/ 314325 h 368"/>
                  <a:gd name="T8" fmla="*/ 46038 w 454"/>
                  <a:gd name="T9" fmla="*/ 269875 h 368"/>
                  <a:gd name="T10" fmla="*/ 0 w 454"/>
                  <a:gd name="T11" fmla="*/ 223838 h 368"/>
                  <a:gd name="T12" fmla="*/ 0 w 454"/>
                  <a:gd name="T13" fmla="*/ 134938 h 368"/>
                  <a:gd name="T14" fmla="*/ 134938 w 454"/>
                  <a:gd name="T15" fmla="*/ 0 h 368"/>
                  <a:gd name="T16" fmla="*/ 315913 w 454"/>
                  <a:gd name="T17" fmla="*/ 0 h 368"/>
                  <a:gd name="T18" fmla="*/ 404813 w 454"/>
                  <a:gd name="T19" fmla="*/ 88900 h 368"/>
                  <a:gd name="T20" fmla="*/ 450850 w 454"/>
                  <a:gd name="T21" fmla="*/ 44450 h 368"/>
                  <a:gd name="T22" fmla="*/ 450850 w 454"/>
                  <a:gd name="T23" fmla="*/ 179388 h 368"/>
                  <a:gd name="T24" fmla="*/ 495300 w 454"/>
                  <a:gd name="T25" fmla="*/ 134938 h 368"/>
                  <a:gd name="T26" fmla="*/ 676275 w 454"/>
                  <a:gd name="T27" fmla="*/ 134938 h 368"/>
                  <a:gd name="T28" fmla="*/ 720725 w 454"/>
                  <a:gd name="T29" fmla="*/ 223838 h 368"/>
                  <a:gd name="T30" fmla="*/ 630238 w 454"/>
                  <a:gd name="T31" fmla="*/ 314325 h 368"/>
                  <a:gd name="T32" fmla="*/ 630238 w 454"/>
                  <a:gd name="T33" fmla="*/ 495300 h 368"/>
                  <a:gd name="T34" fmla="*/ 495300 w 454"/>
                  <a:gd name="T35" fmla="*/ 495300 h 368"/>
                  <a:gd name="T36" fmla="*/ 404813 w 454"/>
                  <a:gd name="T37" fmla="*/ 404813 h 368"/>
                  <a:gd name="T38" fmla="*/ 315913 w 454"/>
                  <a:gd name="T39" fmla="*/ 404813 h 368"/>
                  <a:gd name="T40" fmla="*/ 269875 w 454"/>
                  <a:gd name="T41" fmla="*/ 449263 h 368"/>
                  <a:gd name="T42" fmla="*/ 134938 w 454"/>
                  <a:gd name="T43" fmla="*/ 495300 h 368"/>
                  <a:gd name="T44" fmla="*/ 180975 w 454"/>
                  <a:gd name="T45" fmla="*/ 539750 h 368"/>
                  <a:gd name="T46" fmla="*/ 134938 w 454"/>
                  <a:gd name="T47" fmla="*/ 584200 h 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54" h="368">
                    <a:moveTo>
                      <a:pt x="85" y="368"/>
                    </a:moveTo>
                    <a:lnTo>
                      <a:pt x="29" y="340"/>
                    </a:lnTo>
                    <a:lnTo>
                      <a:pt x="0" y="283"/>
                    </a:lnTo>
                    <a:lnTo>
                      <a:pt x="0" y="198"/>
                    </a:lnTo>
                    <a:lnTo>
                      <a:pt x="29" y="170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85" y="0"/>
                    </a:lnTo>
                    <a:lnTo>
                      <a:pt x="199" y="0"/>
                    </a:lnTo>
                    <a:lnTo>
                      <a:pt x="255" y="56"/>
                    </a:lnTo>
                    <a:lnTo>
                      <a:pt x="284" y="28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426" y="85"/>
                    </a:lnTo>
                    <a:lnTo>
                      <a:pt x="454" y="141"/>
                    </a:lnTo>
                    <a:lnTo>
                      <a:pt x="397" y="198"/>
                    </a:lnTo>
                    <a:lnTo>
                      <a:pt x="397" y="312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199" y="255"/>
                    </a:lnTo>
                    <a:lnTo>
                      <a:pt x="170" y="283"/>
                    </a:lnTo>
                    <a:lnTo>
                      <a:pt x="85" y="312"/>
                    </a:lnTo>
                    <a:lnTo>
                      <a:pt x="114" y="340"/>
                    </a:lnTo>
                    <a:lnTo>
                      <a:pt x="85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1" name="Freeform 154"/>
              <p:cNvSpPr>
                <a:spLocks/>
              </p:cNvSpPr>
              <p:nvPr/>
            </p:nvSpPr>
            <p:spPr bwMode="auto">
              <a:xfrm>
                <a:off x="5005388" y="2551113"/>
                <a:ext cx="450850" cy="1304925"/>
              </a:xfrm>
              <a:custGeom>
                <a:avLst/>
                <a:gdLst>
                  <a:gd name="T0" fmla="*/ 450850 w 284"/>
                  <a:gd name="T1" fmla="*/ 539750 h 822"/>
                  <a:gd name="T2" fmla="*/ 315913 w 284"/>
                  <a:gd name="T3" fmla="*/ 449263 h 822"/>
                  <a:gd name="T4" fmla="*/ 225425 w 284"/>
                  <a:gd name="T5" fmla="*/ 493713 h 822"/>
                  <a:gd name="T6" fmla="*/ 315913 w 284"/>
                  <a:gd name="T7" fmla="*/ 539750 h 822"/>
                  <a:gd name="T8" fmla="*/ 225425 w 284"/>
                  <a:gd name="T9" fmla="*/ 628650 h 822"/>
                  <a:gd name="T10" fmla="*/ 225425 w 284"/>
                  <a:gd name="T11" fmla="*/ 854075 h 822"/>
                  <a:gd name="T12" fmla="*/ 180975 w 284"/>
                  <a:gd name="T13" fmla="*/ 989013 h 822"/>
                  <a:gd name="T14" fmla="*/ 315913 w 284"/>
                  <a:gd name="T15" fmla="*/ 1035050 h 822"/>
                  <a:gd name="T16" fmla="*/ 360363 w 284"/>
                  <a:gd name="T17" fmla="*/ 1214438 h 822"/>
                  <a:gd name="T18" fmla="*/ 180975 w 284"/>
                  <a:gd name="T19" fmla="*/ 1304925 h 822"/>
                  <a:gd name="T20" fmla="*/ 90488 w 284"/>
                  <a:gd name="T21" fmla="*/ 989013 h 822"/>
                  <a:gd name="T22" fmla="*/ 46038 w 284"/>
                  <a:gd name="T23" fmla="*/ 944563 h 822"/>
                  <a:gd name="T24" fmla="*/ 46038 w 284"/>
                  <a:gd name="T25" fmla="*/ 809625 h 822"/>
                  <a:gd name="T26" fmla="*/ 90488 w 284"/>
                  <a:gd name="T27" fmla="*/ 674688 h 822"/>
                  <a:gd name="T28" fmla="*/ 0 w 284"/>
                  <a:gd name="T29" fmla="*/ 628650 h 822"/>
                  <a:gd name="T30" fmla="*/ 46038 w 284"/>
                  <a:gd name="T31" fmla="*/ 584200 h 822"/>
                  <a:gd name="T32" fmla="*/ 0 w 284"/>
                  <a:gd name="T33" fmla="*/ 493713 h 822"/>
                  <a:gd name="T34" fmla="*/ 46038 w 284"/>
                  <a:gd name="T35" fmla="*/ 449263 h 822"/>
                  <a:gd name="T36" fmla="*/ 46038 w 284"/>
                  <a:gd name="T37" fmla="*/ 358775 h 822"/>
                  <a:gd name="T38" fmla="*/ 0 w 284"/>
                  <a:gd name="T39" fmla="*/ 269875 h 822"/>
                  <a:gd name="T40" fmla="*/ 0 w 284"/>
                  <a:gd name="T41" fmla="*/ 179388 h 822"/>
                  <a:gd name="T42" fmla="*/ 90488 w 284"/>
                  <a:gd name="T43" fmla="*/ 134938 h 822"/>
                  <a:gd name="T44" fmla="*/ 134938 w 284"/>
                  <a:gd name="T45" fmla="*/ 0 h 822"/>
                  <a:gd name="T46" fmla="*/ 269875 w 284"/>
                  <a:gd name="T47" fmla="*/ 88900 h 822"/>
                  <a:gd name="T48" fmla="*/ 315913 w 284"/>
                  <a:gd name="T49" fmla="*/ 179388 h 822"/>
                  <a:gd name="T50" fmla="*/ 404813 w 284"/>
                  <a:gd name="T51" fmla="*/ 223838 h 822"/>
                  <a:gd name="T52" fmla="*/ 450850 w 284"/>
                  <a:gd name="T53" fmla="*/ 314325 h 822"/>
                  <a:gd name="T54" fmla="*/ 404813 w 284"/>
                  <a:gd name="T55" fmla="*/ 358775 h 822"/>
                  <a:gd name="T56" fmla="*/ 450850 w 284"/>
                  <a:gd name="T57" fmla="*/ 539750 h 82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4" h="822">
                    <a:moveTo>
                      <a:pt x="284" y="340"/>
                    </a:moveTo>
                    <a:lnTo>
                      <a:pt x="199" y="283"/>
                    </a:lnTo>
                    <a:lnTo>
                      <a:pt x="142" y="311"/>
                    </a:lnTo>
                    <a:lnTo>
                      <a:pt x="199" y="340"/>
                    </a:lnTo>
                    <a:lnTo>
                      <a:pt x="142" y="396"/>
                    </a:lnTo>
                    <a:lnTo>
                      <a:pt x="142" y="538"/>
                    </a:lnTo>
                    <a:lnTo>
                      <a:pt x="114" y="623"/>
                    </a:lnTo>
                    <a:lnTo>
                      <a:pt x="199" y="652"/>
                    </a:lnTo>
                    <a:lnTo>
                      <a:pt x="227" y="765"/>
                    </a:lnTo>
                    <a:lnTo>
                      <a:pt x="114" y="822"/>
                    </a:lnTo>
                    <a:lnTo>
                      <a:pt x="57" y="623"/>
                    </a:lnTo>
                    <a:lnTo>
                      <a:pt x="29" y="595"/>
                    </a:lnTo>
                    <a:lnTo>
                      <a:pt x="29" y="510"/>
                    </a:lnTo>
                    <a:lnTo>
                      <a:pt x="57" y="425"/>
                    </a:lnTo>
                    <a:lnTo>
                      <a:pt x="0" y="396"/>
                    </a:lnTo>
                    <a:lnTo>
                      <a:pt x="29" y="368"/>
                    </a:lnTo>
                    <a:lnTo>
                      <a:pt x="0" y="311"/>
                    </a:lnTo>
                    <a:lnTo>
                      <a:pt x="29" y="283"/>
                    </a:lnTo>
                    <a:lnTo>
                      <a:pt x="29" y="226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56"/>
                    </a:lnTo>
                    <a:lnTo>
                      <a:pt x="199" y="113"/>
                    </a:lnTo>
                    <a:lnTo>
                      <a:pt x="255" y="141"/>
                    </a:lnTo>
                    <a:lnTo>
                      <a:pt x="284" y="198"/>
                    </a:lnTo>
                    <a:lnTo>
                      <a:pt x="255" y="226"/>
                    </a:lnTo>
                    <a:lnTo>
                      <a:pt x="284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2" name="Freeform 155"/>
              <p:cNvSpPr>
                <a:spLocks/>
              </p:cNvSpPr>
              <p:nvPr/>
            </p:nvSpPr>
            <p:spPr bwMode="auto">
              <a:xfrm>
                <a:off x="5186363" y="1830388"/>
                <a:ext cx="449262" cy="495300"/>
              </a:xfrm>
              <a:custGeom>
                <a:avLst/>
                <a:gdLst>
                  <a:gd name="T0" fmla="*/ 44450 w 283"/>
                  <a:gd name="T1" fmla="*/ 44450 h 312"/>
                  <a:gd name="T2" fmla="*/ 88900 w 283"/>
                  <a:gd name="T3" fmla="*/ 44450 h 312"/>
                  <a:gd name="T4" fmla="*/ 134937 w 283"/>
                  <a:gd name="T5" fmla="*/ 0 h 312"/>
                  <a:gd name="T6" fmla="*/ 179387 w 283"/>
                  <a:gd name="T7" fmla="*/ 0 h 312"/>
                  <a:gd name="T8" fmla="*/ 269875 w 283"/>
                  <a:gd name="T9" fmla="*/ 90488 h 312"/>
                  <a:gd name="T10" fmla="*/ 223837 w 283"/>
                  <a:gd name="T11" fmla="*/ 134938 h 312"/>
                  <a:gd name="T12" fmla="*/ 314325 w 283"/>
                  <a:gd name="T13" fmla="*/ 225425 h 312"/>
                  <a:gd name="T14" fmla="*/ 449262 w 283"/>
                  <a:gd name="T15" fmla="*/ 269875 h 312"/>
                  <a:gd name="T16" fmla="*/ 404812 w 283"/>
                  <a:gd name="T17" fmla="*/ 360363 h 312"/>
                  <a:gd name="T18" fmla="*/ 223837 w 283"/>
                  <a:gd name="T19" fmla="*/ 360363 h 312"/>
                  <a:gd name="T20" fmla="*/ 88900 w 283"/>
                  <a:gd name="T21" fmla="*/ 495300 h 312"/>
                  <a:gd name="T22" fmla="*/ 44450 w 283"/>
                  <a:gd name="T23" fmla="*/ 449263 h 312"/>
                  <a:gd name="T24" fmla="*/ 44450 w 283"/>
                  <a:gd name="T25" fmla="*/ 360363 h 312"/>
                  <a:gd name="T26" fmla="*/ 0 w 283"/>
                  <a:gd name="T27" fmla="*/ 269875 h 312"/>
                  <a:gd name="T28" fmla="*/ 44450 w 283"/>
                  <a:gd name="T29" fmla="*/ 44450 h 3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312">
                    <a:moveTo>
                      <a:pt x="28" y="28"/>
                    </a:moveTo>
                    <a:lnTo>
                      <a:pt x="56" y="28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70" y="57"/>
                    </a:lnTo>
                    <a:lnTo>
                      <a:pt x="141" y="85"/>
                    </a:lnTo>
                    <a:lnTo>
                      <a:pt x="198" y="142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141" y="227"/>
                    </a:lnTo>
                    <a:lnTo>
                      <a:pt x="56" y="312"/>
                    </a:lnTo>
                    <a:lnTo>
                      <a:pt x="28" y="283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3" name="Freeform 156"/>
              <p:cNvSpPr>
                <a:spLocks/>
              </p:cNvSpPr>
              <p:nvPr/>
            </p:nvSpPr>
            <p:spPr bwMode="auto">
              <a:xfrm>
                <a:off x="4914900" y="1651000"/>
                <a:ext cx="406400" cy="989013"/>
              </a:xfrm>
              <a:custGeom>
                <a:avLst/>
                <a:gdLst>
                  <a:gd name="T0" fmla="*/ 271463 w 256"/>
                  <a:gd name="T1" fmla="*/ 0 h 623"/>
                  <a:gd name="T2" fmla="*/ 90488 w 256"/>
                  <a:gd name="T3" fmla="*/ 0 h 623"/>
                  <a:gd name="T4" fmla="*/ 0 w 256"/>
                  <a:gd name="T5" fmla="*/ 44450 h 623"/>
                  <a:gd name="T6" fmla="*/ 46038 w 256"/>
                  <a:gd name="T7" fmla="*/ 88900 h 623"/>
                  <a:gd name="T8" fmla="*/ 46038 w 256"/>
                  <a:gd name="T9" fmla="*/ 223838 h 623"/>
                  <a:gd name="T10" fmla="*/ 46038 w 256"/>
                  <a:gd name="T11" fmla="*/ 493713 h 623"/>
                  <a:gd name="T12" fmla="*/ 90488 w 256"/>
                  <a:gd name="T13" fmla="*/ 674688 h 623"/>
                  <a:gd name="T14" fmla="*/ 136525 w 256"/>
                  <a:gd name="T15" fmla="*/ 763588 h 623"/>
                  <a:gd name="T16" fmla="*/ 136525 w 256"/>
                  <a:gd name="T17" fmla="*/ 809625 h 623"/>
                  <a:gd name="T18" fmla="*/ 225425 w 256"/>
                  <a:gd name="T19" fmla="*/ 900113 h 623"/>
                  <a:gd name="T20" fmla="*/ 360363 w 256"/>
                  <a:gd name="T21" fmla="*/ 989013 h 623"/>
                  <a:gd name="T22" fmla="*/ 360363 w 256"/>
                  <a:gd name="T23" fmla="*/ 854075 h 623"/>
                  <a:gd name="T24" fmla="*/ 406400 w 256"/>
                  <a:gd name="T25" fmla="*/ 809625 h 623"/>
                  <a:gd name="T26" fmla="*/ 360363 w 256"/>
                  <a:gd name="T27" fmla="*/ 763588 h 623"/>
                  <a:gd name="T28" fmla="*/ 360363 w 256"/>
                  <a:gd name="T29" fmla="*/ 674688 h 623"/>
                  <a:gd name="T30" fmla="*/ 315913 w 256"/>
                  <a:gd name="T31" fmla="*/ 628650 h 623"/>
                  <a:gd name="T32" fmla="*/ 315913 w 256"/>
                  <a:gd name="T33" fmla="*/ 539750 h 623"/>
                  <a:gd name="T34" fmla="*/ 271463 w 256"/>
                  <a:gd name="T35" fmla="*/ 449263 h 623"/>
                  <a:gd name="T36" fmla="*/ 315913 w 256"/>
                  <a:gd name="T37" fmla="*/ 223838 h 623"/>
                  <a:gd name="T38" fmla="*/ 315913 w 256"/>
                  <a:gd name="T39" fmla="*/ 134938 h 623"/>
                  <a:gd name="T40" fmla="*/ 271463 w 256"/>
                  <a:gd name="T41" fmla="*/ 0 h 6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56" h="623">
                    <a:moveTo>
                      <a:pt x="171" y="0"/>
                    </a:moveTo>
                    <a:lnTo>
                      <a:pt x="57" y="0"/>
                    </a:lnTo>
                    <a:lnTo>
                      <a:pt x="0" y="28"/>
                    </a:lnTo>
                    <a:lnTo>
                      <a:pt x="29" y="56"/>
                    </a:lnTo>
                    <a:lnTo>
                      <a:pt x="29" y="141"/>
                    </a:lnTo>
                    <a:lnTo>
                      <a:pt x="29" y="311"/>
                    </a:lnTo>
                    <a:lnTo>
                      <a:pt x="57" y="425"/>
                    </a:lnTo>
                    <a:lnTo>
                      <a:pt x="86" y="481"/>
                    </a:lnTo>
                    <a:lnTo>
                      <a:pt x="86" y="510"/>
                    </a:lnTo>
                    <a:lnTo>
                      <a:pt x="142" y="567"/>
                    </a:lnTo>
                    <a:lnTo>
                      <a:pt x="227" y="623"/>
                    </a:lnTo>
                    <a:lnTo>
                      <a:pt x="227" y="538"/>
                    </a:lnTo>
                    <a:lnTo>
                      <a:pt x="256" y="510"/>
                    </a:lnTo>
                    <a:lnTo>
                      <a:pt x="227" y="481"/>
                    </a:lnTo>
                    <a:lnTo>
                      <a:pt x="227" y="425"/>
                    </a:lnTo>
                    <a:lnTo>
                      <a:pt x="199" y="396"/>
                    </a:lnTo>
                    <a:lnTo>
                      <a:pt x="199" y="340"/>
                    </a:lnTo>
                    <a:lnTo>
                      <a:pt x="171" y="283"/>
                    </a:lnTo>
                    <a:lnTo>
                      <a:pt x="199" y="141"/>
                    </a:lnTo>
                    <a:lnTo>
                      <a:pt x="199" y="85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4" name="Freeform 157"/>
              <p:cNvSpPr>
                <a:spLocks/>
              </p:cNvSpPr>
              <p:nvPr/>
            </p:nvSpPr>
            <p:spPr bwMode="auto">
              <a:xfrm>
                <a:off x="4465638" y="1470025"/>
                <a:ext cx="539750" cy="495300"/>
              </a:xfrm>
              <a:custGeom>
                <a:avLst/>
                <a:gdLst>
                  <a:gd name="T0" fmla="*/ 495300 w 340"/>
                  <a:gd name="T1" fmla="*/ 404813 h 312"/>
                  <a:gd name="T2" fmla="*/ 404813 w 340"/>
                  <a:gd name="T3" fmla="*/ 495300 h 312"/>
                  <a:gd name="T4" fmla="*/ 314325 w 340"/>
                  <a:gd name="T5" fmla="*/ 450850 h 312"/>
                  <a:gd name="T6" fmla="*/ 314325 w 340"/>
                  <a:gd name="T7" fmla="*/ 315913 h 312"/>
                  <a:gd name="T8" fmla="*/ 269875 w 340"/>
                  <a:gd name="T9" fmla="*/ 360363 h 312"/>
                  <a:gd name="T10" fmla="*/ 90488 w 340"/>
                  <a:gd name="T11" fmla="*/ 404813 h 312"/>
                  <a:gd name="T12" fmla="*/ 0 w 340"/>
                  <a:gd name="T13" fmla="*/ 90488 h 312"/>
                  <a:gd name="T14" fmla="*/ 269875 w 340"/>
                  <a:gd name="T15" fmla="*/ 0 h 312"/>
                  <a:gd name="T16" fmla="*/ 314325 w 340"/>
                  <a:gd name="T17" fmla="*/ 134938 h 312"/>
                  <a:gd name="T18" fmla="*/ 539750 w 340"/>
                  <a:gd name="T19" fmla="*/ 180975 h 312"/>
                  <a:gd name="T20" fmla="*/ 449263 w 340"/>
                  <a:gd name="T21" fmla="*/ 225425 h 312"/>
                  <a:gd name="T22" fmla="*/ 495300 w 340"/>
                  <a:gd name="T23" fmla="*/ 269875 h 312"/>
                  <a:gd name="T24" fmla="*/ 495300 w 340"/>
                  <a:gd name="T25" fmla="*/ 404813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12">
                    <a:moveTo>
                      <a:pt x="312" y="255"/>
                    </a:moveTo>
                    <a:lnTo>
                      <a:pt x="255" y="312"/>
                    </a:lnTo>
                    <a:lnTo>
                      <a:pt x="198" y="284"/>
                    </a:lnTo>
                    <a:lnTo>
                      <a:pt x="198" y="199"/>
                    </a:lnTo>
                    <a:lnTo>
                      <a:pt x="170" y="227"/>
                    </a:lnTo>
                    <a:lnTo>
                      <a:pt x="57" y="255"/>
                    </a:lnTo>
                    <a:lnTo>
                      <a:pt x="0" y="57"/>
                    </a:lnTo>
                    <a:lnTo>
                      <a:pt x="170" y="0"/>
                    </a:lnTo>
                    <a:lnTo>
                      <a:pt x="198" y="85"/>
                    </a:lnTo>
                    <a:lnTo>
                      <a:pt x="340" y="114"/>
                    </a:lnTo>
                    <a:lnTo>
                      <a:pt x="283" y="142"/>
                    </a:lnTo>
                    <a:lnTo>
                      <a:pt x="312" y="170"/>
                    </a:lnTo>
                    <a:lnTo>
                      <a:pt x="312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5" name="Freeform 158"/>
              <p:cNvSpPr>
                <a:spLocks/>
              </p:cNvSpPr>
              <p:nvPr/>
            </p:nvSpPr>
            <p:spPr bwMode="auto">
              <a:xfrm>
                <a:off x="5230813" y="1020763"/>
                <a:ext cx="495300" cy="493712"/>
              </a:xfrm>
              <a:custGeom>
                <a:avLst/>
                <a:gdLst>
                  <a:gd name="T0" fmla="*/ 0 w 312"/>
                  <a:gd name="T1" fmla="*/ 269875 h 311"/>
                  <a:gd name="T2" fmla="*/ 44450 w 312"/>
                  <a:gd name="T3" fmla="*/ 134937 h 311"/>
                  <a:gd name="T4" fmla="*/ 0 w 312"/>
                  <a:gd name="T5" fmla="*/ 88900 h 311"/>
                  <a:gd name="T6" fmla="*/ 44450 w 312"/>
                  <a:gd name="T7" fmla="*/ 0 h 311"/>
                  <a:gd name="T8" fmla="*/ 225425 w 312"/>
                  <a:gd name="T9" fmla="*/ 0 h 311"/>
                  <a:gd name="T10" fmla="*/ 449263 w 312"/>
                  <a:gd name="T11" fmla="*/ 223837 h 311"/>
                  <a:gd name="T12" fmla="*/ 495300 w 312"/>
                  <a:gd name="T13" fmla="*/ 358775 h 311"/>
                  <a:gd name="T14" fmla="*/ 449263 w 312"/>
                  <a:gd name="T15" fmla="*/ 449262 h 311"/>
                  <a:gd name="T16" fmla="*/ 404813 w 312"/>
                  <a:gd name="T17" fmla="*/ 404812 h 311"/>
                  <a:gd name="T18" fmla="*/ 360363 w 312"/>
                  <a:gd name="T19" fmla="*/ 493712 h 311"/>
                  <a:gd name="T20" fmla="*/ 360363 w 312"/>
                  <a:gd name="T21" fmla="*/ 404812 h 311"/>
                  <a:gd name="T22" fmla="*/ 179388 w 312"/>
                  <a:gd name="T23" fmla="*/ 358775 h 311"/>
                  <a:gd name="T24" fmla="*/ 90488 w 312"/>
                  <a:gd name="T25" fmla="*/ 449262 h 311"/>
                  <a:gd name="T26" fmla="*/ 0 w 312"/>
                  <a:gd name="T27" fmla="*/ 449262 h 311"/>
                  <a:gd name="T28" fmla="*/ 0 w 312"/>
                  <a:gd name="T29" fmla="*/ 269875 h 3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2" h="311">
                    <a:moveTo>
                      <a:pt x="0" y="170"/>
                    </a:moveTo>
                    <a:lnTo>
                      <a:pt x="28" y="85"/>
                    </a:lnTo>
                    <a:lnTo>
                      <a:pt x="0" y="56"/>
                    </a:lnTo>
                    <a:lnTo>
                      <a:pt x="28" y="0"/>
                    </a:lnTo>
                    <a:lnTo>
                      <a:pt x="142" y="0"/>
                    </a:lnTo>
                    <a:lnTo>
                      <a:pt x="283" y="141"/>
                    </a:lnTo>
                    <a:lnTo>
                      <a:pt x="312" y="226"/>
                    </a:lnTo>
                    <a:lnTo>
                      <a:pt x="283" y="283"/>
                    </a:lnTo>
                    <a:lnTo>
                      <a:pt x="255" y="255"/>
                    </a:lnTo>
                    <a:lnTo>
                      <a:pt x="227" y="311"/>
                    </a:lnTo>
                    <a:lnTo>
                      <a:pt x="227" y="255"/>
                    </a:lnTo>
                    <a:lnTo>
                      <a:pt x="113" y="22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6" name="Freeform 159"/>
              <p:cNvSpPr>
                <a:spLocks/>
              </p:cNvSpPr>
              <p:nvPr/>
            </p:nvSpPr>
            <p:spPr bwMode="auto">
              <a:xfrm>
                <a:off x="4914900" y="569913"/>
                <a:ext cx="541338" cy="720725"/>
              </a:xfrm>
              <a:custGeom>
                <a:avLst/>
                <a:gdLst>
                  <a:gd name="T0" fmla="*/ 541338 w 341"/>
                  <a:gd name="T1" fmla="*/ 450850 h 454"/>
                  <a:gd name="T2" fmla="*/ 360363 w 341"/>
                  <a:gd name="T3" fmla="*/ 450850 h 454"/>
                  <a:gd name="T4" fmla="*/ 315913 w 341"/>
                  <a:gd name="T5" fmla="*/ 539750 h 454"/>
                  <a:gd name="T6" fmla="*/ 360363 w 341"/>
                  <a:gd name="T7" fmla="*/ 585788 h 454"/>
                  <a:gd name="T8" fmla="*/ 315913 w 341"/>
                  <a:gd name="T9" fmla="*/ 720725 h 454"/>
                  <a:gd name="T10" fmla="*/ 180975 w 341"/>
                  <a:gd name="T11" fmla="*/ 630238 h 454"/>
                  <a:gd name="T12" fmla="*/ 136525 w 341"/>
                  <a:gd name="T13" fmla="*/ 674688 h 454"/>
                  <a:gd name="T14" fmla="*/ 90488 w 341"/>
                  <a:gd name="T15" fmla="*/ 630238 h 454"/>
                  <a:gd name="T16" fmla="*/ 0 w 341"/>
                  <a:gd name="T17" fmla="*/ 585788 h 454"/>
                  <a:gd name="T18" fmla="*/ 90488 w 341"/>
                  <a:gd name="T19" fmla="*/ 539750 h 454"/>
                  <a:gd name="T20" fmla="*/ 90488 w 341"/>
                  <a:gd name="T21" fmla="*/ 450850 h 454"/>
                  <a:gd name="T22" fmla="*/ 46038 w 341"/>
                  <a:gd name="T23" fmla="*/ 404813 h 454"/>
                  <a:gd name="T24" fmla="*/ 90488 w 341"/>
                  <a:gd name="T25" fmla="*/ 315913 h 454"/>
                  <a:gd name="T26" fmla="*/ 46038 w 341"/>
                  <a:gd name="T27" fmla="*/ 180975 h 454"/>
                  <a:gd name="T28" fmla="*/ 0 w 341"/>
                  <a:gd name="T29" fmla="*/ 180975 h 454"/>
                  <a:gd name="T30" fmla="*/ 0 w 341"/>
                  <a:gd name="T31" fmla="*/ 44450 h 454"/>
                  <a:gd name="T32" fmla="*/ 90488 w 341"/>
                  <a:gd name="T33" fmla="*/ 44450 h 454"/>
                  <a:gd name="T34" fmla="*/ 136525 w 341"/>
                  <a:gd name="T35" fmla="*/ 0 h 454"/>
                  <a:gd name="T36" fmla="*/ 541338 w 341"/>
                  <a:gd name="T37" fmla="*/ 450850 h 45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1" h="454">
                    <a:moveTo>
                      <a:pt x="341" y="284"/>
                    </a:moveTo>
                    <a:lnTo>
                      <a:pt x="227" y="284"/>
                    </a:lnTo>
                    <a:lnTo>
                      <a:pt x="199" y="340"/>
                    </a:lnTo>
                    <a:lnTo>
                      <a:pt x="227" y="369"/>
                    </a:lnTo>
                    <a:lnTo>
                      <a:pt x="199" y="454"/>
                    </a:lnTo>
                    <a:lnTo>
                      <a:pt x="114" y="397"/>
                    </a:lnTo>
                    <a:lnTo>
                      <a:pt x="86" y="425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29" y="255"/>
                    </a:lnTo>
                    <a:lnTo>
                      <a:pt x="57" y="199"/>
                    </a:lnTo>
                    <a:lnTo>
                      <a:pt x="29" y="114"/>
                    </a:lnTo>
                    <a:lnTo>
                      <a:pt x="0" y="114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86" y="0"/>
                    </a:lnTo>
                    <a:lnTo>
                      <a:pt x="341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7" name="Freeform 160"/>
              <p:cNvSpPr>
                <a:spLocks/>
              </p:cNvSpPr>
              <p:nvPr/>
            </p:nvSpPr>
            <p:spPr bwMode="auto">
              <a:xfrm>
                <a:off x="4240213" y="795338"/>
                <a:ext cx="765175" cy="584200"/>
              </a:xfrm>
              <a:custGeom>
                <a:avLst/>
                <a:gdLst>
                  <a:gd name="T0" fmla="*/ 765175 w 482"/>
                  <a:gd name="T1" fmla="*/ 90488 h 368"/>
                  <a:gd name="T2" fmla="*/ 585788 w 482"/>
                  <a:gd name="T3" fmla="*/ 134938 h 368"/>
                  <a:gd name="T4" fmla="*/ 585788 w 482"/>
                  <a:gd name="T5" fmla="*/ 225425 h 368"/>
                  <a:gd name="T6" fmla="*/ 495300 w 482"/>
                  <a:gd name="T7" fmla="*/ 179388 h 368"/>
                  <a:gd name="T8" fmla="*/ 450850 w 482"/>
                  <a:gd name="T9" fmla="*/ 134938 h 368"/>
                  <a:gd name="T10" fmla="*/ 404813 w 482"/>
                  <a:gd name="T11" fmla="*/ 179388 h 368"/>
                  <a:gd name="T12" fmla="*/ 360363 w 482"/>
                  <a:gd name="T13" fmla="*/ 0 h 368"/>
                  <a:gd name="T14" fmla="*/ 315913 w 482"/>
                  <a:gd name="T15" fmla="*/ 0 h 368"/>
                  <a:gd name="T16" fmla="*/ 315913 w 482"/>
                  <a:gd name="T17" fmla="*/ 90488 h 368"/>
                  <a:gd name="T18" fmla="*/ 269875 w 482"/>
                  <a:gd name="T19" fmla="*/ 90488 h 368"/>
                  <a:gd name="T20" fmla="*/ 134938 w 482"/>
                  <a:gd name="T21" fmla="*/ 179388 h 368"/>
                  <a:gd name="T22" fmla="*/ 134938 w 482"/>
                  <a:gd name="T23" fmla="*/ 225425 h 368"/>
                  <a:gd name="T24" fmla="*/ 0 w 482"/>
                  <a:gd name="T25" fmla="*/ 225425 h 368"/>
                  <a:gd name="T26" fmla="*/ 134938 w 482"/>
                  <a:gd name="T27" fmla="*/ 584200 h 368"/>
                  <a:gd name="T28" fmla="*/ 315913 w 482"/>
                  <a:gd name="T29" fmla="*/ 449263 h 368"/>
                  <a:gd name="T30" fmla="*/ 450850 w 482"/>
                  <a:gd name="T31" fmla="*/ 539750 h 368"/>
                  <a:gd name="T32" fmla="*/ 495300 w 482"/>
                  <a:gd name="T33" fmla="*/ 449263 h 368"/>
                  <a:gd name="T34" fmla="*/ 674688 w 482"/>
                  <a:gd name="T35" fmla="*/ 449263 h 368"/>
                  <a:gd name="T36" fmla="*/ 765175 w 482"/>
                  <a:gd name="T37" fmla="*/ 404813 h 368"/>
                  <a:gd name="T38" fmla="*/ 674688 w 482"/>
                  <a:gd name="T39" fmla="*/ 360363 h 368"/>
                  <a:gd name="T40" fmla="*/ 765175 w 482"/>
                  <a:gd name="T41" fmla="*/ 314325 h 368"/>
                  <a:gd name="T42" fmla="*/ 765175 w 482"/>
                  <a:gd name="T43" fmla="*/ 225425 h 368"/>
                  <a:gd name="T44" fmla="*/ 720725 w 482"/>
                  <a:gd name="T45" fmla="*/ 179388 h 368"/>
                  <a:gd name="T46" fmla="*/ 765175 w 482"/>
                  <a:gd name="T47" fmla="*/ 90488 h 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2" h="368">
                    <a:moveTo>
                      <a:pt x="482" y="57"/>
                    </a:moveTo>
                    <a:lnTo>
                      <a:pt x="369" y="85"/>
                    </a:lnTo>
                    <a:lnTo>
                      <a:pt x="369" y="142"/>
                    </a:lnTo>
                    <a:lnTo>
                      <a:pt x="312" y="113"/>
                    </a:lnTo>
                    <a:lnTo>
                      <a:pt x="284" y="85"/>
                    </a:lnTo>
                    <a:lnTo>
                      <a:pt x="255" y="113"/>
                    </a:lnTo>
                    <a:lnTo>
                      <a:pt x="227" y="0"/>
                    </a:lnTo>
                    <a:lnTo>
                      <a:pt x="199" y="0"/>
                    </a:lnTo>
                    <a:lnTo>
                      <a:pt x="199" y="57"/>
                    </a:lnTo>
                    <a:lnTo>
                      <a:pt x="170" y="57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0" y="142"/>
                    </a:lnTo>
                    <a:lnTo>
                      <a:pt x="85" y="368"/>
                    </a:lnTo>
                    <a:lnTo>
                      <a:pt x="199" y="283"/>
                    </a:lnTo>
                    <a:lnTo>
                      <a:pt x="284" y="340"/>
                    </a:lnTo>
                    <a:lnTo>
                      <a:pt x="312" y="283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425" y="227"/>
                    </a:lnTo>
                    <a:lnTo>
                      <a:pt x="482" y="198"/>
                    </a:lnTo>
                    <a:lnTo>
                      <a:pt x="482" y="142"/>
                    </a:lnTo>
                    <a:lnTo>
                      <a:pt x="454" y="113"/>
                    </a:lnTo>
                    <a:lnTo>
                      <a:pt x="482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8" name="Freeform 161"/>
              <p:cNvSpPr>
                <a:spLocks/>
              </p:cNvSpPr>
              <p:nvPr/>
            </p:nvSpPr>
            <p:spPr bwMode="auto">
              <a:xfrm>
                <a:off x="4238625" y="254000"/>
                <a:ext cx="809625" cy="766763"/>
              </a:xfrm>
              <a:custGeom>
                <a:avLst/>
                <a:gdLst>
                  <a:gd name="T0" fmla="*/ 0 w 511"/>
                  <a:gd name="T1" fmla="*/ 766763 h 482"/>
                  <a:gd name="T2" fmla="*/ 134673 w 511"/>
                  <a:gd name="T3" fmla="*/ 766763 h 482"/>
                  <a:gd name="T4" fmla="*/ 134673 w 511"/>
                  <a:gd name="T5" fmla="*/ 720630 h 482"/>
                  <a:gd name="T6" fmla="*/ 269347 w 511"/>
                  <a:gd name="T7" fmla="*/ 631545 h 482"/>
                  <a:gd name="T8" fmla="*/ 315294 w 511"/>
                  <a:gd name="T9" fmla="*/ 631545 h 482"/>
                  <a:gd name="T10" fmla="*/ 315294 w 511"/>
                  <a:gd name="T11" fmla="*/ 540870 h 482"/>
                  <a:gd name="T12" fmla="*/ 359657 w 511"/>
                  <a:gd name="T13" fmla="*/ 540870 h 482"/>
                  <a:gd name="T14" fmla="*/ 404020 w 511"/>
                  <a:gd name="T15" fmla="*/ 720630 h 482"/>
                  <a:gd name="T16" fmla="*/ 449968 w 511"/>
                  <a:gd name="T17" fmla="*/ 676088 h 482"/>
                  <a:gd name="T18" fmla="*/ 494331 w 511"/>
                  <a:gd name="T19" fmla="*/ 720630 h 482"/>
                  <a:gd name="T20" fmla="*/ 584641 w 511"/>
                  <a:gd name="T21" fmla="*/ 766763 h 482"/>
                  <a:gd name="T22" fmla="*/ 584641 w 511"/>
                  <a:gd name="T23" fmla="*/ 676088 h 482"/>
                  <a:gd name="T24" fmla="*/ 763678 w 511"/>
                  <a:gd name="T25" fmla="*/ 631545 h 482"/>
                  <a:gd name="T26" fmla="*/ 719315 w 511"/>
                  <a:gd name="T27" fmla="*/ 496328 h 482"/>
                  <a:gd name="T28" fmla="*/ 673367 w 511"/>
                  <a:gd name="T29" fmla="*/ 496328 h 482"/>
                  <a:gd name="T30" fmla="*/ 673367 w 511"/>
                  <a:gd name="T31" fmla="*/ 359520 h 482"/>
                  <a:gd name="T32" fmla="*/ 763678 w 511"/>
                  <a:gd name="T33" fmla="*/ 359520 h 482"/>
                  <a:gd name="T34" fmla="*/ 809625 w 511"/>
                  <a:gd name="T35" fmla="*/ 314977 h 482"/>
                  <a:gd name="T36" fmla="*/ 673367 w 511"/>
                  <a:gd name="T37" fmla="*/ 179760 h 482"/>
                  <a:gd name="T38" fmla="*/ 584641 w 511"/>
                  <a:gd name="T39" fmla="*/ 0 h 482"/>
                  <a:gd name="T40" fmla="*/ 404020 w 511"/>
                  <a:gd name="T41" fmla="*/ 179760 h 482"/>
                  <a:gd name="T42" fmla="*/ 269347 w 511"/>
                  <a:gd name="T43" fmla="*/ 224302 h 482"/>
                  <a:gd name="T44" fmla="*/ 134673 w 511"/>
                  <a:gd name="T45" fmla="*/ 89084 h 482"/>
                  <a:gd name="T46" fmla="*/ 90310 w 511"/>
                  <a:gd name="T47" fmla="*/ 179760 h 482"/>
                  <a:gd name="T48" fmla="*/ 134673 w 511"/>
                  <a:gd name="T49" fmla="*/ 359520 h 482"/>
                  <a:gd name="T50" fmla="*/ 0 w 511"/>
                  <a:gd name="T51" fmla="*/ 766763 h 4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1" h="482">
                    <a:moveTo>
                      <a:pt x="0" y="482"/>
                    </a:moveTo>
                    <a:lnTo>
                      <a:pt x="85" y="482"/>
                    </a:lnTo>
                    <a:lnTo>
                      <a:pt x="85" y="453"/>
                    </a:lnTo>
                    <a:lnTo>
                      <a:pt x="170" y="397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27" y="340"/>
                    </a:lnTo>
                    <a:lnTo>
                      <a:pt x="255" y="453"/>
                    </a:lnTo>
                    <a:lnTo>
                      <a:pt x="284" y="425"/>
                    </a:lnTo>
                    <a:lnTo>
                      <a:pt x="312" y="453"/>
                    </a:lnTo>
                    <a:lnTo>
                      <a:pt x="369" y="482"/>
                    </a:lnTo>
                    <a:lnTo>
                      <a:pt x="369" y="425"/>
                    </a:lnTo>
                    <a:lnTo>
                      <a:pt x="482" y="397"/>
                    </a:lnTo>
                    <a:lnTo>
                      <a:pt x="454" y="312"/>
                    </a:lnTo>
                    <a:lnTo>
                      <a:pt x="425" y="312"/>
                    </a:lnTo>
                    <a:lnTo>
                      <a:pt x="425" y="226"/>
                    </a:lnTo>
                    <a:lnTo>
                      <a:pt x="482" y="226"/>
                    </a:lnTo>
                    <a:lnTo>
                      <a:pt x="511" y="198"/>
                    </a:lnTo>
                    <a:lnTo>
                      <a:pt x="425" y="113"/>
                    </a:lnTo>
                    <a:lnTo>
                      <a:pt x="369" y="0"/>
                    </a:lnTo>
                    <a:lnTo>
                      <a:pt x="255" y="113"/>
                    </a:lnTo>
                    <a:lnTo>
                      <a:pt x="170" y="141"/>
                    </a:lnTo>
                    <a:lnTo>
                      <a:pt x="85" y="56"/>
                    </a:lnTo>
                    <a:lnTo>
                      <a:pt x="57" y="113"/>
                    </a:lnTo>
                    <a:lnTo>
                      <a:pt x="85" y="226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9" name="Freeform 162"/>
              <p:cNvSpPr>
                <a:spLocks/>
              </p:cNvSpPr>
              <p:nvPr/>
            </p:nvSpPr>
            <p:spPr bwMode="auto">
              <a:xfrm>
                <a:off x="4556125" y="1785938"/>
                <a:ext cx="584200" cy="1035050"/>
              </a:xfrm>
              <a:custGeom>
                <a:avLst/>
                <a:gdLst>
                  <a:gd name="T0" fmla="*/ 0 w 368"/>
                  <a:gd name="T1" fmla="*/ 88900 h 652"/>
                  <a:gd name="T2" fmla="*/ 44450 w 368"/>
                  <a:gd name="T3" fmla="*/ 179388 h 652"/>
                  <a:gd name="T4" fmla="*/ 0 w 368"/>
                  <a:gd name="T5" fmla="*/ 404813 h 652"/>
                  <a:gd name="T6" fmla="*/ 134938 w 368"/>
                  <a:gd name="T7" fmla="*/ 493713 h 652"/>
                  <a:gd name="T8" fmla="*/ 314325 w 368"/>
                  <a:gd name="T9" fmla="*/ 539750 h 652"/>
                  <a:gd name="T10" fmla="*/ 314325 w 368"/>
                  <a:gd name="T11" fmla="*/ 674688 h 652"/>
                  <a:gd name="T12" fmla="*/ 269875 w 368"/>
                  <a:gd name="T13" fmla="*/ 719138 h 652"/>
                  <a:gd name="T14" fmla="*/ 314325 w 368"/>
                  <a:gd name="T15" fmla="*/ 854075 h 652"/>
                  <a:gd name="T16" fmla="*/ 404813 w 368"/>
                  <a:gd name="T17" fmla="*/ 900113 h 652"/>
                  <a:gd name="T18" fmla="*/ 404813 w 368"/>
                  <a:gd name="T19" fmla="*/ 989013 h 652"/>
                  <a:gd name="T20" fmla="*/ 449263 w 368"/>
                  <a:gd name="T21" fmla="*/ 1035050 h 652"/>
                  <a:gd name="T22" fmla="*/ 449263 w 368"/>
                  <a:gd name="T23" fmla="*/ 944563 h 652"/>
                  <a:gd name="T24" fmla="*/ 539750 w 368"/>
                  <a:gd name="T25" fmla="*/ 900113 h 652"/>
                  <a:gd name="T26" fmla="*/ 584200 w 368"/>
                  <a:gd name="T27" fmla="*/ 765175 h 652"/>
                  <a:gd name="T28" fmla="*/ 495300 w 368"/>
                  <a:gd name="T29" fmla="*/ 674688 h 652"/>
                  <a:gd name="T30" fmla="*/ 495300 w 368"/>
                  <a:gd name="T31" fmla="*/ 628650 h 652"/>
                  <a:gd name="T32" fmla="*/ 449263 w 368"/>
                  <a:gd name="T33" fmla="*/ 539750 h 652"/>
                  <a:gd name="T34" fmla="*/ 404813 w 368"/>
                  <a:gd name="T35" fmla="*/ 358775 h 652"/>
                  <a:gd name="T36" fmla="*/ 404813 w 368"/>
                  <a:gd name="T37" fmla="*/ 88900 h 652"/>
                  <a:gd name="T38" fmla="*/ 314325 w 368"/>
                  <a:gd name="T39" fmla="*/ 179388 h 652"/>
                  <a:gd name="T40" fmla="*/ 223838 w 368"/>
                  <a:gd name="T41" fmla="*/ 134938 h 652"/>
                  <a:gd name="T42" fmla="*/ 223838 w 368"/>
                  <a:gd name="T43" fmla="*/ 0 h 652"/>
                  <a:gd name="T44" fmla="*/ 179388 w 368"/>
                  <a:gd name="T45" fmla="*/ 44450 h 652"/>
                  <a:gd name="T46" fmla="*/ 0 w 368"/>
                  <a:gd name="T47" fmla="*/ 88900 h 65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68" h="652">
                    <a:moveTo>
                      <a:pt x="0" y="56"/>
                    </a:moveTo>
                    <a:lnTo>
                      <a:pt x="28" y="113"/>
                    </a:lnTo>
                    <a:lnTo>
                      <a:pt x="0" y="255"/>
                    </a:lnTo>
                    <a:lnTo>
                      <a:pt x="85" y="311"/>
                    </a:lnTo>
                    <a:lnTo>
                      <a:pt x="198" y="340"/>
                    </a:lnTo>
                    <a:lnTo>
                      <a:pt x="198" y="425"/>
                    </a:lnTo>
                    <a:lnTo>
                      <a:pt x="170" y="453"/>
                    </a:lnTo>
                    <a:lnTo>
                      <a:pt x="198" y="538"/>
                    </a:lnTo>
                    <a:lnTo>
                      <a:pt x="255" y="567"/>
                    </a:lnTo>
                    <a:lnTo>
                      <a:pt x="255" y="623"/>
                    </a:lnTo>
                    <a:lnTo>
                      <a:pt x="283" y="652"/>
                    </a:lnTo>
                    <a:lnTo>
                      <a:pt x="283" y="595"/>
                    </a:lnTo>
                    <a:lnTo>
                      <a:pt x="340" y="567"/>
                    </a:lnTo>
                    <a:lnTo>
                      <a:pt x="368" y="482"/>
                    </a:lnTo>
                    <a:lnTo>
                      <a:pt x="312" y="425"/>
                    </a:lnTo>
                    <a:lnTo>
                      <a:pt x="312" y="396"/>
                    </a:lnTo>
                    <a:lnTo>
                      <a:pt x="283" y="340"/>
                    </a:lnTo>
                    <a:lnTo>
                      <a:pt x="255" y="226"/>
                    </a:lnTo>
                    <a:lnTo>
                      <a:pt x="255" y="56"/>
                    </a:lnTo>
                    <a:lnTo>
                      <a:pt x="198" y="113"/>
                    </a:lnTo>
                    <a:lnTo>
                      <a:pt x="141" y="85"/>
                    </a:lnTo>
                    <a:lnTo>
                      <a:pt x="141" y="0"/>
                    </a:lnTo>
                    <a:lnTo>
                      <a:pt x="113" y="28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0" name="Freeform 163"/>
              <p:cNvSpPr>
                <a:spLocks/>
              </p:cNvSpPr>
              <p:nvPr/>
            </p:nvSpPr>
            <p:spPr bwMode="auto">
              <a:xfrm>
                <a:off x="4510088" y="2190750"/>
                <a:ext cx="360362" cy="584200"/>
              </a:xfrm>
              <a:custGeom>
                <a:avLst/>
                <a:gdLst>
                  <a:gd name="T0" fmla="*/ 46037 w 227"/>
                  <a:gd name="T1" fmla="*/ 0 h 368"/>
                  <a:gd name="T2" fmla="*/ 46037 w 227"/>
                  <a:gd name="T3" fmla="*/ 269875 h 368"/>
                  <a:gd name="T4" fmla="*/ 0 w 227"/>
                  <a:gd name="T5" fmla="*/ 449263 h 368"/>
                  <a:gd name="T6" fmla="*/ 90487 w 227"/>
                  <a:gd name="T7" fmla="*/ 539750 h 368"/>
                  <a:gd name="T8" fmla="*/ 225425 w 227"/>
                  <a:gd name="T9" fmla="*/ 584200 h 368"/>
                  <a:gd name="T10" fmla="*/ 225425 w 227"/>
                  <a:gd name="T11" fmla="*/ 495300 h 368"/>
                  <a:gd name="T12" fmla="*/ 315912 w 227"/>
                  <a:gd name="T13" fmla="*/ 495300 h 368"/>
                  <a:gd name="T14" fmla="*/ 360362 w 227"/>
                  <a:gd name="T15" fmla="*/ 449263 h 368"/>
                  <a:gd name="T16" fmla="*/ 315912 w 227"/>
                  <a:gd name="T17" fmla="*/ 314325 h 368"/>
                  <a:gd name="T18" fmla="*/ 360362 w 227"/>
                  <a:gd name="T19" fmla="*/ 269875 h 368"/>
                  <a:gd name="T20" fmla="*/ 360362 w 227"/>
                  <a:gd name="T21" fmla="*/ 134938 h 368"/>
                  <a:gd name="T22" fmla="*/ 180975 w 227"/>
                  <a:gd name="T23" fmla="*/ 88900 h 368"/>
                  <a:gd name="T24" fmla="*/ 46037 w 227"/>
                  <a:gd name="T25" fmla="*/ 0 h 36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68">
                    <a:moveTo>
                      <a:pt x="29" y="0"/>
                    </a:moveTo>
                    <a:lnTo>
                      <a:pt x="29" y="170"/>
                    </a:lnTo>
                    <a:lnTo>
                      <a:pt x="0" y="283"/>
                    </a:lnTo>
                    <a:lnTo>
                      <a:pt x="57" y="340"/>
                    </a:lnTo>
                    <a:lnTo>
                      <a:pt x="142" y="368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3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227" y="85"/>
                    </a:lnTo>
                    <a:lnTo>
                      <a:pt x="114" y="5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1" name="Freeform 164"/>
              <p:cNvSpPr>
                <a:spLocks/>
              </p:cNvSpPr>
              <p:nvPr/>
            </p:nvSpPr>
            <p:spPr bwMode="auto">
              <a:xfrm>
                <a:off x="4421188" y="2640013"/>
                <a:ext cx="630237" cy="539750"/>
              </a:xfrm>
              <a:custGeom>
                <a:avLst/>
                <a:gdLst>
                  <a:gd name="T0" fmla="*/ 88900 w 397"/>
                  <a:gd name="T1" fmla="*/ 0 h 340"/>
                  <a:gd name="T2" fmla="*/ 0 w 397"/>
                  <a:gd name="T3" fmla="*/ 180975 h 340"/>
                  <a:gd name="T4" fmla="*/ 179387 w 397"/>
                  <a:gd name="T5" fmla="*/ 360363 h 340"/>
                  <a:gd name="T6" fmla="*/ 404812 w 397"/>
                  <a:gd name="T7" fmla="*/ 450850 h 340"/>
                  <a:gd name="T8" fmla="*/ 449262 w 397"/>
                  <a:gd name="T9" fmla="*/ 539750 h 340"/>
                  <a:gd name="T10" fmla="*/ 584200 w 397"/>
                  <a:gd name="T11" fmla="*/ 539750 h 340"/>
                  <a:gd name="T12" fmla="*/ 630237 w 397"/>
                  <a:gd name="T13" fmla="*/ 495300 h 340"/>
                  <a:gd name="T14" fmla="*/ 584200 w 397"/>
                  <a:gd name="T15" fmla="*/ 404813 h 340"/>
                  <a:gd name="T16" fmla="*/ 630237 w 397"/>
                  <a:gd name="T17" fmla="*/ 360363 h 340"/>
                  <a:gd name="T18" fmla="*/ 630237 w 397"/>
                  <a:gd name="T19" fmla="*/ 269875 h 340"/>
                  <a:gd name="T20" fmla="*/ 584200 w 397"/>
                  <a:gd name="T21" fmla="*/ 180975 h 340"/>
                  <a:gd name="T22" fmla="*/ 539750 w 397"/>
                  <a:gd name="T23" fmla="*/ 134938 h 340"/>
                  <a:gd name="T24" fmla="*/ 539750 w 397"/>
                  <a:gd name="T25" fmla="*/ 46038 h 340"/>
                  <a:gd name="T26" fmla="*/ 449262 w 397"/>
                  <a:gd name="T27" fmla="*/ 0 h 340"/>
                  <a:gd name="T28" fmla="*/ 404812 w 397"/>
                  <a:gd name="T29" fmla="*/ 46038 h 340"/>
                  <a:gd name="T30" fmla="*/ 314325 w 397"/>
                  <a:gd name="T31" fmla="*/ 46038 h 340"/>
                  <a:gd name="T32" fmla="*/ 314325 w 397"/>
                  <a:gd name="T33" fmla="*/ 134938 h 340"/>
                  <a:gd name="T34" fmla="*/ 179387 w 397"/>
                  <a:gd name="T35" fmla="*/ 90488 h 340"/>
                  <a:gd name="T36" fmla="*/ 88900 w 397"/>
                  <a:gd name="T37" fmla="*/ 0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56" y="0"/>
                    </a:moveTo>
                    <a:lnTo>
                      <a:pt x="0" y="114"/>
                    </a:lnTo>
                    <a:lnTo>
                      <a:pt x="113" y="227"/>
                    </a:lnTo>
                    <a:lnTo>
                      <a:pt x="255" y="284"/>
                    </a:lnTo>
                    <a:lnTo>
                      <a:pt x="283" y="340"/>
                    </a:lnTo>
                    <a:lnTo>
                      <a:pt x="368" y="340"/>
                    </a:lnTo>
                    <a:lnTo>
                      <a:pt x="397" y="312"/>
                    </a:lnTo>
                    <a:lnTo>
                      <a:pt x="368" y="255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68" y="114"/>
                    </a:lnTo>
                    <a:lnTo>
                      <a:pt x="340" y="85"/>
                    </a:lnTo>
                    <a:lnTo>
                      <a:pt x="340" y="29"/>
                    </a:lnTo>
                    <a:lnTo>
                      <a:pt x="283" y="0"/>
                    </a:lnTo>
                    <a:lnTo>
                      <a:pt x="255" y="29"/>
                    </a:lnTo>
                    <a:lnTo>
                      <a:pt x="198" y="29"/>
                    </a:lnTo>
                    <a:lnTo>
                      <a:pt x="198" y="85"/>
                    </a:lnTo>
                    <a:lnTo>
                      <a:pt x="113" y="57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2" name="Freeform 165"/>
              <p:cNvSpPr>
                <a:spLocks/>
              </p:cNvSpPr>
              <p:nvPr/>
            </p:nvSpPr>
            <p:spPr bwMode="auto">
              <a:xfrm>
                <a:off x="7210425" y="3090863"/>
                <a:ext cx="539750" cy="584200"/>
              </a:xfrm>
              <a:custGeom>
                <a:avLst/>
                <a:gdLst>
                  <a:gd name="T0" fmla="*/ 539750 w 340"/>
                  <a:gd name="T1" fmla="*/ 223838 h 368"/>
                  <a:gd name="T2" fmla="*/ 495300 w 340"/>
                  <a:gd name="T3" fmla="*/ 495300 h 368"/>
                  <a:gd name="T4" fmla="*/ 360363 w 340"/>
                  <a:gd name="T5" fmla="*/ 584200 h 368"/>
                  <a:gd name="T6" fmla="*/ 269875 w 340"/>
                  <a:gd name="T7" fmla="*/ 584200 h 368"/>
                  <a:gd name="T8" fmla="*/ 225425 w 340"/>
                  <a:gd name="T9" fmla="*/ 584200 h 368"/>
                  <a:gd name="T10" fmla="*/ 225425 w 340"/>
                  <a:gd name="T11" fmla="*/ 360363 h 368"/>
                  <a:gd name="T12" fmla="*/ 0 w 340"/>
                  <a:gd name="T13" fmla="*/ 404813 h 368"/>
                  <a:gd name="T14" fmla="*/ 0 w 340"/>
                  <a:gd name="T15" fmla="*/ 314325 h 368"/>
                  <a:gd name="T16" fmla="*/ 0 w 340"/>
                  <a:gd name="T17" fmla="*/ 179388 h 368"/>
                  <a:gd name="T18" fmla="*/ 90488 w 340"/>
                  <a:gd name="T19" fmla="*/ 88900 h 368"/>
                  <a:gd name="T20" fmla="*/ 90488 w 340"/>
                  <a:gd name="T21" fmla="*/ 44450 h 368"/>
                  <a:gd name="T22" fmla="*/ 134938 w 340"/>
                  <a:gd name="T23" fmla="*/ 0 h 368"/>
                  <a:gd name="T24" fmla="*/ 539750 w 340"/>
                  <a:gd name="T25" fmla="*/ 223838 h 36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68">
                    <a:moveTo>
                      <a:pt x="340" y="141"/>
                    </a:moveTo>
                    <a:lnTo>
                      <a:pt x="312" y="312"/>
                    </a:lnTo>
                    <a:lnTo>
                      <a:pt x="227" y="368"/>
                    </a:lnTo>
                    <a:lnTo>
                      <a:pt x="170" y="368"/>
                    </a:lnTo>
                    <a:lnTo>
                      <a:pt x="142" y="368"/>
                    </a:lnTo>
                    <a:lnTo>
                      <a:pt x="142" y="227"/>
                    </a:lnTo>
                    <a:lnTo>
                      <a:pt x="0" y="255"/>
                    </a:lnTo>
                    <a:lnTo>
                      <a:pt x="0" y="198"/>
                    </a:lnTo>
                    <a:lnTo>
                      <a:pt x="0" y="113"/>
                    </a:lnTo>
                    <a:lnTo>
                      <a:pt x="57" y="56"/>
                    </a:lnTo>
                    <a:lnTo>
                      <a:pt x="57" y="28"/>
                    </a:lnTo>
                    <a:lnTo>
                      <a:pt x="85" y="0"/>
                    </a:lnTo>
                    <a:lnTo>
                      <a:pt x="340" y="1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3" name="Freeform 166"/>
              <p:cNvSpPr>
                <a:spLocks/>
              </p:cNvSpPr>
              <p:nvPr/>
            </p:nvSpPr>
            <p:spPr bwMode="auto">
              <a:xfrm>
                <a:off x="6670675" y="2820988"/>
                <a:ext cx="674688" cy="854075"/>
              </a:xfrm>
              <a:custGeom>
                <a:avLst/>
                <a:gdLst>
                  <a:gd name="T0" fmla="*/ 674688 w 425"/>
                  <a:gd name="T1" fmla="*/ 269875 h 538"/>
                  <a:gd name="T2" fmla="*/ 630238 w 425"/>
                  <a:gd name="T3" fmla="*/ 314325 h 538"/>
                  <a:gd name="T4" fmla="*/ 630238 w 425"/>
                  <a:gd name="T5" fmla="*/ 358775 h 538"/>
                  <a:gd name="T6" fmla="*/ 539750 w 425"/>
                  <a:gd name="T7" fmla="*/ 449263 h 538"/>
                  <a:gd name="T8" fmla="*/ 539750 w 425"/>
                  <a:gd name="T9" fmla="*/ 584200 h 538"/>
                  <a:gd name="T10" fmla="*/ 450850 w 425"/>
                  <a:gd name="T11" fmla="*/ 584200 h 538"/>
                  <a:gd name="T12" fmla="*/ 315913 w 425"/>
                  <a:gd name="T13" fmla="*/ 765175 h 538"/>
                  <a:gd name="T14" fmla="*/ 134938 w 425"/>
                  <a:gd name="T15" fmla="*/ 809625 h 538"/>
                  <a:gd name="T16" fmla="*/ 90488 w 425"/>
                  <a:gd name="T17" fmla="*/ 854075 h 538"/>
                  <a:gd name="T18" fmla="*/ 44450 w 425"/>
                  <a:gd name="T19" fmla="*/ 809625 h 538"/>
                  <a:gd name="T20" fmla="*/ 44450 w 425"/>
                  <a:gd name="T21" fmla="*/ 674688 h 538"/>
                  <a:gd name="T22" fmla="*/ 90488 w 425"/>
                  <a:gd name="T23" fmla="*/ 630238 h 538"/>
                  <a:gd name="T24" fmla="*/ 90488 w 425"/>
                  <a:gd name="T25" fmla="*/ 493713 h 538"/>
                  <a:gd name="T26" fmla="*/ 179388 w 425"/>
                  <a:gd name="T27" fmla="*/ 404813 h 538"/>
                  <a:gd name="T28" fmla="*/ 179388 w 425"/>
                  <a:gd name="T29" fmla="*/ 358775 h 538"/>
                  <a:gd name="T30" fmla="*/ 90488 w 425"/>
                  <a:gd name="T31" fmla="*/ 314325 h 538"/>
                  <a:gd name="T32" fmla="*/ 0 w 425"/>
                  <a:gd name="T33" fmla="*/ 223838 h 538"/>
                  <a:gd name="T34" fmla="*/ 44450 w 425"/>
                  <a:gd name="T35" fmla="*/ 134938 h 538"/>
                  <a:gd name="T36" fmla="*/ 225425 w 425"/>
                  <a:gd name="T37" fmla="*/ 88900 h 538"/>
                  <a:gd name="T38" fmla="*/ 269875 w 425"/>
                  <a:gd name="T39" fmla="*/ 0 h 538"/>
                  <a:gd name="T40" fmla="*/ 674688 w 425"/>
                  <a:gd name="T41" fmla="*/ 269875 h 53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25" h="538">
                    <a:moveTo>
                      <a:pt x="425" y="170"/>
                    </a:moveTo>
                    <a:lnTo>
                      <a:pt x="397" y="198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340" y="368"/>
                    </a:lnTo>
                    <a:lnTo>
                      <a:pt x="284" y="368"/>
                    </a:lnTo>
                    <a:lnTo>
                      <a:pt x="199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510"/>
                    </a:lnTo>
                    <a:lnTo>
                      <a:pt x="28" y="425"/>
                    </a:lnTo>
                    <a:lnTo>
                      <a:pt x="57" y="397"/>
                    </a:lnTo>
                    <a:lnTo>
                      <a:pt x="57" y="311"/>
                    </a:lnTo>
                    <a:lnTo>
                      <a:pt x="113" y="255"/>
                    </a:lnTo>
                    <a:lnTo>
                      <a:pt x="113" y="226"/>
                    </a:lnTo>
                    <a:lnTo>
                      <a:pt x="57" y="198"/>
                    </a:lnTo>
                    <a:lnTo>
                      <a:pt x="0" y="141"/>
                    </a:lnTo>
                    <a:lnTo>
                      <a:pt x="28" y="85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425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4" name="Freeform 167"/>
              <p:cNvSpPr>
                <a:spLocks/>
              </p:cNvSpPr>
              <p:nvPr/>
            </p:nvSpPr>
            <p:spPr bwMode="auto">
              <a:xfrm>
                <a:off x="6265863" y="3044825"/>
                <a:ext cx="584200" cy="765175"/>
              </a:xfrm>
              <a:custGeom>
                <a:avLst/>
                <a:gdLst>
                  <a:gd name="T0" fmla="*/ 0 w 368"/>
                  <a:gd name="T1" fmla="*/ 269875 h 482"/>
                  <a:gd name="T2" fmla="*/ 44450 w 368"/>
                  <a:gd name="T3" fmla="*/ 360363 h 482"/>
                  <a:gd name="T4" fmla="*/ 0 w 368"/>
                  <a:gd name="T5" fmla="*/ 450850 h 482"/>
                  <a:gd name="T6" fmla="*/ 90488 w 368"/>
                  <a:gd name="T7" fmla="*/ 495300 h 482"/>
                  <a:gd name="T8" fmla="*/ 44450 w 368"/>
                  <a:gd name="T9" fmla="*/ 541338 h 482"/>
                  <a:gd name="T10" fmla="*/ 90488 w 368"/>
                  <a:gd name="T11" fmla="*/ 630238 h 482"/>
                  <a:gd name="T12" fmla="*/ 44450 w 368"/>
                  <a:gd name="T13" fmla="*/ 720725 h 482"/>
                  <a:gd name="T14" fmla="*/ 90488 w 368"/>
                  <a:gd name="T15" fmla="*/ 765175 h 482"/>
                  <a:gd name="T16" fmla="*/ 225425 w 368"/>
                  <a:gd name="T17" fmla="*/ 720725 h 482"/>
                  <a:gd name="T18" fmla="*/ 360363 w 368"/>
                  <a:gd name="T19" fmla="*/ 765175 h 482"/>
                  <a:gd name="T20" fmla="*/ 449263 w 368"/>
                  <a:gd name="T21" fmla="*/ 720725 h 482"/>
                  <a:gd name="T22" fmla="*/ 360363 w 368"/>
                  <a:gd name="T23" fmla="*/ 720725 h 482"/>
                  <a:gd name="T24" fmla="*/ 449263 w 368"/>
                  <a:gd name="T25" fmla="*/ 585788 h 482"/>
                  <a:gd name="T26" fmla="*/ 449263 w 368"/>
                  <a:gd name="T27" fmla="*/ 450850 h 482"/>
                  <a:gd name="T28" fmla="*/ 495300 w 368"/>
                  <a:gd name="T29" fmla="*/ 406400 h 482"/>
                  <a:gd name="T30" fmla="*/ 495300 w 368"/>
                  <a:gd name="T31" fmla="*/ 269875 h 482"/>
                  <a:gd name="T32" fmla="*/ 584200 w 368"/>
                  <a:gd name="T33" fmla="*/ 180975 h 482"/>
                  <a:gd name="T34" fmla="*/ 584200 w 368"/>
                  <a:gd name="T35" fmla="*/ 134938 h 482"/>
                  <a:gd name="T36" fmla="*/ 495300 w 368"/>
                  <a:gd name="T37" fmla="*/ 90488 h 482"/>
                  <a:gd name="T38" fmla="*/ 404813 w 368"/>
                  <a:gd name="T39" fmla="*/ 0 h 482"/>
                  <a:gd name="T40" fmla="*/ 269875 w 368"/>
                  <a:gd name="T41" fmla="*/ 46038 h 482"/>
                  <a:gd name="T42" fmla="*/ 269875 w 368"/>
                  <a:gd name="T43" fmla="*/ 90488 h 482"/>
                  <a:gd name="T44" fmla="*/ 134938 w 368"/>
                  <a:gd name="T45" fmla="*/ 134938 h 482"/>
                  <a:gd name="T46" fmla="*/ 44450 w 368"/>
                  <a:gd name="T47" fmla="*/ 90488 h 482"/>
                  <a:gd name="T48" fmla="*/ 44450 w 368"/>
                  <a:gd name="T49" fmla="*/ 225425 h 482"/>
                  <a:gd name="T50" fmla="*/ 0 w 368"/>
                  <a:gd name="T51" fmla="*/ 269875 h 4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368" h="482">
                    <a:moveTo>
                      <a:pt x="0" y="170"/>
                    </a:moveTo>
                    <a:lnTo>
                      <a:pt x="28" y="227"/>
                    </a:lnTo>
                    <a:lnTo>
                      <a:pt x="0" y="284"/>
                    </a:lnTo>
                    <a:lnTo>
                      <a:pt x="57" y="312"/>
                    </a:lnTo>
                    <a:lnTo>
                      <a:pt x="28" y="341"/>
                    </a:lnTo>
                    <a:lnTo>
                      <a:pt x="57" y="397"/>
                    </a:lnTo>
                    <a:lnTo>
                      <a:pt x="28" y="454"/>
                    </a:lnTo>
                    <a:lnTo>
                      <a:pt x="57" y="482"/>
                    </a:lnTo>
                    <a:lnTo>
                      <a:pt x="142" y="454"/>
                    </a:lnTo>
                    <a:lnTo>
                      <a:pt x="227" y="482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283" y="369"/>
                    </a:lnTo>
                    <a:lnTo>
                      <a:pt x="283" y="284"/>
                    </a:lnTo>
                    <a:lnTo>
                      <a:pt x="312" y="256"/>
                    </a:lnTo>
                    <a:lnTo>
                      <a:pt x="312" y="170"/>
                    </a:lnTo>
                    <a:lnTo>
                      <a:pt x="368" y="114"/>
                    </a:lnTo>
                    <a:lnTo>
                      <a:pt x="368" y="85"/>
                    </a:lnTo>
                    <a:lnTo>
                      <a:pt x="312" y="57"/>
                    </a:lnTo>
                    <a:lnTo>
                      <a:pt x="255" y="0"/>
                    </a:lnTo>
                    <a:lnTo>
                      <a:pt x="170" y="29"/>
                    </a:lnTo>
                    <a:lnTo>
                      <a:pt x="170" y="57"/>
                    </a:lnTo>
                    <a:lnTo>
                      <a:pt x="85" y="85"/>
                    </a:lnTo>
                    <a:lnTo>
                      <a:pt x="28" y="57"/>
                    </a:lnTo>
                    <a:lnTo>
                      <a:pt x="28" y="142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5" name="Freeform 168"/>
              <p:cNvSpPr>
                <a:spLocks/>
              </p:cNvSpPr>
              <p:nvPr/>
            </p:nvSpPr>
            <p:spPr bwMode="auto">
              <a:xfrm>
                <a:off x="5186363" y="3000375"/>
                <a:ext cx="1169987" cy="855663"/>
              </a:xfrm>
              <a:custGeom>
                <a:avLst/>
                <a:gdLst>
                  <a:gd name="T0" fmla="*/ 1123950 w 737"/>
                  <a:gd name="T1" fmla="*/ 765175 h 539"/>
                  <a:gd name="T2" fmla="*/ 1079500 w 737"/>
                  <a:gd name="T3" fmla="*/ 855663 h 539"/>
                  <a:gd name="T4" fmla="*/ 1035050 w 737"/>
                  <a:gd name="T5" fmla="*/ 809625 h 539"/>
                  <a:gd name="T6" fmla="*/ 944562 w 737"/>
                  <a:gd name="T7" fmla="*/ 765175 h 539"/>
                  <a:gd name="T8" fmla="*/ 944562 w 737"/>
                  <a:gd name="T9" fmla="*/ 720725 h 539"/>
                  <a:gd name="T10" fmla="*/ 854075 w 737"/>
                  <a:gd name="T11" fmla="*/ 630238 h 539"/>
                  <a:gd name="T12" fmla="*/ 719137 w 737"/>
                  <a:gd name="T13" fmla="*/ 585788 h 539"/>
                  <a:gd name="T14" fmla="*/ 674687 w 737"/>
                  <a:gd name="T15" fmla="*/ 674688 h 539"/>
                  <a:gd name="T16" fmla="*/ 539750 w 737"/>
                  <a:gd name="T17" fmla="*/ 674688 h 539"/>
                  <a:gd name="T18" fmla="*/ 539750 w 737"/>
                  <a:gd name="T19" fmla="*/ 539750 h 539"/>
                  <a:gd name="T20" fmla="*/ 493712 w 737"/>
                  <a:gd name="T21" fmla="*/ 404813 h 539"/>
                  <a:gd name="T22" fmla="*/ 449262 w 737"/>
                  <a:gd name="T23" fmla="*/ 404813 h 539"/>
                  <a:gd name="T24" fmla="*/ 404812 w 737"/>
                  <a:gd name="T25" fmla="*/ 314325 h 539"/>
                  <a:gd name="T26" fmla="*/ 314325 w 737"/>
                  <a:gd name="T27" fmla="*/ 314325 h 539"/>
                  <a:gd name="T28" fmla="*/ 269875 w 737"/>
                  <a:gd name="T29" fmla="*/ 225425 h 539"/>
                  <a:gd name="T30" fmla="*/ 223837 w 737"/>
                  <a:gd name="T31" fmla="*/ 450850 h 539"/>
                  <a:gd name="T32" fmla="*/ 179387 w 737"/>
                  <a:gd name="T33" fmla="*/ 495300 h 539"/>
                  <a:gd name="T34" fmla="*/ 179387 w 737"/>
                  <a:gd name="T35" fmla="*/ 539750 h 539"/>
                  <a:gd name="T36" fmla="*/ 134937 w 737"/>
                  <a:gd name="T37" fmla="*/ 585788 h 539"/>
                  <a:gd name="T38" fmla="*/ 0 w 737"/>
                  <a:gd name="T39" fmla="*/ 539750 h 539"/>
                  <a:gd name="T40" fmla="*/ 44450 w 737"/>
                  <a:gd name="T41" fmla="*/ 404813 h 539"/>
                  <a:gd name="T42" fmla="*/ 44450 w 737"/>
                  <a:gd name="T43" fmla="*/ 179388 h 539"/>
                  <a:gd name="T44" fmla="*/ 134937 w 737"/>
                  <a:gd name="T45" fmla="*/ 90488 h 539"/>
                  <a:gd name="T46" fmla="*/ 44450 w 737"/>
                  <a:gd name="T47" fmla="*/ 44450 h 539"/>
                  <a:gd name="T48" fmla="*/ 134937 w 737"/>
                  <a:gd name="T49" fmla="*/ 0 h 539"/>
                  <a:gd name="T50" fmla="*/ 269875 w 737"/>
                  <a:gd name="T51" fmla="*/ 90488 h 539"/>
                  <a:gd name="T52" fmla="*/ 449262 w 737"/>
                  <a:gd name="T53" fmla="*/ 44450 h 539"/>
                  <a:gd name="T54" fmla="*/ 584200 w 737"/>
                  <a:gd name="T55" fmla="*/ 225425 h 539"/>
                  <a:gd name="T56" fmla="*/ 765175 w 737"/>
                  <a:gd name="T57" fmla="*/ 269875 h 539"/>
                  <a:gd name="T58" fmla="*/ 900112 w 737"/>
                  <a:gd name="T59" fmla="*/ 225425 h 539"/>
                  <a:gd name="T60" fmla="*/ 989012 w 737"/>
                  <a:gd name="T61" fmla="*/ 225425 h 539"/>
                  <a:gd name="T62" fmla="*/ 1035050 w 737"/>
                  <a:gd name="T63" fmla="*/ 314325 h 539"/>
                  <a:gd name="T64" fmla="*/ 1079500 w 737"/>
                  <a:gd name="T65" fmla="*/ 314325 h 539"/>
                  <a:gd name="T66" fmla="*/ 1123950 w 737"/>
                  <a:gd name="T67" fmla="*/ 404813 h 539"/>
                  <a:gd name="T68" fmla="*/ 1079500 w 737"/>
                  <a:gd name="T69" fmla="*/ 495300 h 539"/>
                  <a:gd name="T70" fmla="*/ 1169987 w 737"/>
                  <a:gd name="T71" fmla="*/ 539750 h 539"/>
                  <a:gd name="T72" fmla="*/ 1123950 w 737"/>
                  <a:gd name="T73" fmla="*/ 585788 h 539"/>
                  <a:gd name="T74" fmla="*/ 1169987 w 737"/>
                  <a:gd name="T75" fmla="*/ 674688 h 539"/>
                  <a:gd name="T76" fmla="*/ 1123950 w 737"/>
                  <a:gd name="T77" fmla="*/ 765175 h 53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737" h="539">
                    <a:moveTo>
                      <a:pt x="708" y="482"/>
                    </a:moveTo>
                    <a:lnTo>
                      <a:pt x="680" y="539"/>
                    </a:lnTo>
                    <a:lnTo>
                      <a:pt x="652" y="510"/>
                    </a:lnTo>
                    <a:lnTo>
                      <a:pt x="595" y="482"/>
                    </a:lnTo>
                    <a:lnTo>
                      <a:pt x="595" y="454"/>
                    </a:lnTo>
                    <a:lnTo>
                      <a:pt x="538" y="397"/>
                    </a:lnTo>
                    <a:lnTo>
                      <a:pt x="453" y="369"/>
                    </a:lnTo>
                    <a:lnTo>
                      <a:pt x="425" y="425"/>
                    </a:lnTo>
                    <a:lnTo>
                      <a:pt x="340" y="425"/>
                    </a:lnTo>
                    <a:lnTo>
                      <a:pt x="340" y="340"/>
                    </a:lnTo>
                    <a:lnTo>
                      <a:pt x="311" y="255"/>
                    </a:lnTo>
                    <a:lnTo>
                      <a:pt x="283" y="255"/>
                    </a:lnTo>
                    <a:lnTo>
                      <a:pt x="255" y="198"/>
                    </a:lnTo>
                    <a:lnTo>
                      <a:pt x="198" y="198"/>
                    </a:lnTo>
                    <a:lnTo>
                      <a:pt x="170" y="142"/>
                    </a:lnTo>
                    <a:lnTo>
                      <a:pt x="141" y="284"/>
                    </a:lnTo>
                    <a:lnTo>
                      <a:pt x="113" y="312"/>
                    </a:lnTo>
                    <a:lnTo>
                      <a:pt x="113" y="340"/>
                    </a:lnTo>
                    <a:lnTo>
                      <a:pt x="85" y="369"/>
                    </a:lnTo>
                    <a:lnTo>
                      <a:pt x="0" y="340"/>
                    </a:lnTo>
                    <a:lnTo>
                      <a:pt x="28" y="255"/>
                    </a:lnTo>
                    <a:lnTo>
                      <a:pt x="28" y="113"/>
                    </a:lnTo>
                    <a:lnTo>
                      <a:pt x="85" y="57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70" y="57"/>
                    </a:lnTo>
                    <a:lnTo>
                      <a:pt x="283" y="28"/>
                    </a:lnTo>
                    <a:lnTo>
                      <a:pt x="368" y="142"/>
                    </a:lnTo>
                    <a:lnTo>
                      <a:pt x="482" y="170"/>
                    </a:lnTo>
                    <a:lnTo>
                      <a:pt x="567" y="142"/>
                    </a:lnTo>
                    <a:lnTo>
                      <a:pt x="623" y="142"/>
                    </a:lnTo>
                    <a:lnTo>
                      <a:pt x="652" y="198"/>
                    </a:lnTo>
                    <a:lnTo>
                      <a:pt x="680" y="198"/>
                    </a:lnTo>
                    <a:lnTo>
                      <a:pt x="708" y="255"/>
                    </a:lnTo>
                    <a:lnTo>
                      <a:pt x="680" y="312"/>
                    </a:lnTo>
                    <a:lnTo>
                      <a:pt x="737" y="340"/>
                    </a:lnTo>
                    <a:lnTo>
                      <a:pt x="708" y="369"/>
                    </a:lnTo>
                    <a:lnTo>
                      <a:pt x="737" y="425"/>
                    </a:lnTo>
                    <a:lnTo>
                      <a:pt x="708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6" name="Freeform 169"/>
              <p:cNvSpPr>
                <a:spLocks/>
              </p:cNvSpPr>
              <p:nvPr/>
            </p:nvSpPr>
            <p:spPr bwMode="auto">
              <a:xfrm>
                <a:off x="6086475" y="3765550"/>
                <a:ext cx="763588" cy="944563"/>
              </a:xfrm>
              <a:custGeom>
                <a:avLst/>
                <a:gdLst>
                  <a:gd name="T0" fmla="*/ 449263 w 481"/>
                  <a:gd name="T1" fmla="*/ 944563 h 595"/>
                  <a:gd name="T2" fmla="*/ 404813 w 481"/>
                  <a:gd name="T3" fmla="*/ 900113 h 595"/>
                  <a:gd name="T4" fmla="*/ 358775 w 481"/>
                  <a:gd name="T5" fmla="*/ 900113 h 595"/>
                  <a:gd name="T6" fmla="*/ 314325 w 481"/>
                  <a:gd name="T7" fmla="*/ 855663 h 595"/>
                  <a:gd name="T8" fmla="*/ 314325 w 481"/>
                  <a:gd name="T9" fmla="*/ 630238 h 595"/>
                  <a:gd name="T10" fmla="*/ 44450 w 481"/>
                  <a:gd name="T11" fmla="*/ 495300 h 595"/>
                  <a:gd name="T12" fmla="*/ 0 w 481"/>
                  <a:gd name="T13" fmla="*/ 404813 h 595"/>
                  <a:gd name="T14" fmla="*/ 0 w 481"/>
                  <a:gd name="T15" fmla="*/ 90488 h 595"/>
                  <a:gd name="T16" fmla="*/ 134938 w 481"/>
                  <a:gd name="T17" fmla="*/ 44450 h 595"/>
                  <a:gd name="T18" fmla="*/ 179388 w 481"/>
                  <a:gd name="T19" fmla="*/ 90488 h 595"/>
                  <a:gd name="T20" fmla="*/ 223838 w 481"/>
                  <a:gd name="T21" fmla="*/ 0 h 595"/>
                  <a:gd name="T22" fmla="*/ 269875 w 481"/>
                  <a:gd name="T23" fmla="*/ 44450 h 595"/>
                  <a:gd name="T24" fmla="*/ 404813 w 481"/>
                  <a:gd name="T25" fmla="*/ 0 h 595"/>
                  <a:gd name="T26" fmla="*/ 539750 w 481"/>
                  <a:gd name="T27" fmla="*/ 44450 h 595"/>
                  <a:gd name="T28" fmla="*/ 449263 w 481"/>
                  <a:gd name="T29" fmla="*/ 179388 h 595"/>
                  <a:gd name="T30" fmla="*/ 449263 w 481"/>
                  <a:gd name="T31" fmla="*/ 269875 h 595"/>
                  <a:gd name="T32" fmla="*/ 539750 w 481"/>
                  <a:gd name="T33" fmla="*/ 314325 h 595"/>
                  <a:gd name="T34" fmla="*/ 449263 w 481"/>
                  <a:gd name="T35" fmla="*/ 360363 h 595"/>
                  <a:gd name="T36" fmla="*/ 449263 w 481"/>
                  <a:gd name="T37" fmla="*/ 404813 h 595"/>
                  <a:gd name="T38" fmla="*/ 584200 w 481"/>
                  <a:gd name="T39" fmla="*/ 449263 h 595"/>
                  <a:gd name="T40" fmla="*/ 719138 w 481"/>
                  <a:gd name="T41" fmla="*/ 404813 h 595"/>
                  <a:gd name="T42" fmla="*/ 763588 w 481"/>
                  <a:gd name="T43" fmla="*/ 495300 h 595"/>
                  <a:gd name="T44" fmla="*/ 674688 w 481"/>
                  <a:gd name="T45" fmla="*/ 539750 h 595"/>
                  <a:gd name="T46" fmla="*/ 674688 w 481"/>
                  <a:gd name="T47" fmla="*/ 585788 h 595"/>
                  <a:gd name="T48" fmla="*/ 719138 w 481"/>
                  <a:gd name="T49" fmla="*/ 674688 h 595"/>
                  <a:gd name="T50" fmla="*/ 674688 w 481"/>
                  <a:gd name="T51" fmla="*/ 765175 h 595"/>
                  <a:gd name="T52" fmla="*/ 539750 w 481"/>
                  <a:gd name="T53" fmla="*/ 855663 h 595"/>
                  <a:gd name="T54" fmla="*/ 493713 w 481"/>
                  <a:gd name="T55" fmla="*/ 855663 h 595"/>
                  <a:gd name="T56" fmla="*/ 449263 w 481"/>
                  <a:gd name="T57" fmla="*/ 944563 h 5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481" h="595">
                    <a:moveTo>
                      <a:pt x="283" y="595"/>
                    </a:moveTo>
                    <a:lnTo>
                      <a:pt x="255" y="567"/>
                    </a:lnTo>
                    <a:lnTo>
                      <a:pt x="226" y="567"/>
                    </a:lnTo>
                    <a:lnTo>
                      <a:pt x="198" y="539"/>
                    </a:lnTo>
                    <a:lnTo>
                      <a:pt x="198" y="397"/>
                    </a:lnTo>
                    <a:lnTo>
                      <a:pt x="28" y="312"/>
                    </a:lnTo>
                    <a:lnTo>
                      <a:pt x="0" y="255"/>
                    </a:lnTo>
                    <a:lnTo>
                      <a:pt x="0" y="57"/>
                    </a:lnTo>
                    <a:lnTo>
                      <a:pt x="85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340" y="198"/>
                    </a:lnTo>
                    <a:lnTo>
                      <a:pt x="283" y="227"/>
                    </a:lnTo>
                    <a:lnTo>
                      <a:pt x="283" y="255"/>
                    </a:lnTo>
                    <a:lnTo>
                      <a:pt x="368" y="283"/>
                    </a:lnTo>
                    <a:lnTo>
                      <a:pt x="453" y="255"/>
                    </a:lnTo>
                    <a:lnTo>
                      <a:pt x="481" y="312"/>
                    </a:lnTo>
                    <a:lnTo>
                      <a:pt x="425" y="340"/>
                    </a:lnTo>
                    <a:lnTo>
                      <a:pt x="425" y="369"/>
                    </a:lnTo>
                    <a:lnTo>
                      <a:pt x="453" y="425"/>
                    </a:lnTo>
                    <a:lnTo>
                      <a:pt x="425" y="482"/>
                    </a:lnTo>
                    <a:lnTo>
                      <a:pt x="340" y="539"/>
                    </a:lnTo>
                    <a:lnTo>
                      <a:pt x="311" y="539"/>
                    </a:lnTo>
                    <a:lnTo>
                      <a:pt x="283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7" name="Freeform 170"/>
              <p:cNvSpPr>
                <a:spLocks/>
              </p:cNvSpPr>
              <p:nvPr/>
            </p:nvSpPr>
            <p:spPr bwMode="auto">
              <a:xfrm>
                <a:off x="6040438" y="4575175"/>
                <a:ext cx="585787" cy="1260475"/>
              </a:xfrm>
              <a:custGeom>
                <a:avLst/>
                <a:gdLst>
                  <a:gd name="T0" fmla="*/ 90487 w 369"/>
                  <a:gd name="T1" fmla="*/ 1260475 h 794"/>
                  <a:gd name="T2" fmla="*/ 134937 w 369"/>
                  <a:gd name="T3" fmla="*/ 1169988 h 794"/>
                  <a:gd name="T4" fmla="*/ 90487 w 369"/>
                  <a:gd name="T5" fmla="*/ 1125538 h 794"/>
                  <a:gd name="T6" fmla="*/ 90487 w 369"/>
                  <a:gd name="T7" fmla="*/ 1035050 h 794"/>
                  <a:gd name="T8" fmla="*/ 134937 w 369"/>
                  <a:gd name="T9" fmla="*/ 900113 h 794"/>
                  <a:gd name="T10" fmla="*/ 90487 w 369"/>
                  <a:gd name="T11" fmla="*/ 811213 h 794"/>
                  <a:gd name="T12" fmla="*/ 90487 w 369"/>
                  <a:gd name="T13" fmla="*/ 539750 h 794"/>
                  <a:gd name="T14" fmla="*/ 0 w 369"/>
                  <a:gd name="T15" fmla="*/ 360363 h 794"/>
                  <a:gd name="T16" fmla="*/ 180975 w 369"/>
                  <a:gd name="T17" fmla="*/ 90488 h 794"/>
                  <a:gd name="T18" fmla="*/ 269875 w 369"/>
                  <a:gd name="T19" fmla="*/ 134938 h 794"/>
                  <a:gd name="T20" fmla="*/ 269875 w 369"/>
                  <a:gd name="T21" fmla="*/ 0 h 794"/>
                  <a:gd name="T22" fmla="*/ 360362 w 369"/>
                  <a:gd name="T23" fmla="*/ 46038 h 794"/>
                  <a:gd name="T24" fmla="*/ 404812 w 369"/>
                  <a:gd name="T25" fmla="*/ 90488 h 794"/>
                  <a:gd name="T26" fmla="*/ 450850 w 369"/>
                  <a:gd name="T27" fmla="*/ 90488 h 794"/>
                  <a:gd name="T28" fmla="*/ 495300 w 369"/>
                  <a:gd name="T29" fmla="*/ 134938 h 794"/>
                  <a:gd name="T30" fmla="*/ 539750 w 369"/>
                  <a:gd name="T31" fmla="*/ 134938 h 794"/>
                  <a:gd name="T32" fmla="*/ 585787 w 369"/>
                  <a:gd name="T33" fmla="*/ 225425 h 794"/>
                  <a:gd name="T34" fmla="*/ 539750 w 369"/>
                  <a:gd name="T35" fmla="*/ 315913 h 794"/>
                  <a:gd name="T36" fmla="*/ 539750 w 369"/>
                  <a:gd name="T37" fmla="*/ 450850 h 794"/>
                  <a:gd name="T38" fmla="*/ 495300 w 369"/>
                  <a:gd name="T39" fmla="*/ 539750 h 794"/>
                  <a:gd name="T40" fmla="*/ 539750 w 369"/>
                  <a:gd name="T41" fmla="*/ 585788 h 794"/>
                  <a:gd name="T42" fmla="*/ 495300 w 369"/>
                  <a:gd name="T43" fmla="*/ 630238 h 794"/>
                  <a:gd name="T44" fmla="*/ 539750 w 369"/>
                  <a:gd name="T45" fmla="*/ 720725 h 794"/>
                  <a:gd name="T46" fmla="*/ 360362 w 369"/>
                  <a:gd name="T47" fmla="*/ 946150 h 794"/>
                  <a:gd name="T48" fmla="*/ 404812 w 369"/>
                  <a:gd name="T49" fmla="*/ 1035050 h 794"/>
                  <a:gd name="T50" fmla="*/ 269875 w 369"/>
                  <a:gd name="T51" fmla="*/ 1216025 h 794"/>
                  <a:gd name="T52" fmla="*/ 90487 w 369"/>
                  <a:gd name="T53" fmla="*/ 1260475 h 7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69" h="794">
                    <a:moveTo>
                      <a:pt x="57" y="794"/>
                    </a:moveTo>
                    <a:lnTo>
                      <a:pt x="85" y="737"/>
                    </a:lnTo>
                    <a:lnTo>
                      <a:pt x="57" y="709"/>
                    </a:lnTo>
                    <a:lnTo>
                      <a:pt x="57" y="652"/>
                    </a:lnTo>
                    <a:lnTo>
                      <a:pt x="85" y="567"/>
                    </a:lnTo>
                    <a:lnTo>
                      <a:pt x="57" y="511"/>
                    </a:lnTo>
                    <a:lnTo>
                      <a:pt x="57" y="340"/>
                    </a:lnTo>
                    <a:lnTo>
                      <a:pt x="0" y="227"/>
                    </a:lnTo>
                    <a:lnTo>
                      <a:pt x="114" y="57"/>
                    </a:lnTo>
                    <a:lnTo>
                      <a:pt x="170" y="85"/>
                    </a:lnTo>
                    <a:lnTo>
                      <a:pt x="170" y="0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312" y="85"/>
                    </a:lnTo>
                    <a:lnTo>
                      <a:pt x="340" y="85"/>
                    </a:lnTo>
                    <a:lnTo>
                      <a:pt x="369" y="142"/>
                    </a:lnTo>
                    <a:lnTo>
                      <a:pt x="340" y="199"/>
                    </a:lnTo>
                    <a:lnTo>
                      <a:pt x="340" y="284"/>
                    </a:lnTo>
                    <a:lnTo>
                      <a:pt x="312" y="340"/>
                    </a:lnTo>
                    <a:lnTo>
                      <a:pt x="340" y="369"/>
                    </a:lnTo>
                    <a:lnTo>
                      <a:pt x="312" y="397"/>
                    </a:lnTo>
                    <a:lnTo>
                      <a:pt x="340" y="454"/>
                    </a:lnTo>
                    <a:lnTo>
                      <a:pt x="227" y="596"/>
                    </a:lnTo>
                    <a:lnTo>
                      <a:pt x="255" y="652"/>
                    </a:lnTo>
                    <a:lnTo>
                      <a:pt x="170" y="766"/>
                    </a:lnTo>
                    <a:lnTo>
                      <a:pt x="57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8" name="Freeform 171"/>
              <p:cNvSpPr>
                <a:spLocks/>
              </p:cNvSpPr>
              <p:nvPr/>
            </p:nvSpPr>
            <p:spPr bwMode="auto">
              <a:xfrm>
                <a:off x="7796213" y="5026025"/>
                <a:ext cx="765175" cy="1035050"/>
              </a:xfrm>
              <a:custGeom>
                <a:avLst/>
                <a:gdLst>
                  <a:gd name="T0" fmla="*/ 360363 w 482"/>
                  <a:gd name="T1" fmla="*/ 0 h 652"/>
                  <a:gd name="T2" fmla="*/ 404813 w 482"/>
                  <a:gd name="T3" fmla="*/ 44450 h 652"/>
                  <a:gd name="T4" fmla="*/ 269875 w 482"/>
                  <a:gd name="T5" fmla="*/ 269875 h 652"/>
                  <a:gd name="T6" fmla="*/ 314325 w 482"/>
                  <a:gd name="T7" fmla="*/ 269875 h 652"/>
                  <a:gd name="T8" fmla="*/ 314325 w 482"/>
                  <a:gd name="T9" fmla="*/ 404813 h 652"/>
                  <a:gd name="T10" fmla="*/ 404813 w 482"/>
                  <a:gd name="T11" fmla="*/ 449263 h 652"/>
                  <a:gd name="T12" fmla="*/ 404813 w 482"/>
                  <a:gd name="T13" fmla="*/ 495300 h 652"/>
                  <a:gd name="T14" fmla="*/ 495300 w 482"/>
                  <a:gd name="T15" fmla="*/ 584200 h 652"/>
                  <a:gd name="T16" fmla="*/ 495300 w 482"/>
                  <a:gd name="T17" fmla="*/ 674688 h 652"/>
                  <a:gd name="T18" fmla="*/ 584200 w 482"/>
                  <a:gd name="T19" fmla="*/ 674688 h 652"/>
                  <a:gd name="T20" fmla="*/ 630238 w 482"/>
                  <a:gd name="T21" fmla="*/ 719138 h 652"/>
                  <a:gd name="T22" fmla="*/ 719138 w 482"/>
                  <a:gd name="T23" fmla="*/ 719138 h 652"/>
                  <a:gd name="T24" fmla="*/ 719138 w 482"/>
                  <a:gd name="T25" fmla="*/ 765175 h 652"/>
                  <a:gd name="T26" fmla="*/ 765175 w 482"/>
                  <a:gd name="T27" fmla="*/ 854075 h 652"/>
                  <a:gd name="T28" fmla="*/ 360363 w 482"/>
                  <a:gd name="T29" fmla="*/ 1035050 h 652"/>
                  <a:gd name="T30" fmla="*/ 314325 w 482"/>
                  <a:gd name="T31" fmla="*/ 944563 h 652"/>
                  <a:gd name="T32" fmla="*/ 179388 w 482"/>
                  <a:gd name="T33" fmla="*/ 854075 h 652"/>
                  <a:gd name="T34" fmla="*/ 225425 w 482"/>
                  <a:gd name="T35" fmla="*/ 674688 h 652"/>
                  <a:gd name="T36" fmla="*/ 179388 w 482"/>
                  <a:gd name="T37" fmla="*/ 630238 h 652"/>
                  <a:gd name="T38" fmla="*/ 90488 w 482"/>
                  <a:gd name="T39" fmla="*/ 630238 h 652"/>
                  <a:gd name="T40" fmla="*/ 44450 w 482"/>
                  <a:gd name="T41" fmla="*/ 539750 h 652"/>
                  <a:gd name="T42" fmla="*/ 0 w 482"/>
                  <a:gd name="T43" fmla="*/ 539750 h 652"/>
                  <a:gd name="T44" fmla="*/ 0 w 482"/>
                  <a:gd name="T45" fmla="*/ 449263 h 652"/>
                  <a:gd name="T46" fmla="*/ 44450 w 482"/>
                  <a:gd name="T47" fmla="*/ 360363 h 652"/>
                  <a:gd name="T48" fmla="*/ 90488 w 482"/>
                  <a:gd name="T49" fmla="*/ 179388 h 652"/>
                  <a:gd name="T50" fmla="*/ 360363 w 482"/>
                  <a:gd name="T51" fmla="*/ 0 h 6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82" h="652">
                    <a:moveTo>
                      <a:pt x="227" y="0"/>
                    </a:moveTo>
                    <a:lnTo>
                      <a:pt x="255" y="28"/>
                    </a:lnTo>
                    <a:lnTo>
                      <a:pt x="170" y="170"/>
                    </a:lnTo>
                    <a:lnTo>
                      <a:pt x="198" y="170"/>
                    </a:lnTo>
                    <a:lnTo>
                      <a:pt x="198" y="255"/>
                    </a:lnTo>
                    <a:lnTo>
                      <a:pt x="255" y="283"/>
                    </a:lnTo>
                    <a:lnTo>
                      <a:pt x="255" y="312"/>
                    </a:lnTo>
                    <a:lnTo>
                      <a:pt x="312" y="368"/>
                    </a:lnTo>
                    <a:lnTo>
                      <a:pt x="312" y="425"/>
                    </a:lnTo>
                    <a:lnTo>
                      <a:pt x="368" y="425"/>
                    </a:lnTo>
                    <a:lnTo>
                      <a:pt x="397" y="453"/>
                    </a:lnTo>
                    <a:lnTo>
                      <a:pt x="453" y="453"/>
                    </a:lnTo>
                    <a:lnTo>
                      <a:pt x="453" y="482"/>
                    </a:lnTo>
                    <a:lnTo>
                      <a:pt x="482" y="538"/>
                    </a:lnTo>
                    <a:lnTo>
                      <a:pt x="227" y="652"/>
                    </a:lnTo>
                    <a:lnTo>
                      <a:pt x="198" y="595"/>
                    </a:lnTo>
                    <a:lnTo>
                      <a:pt x="113" y="538"/>
                    </a:lnTo>
                    <a:lnTo>
                      <a:pt x="142" y="425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28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28" y="227"/>
                    </a:lnTo>
                    <a:lnTo>
                      <a:pt x="57" y="113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9" name="Freeform 172"/>
              <p:cNvSpPr>
                <a:spLocks/>
              </p:cNvSpPr>
              <p:nvPr/>
            </p:nvSpPr>
            <p:spPr bwMode="auto">
              <a:xfrm>
                <a:off x="9596438" y="5249863"/>
                <a:ext cx="674687" cy="585787"/>
              </a:xfrm>
              <a:custGeom>
                <a:avLst/>
                <a:gdLst>
                  <a:gd name="T0" fmla="*/ 449262 w 425"/>
                  <a:gd name="T1" fmla="*/ 0 h 369"/>
                  <a:gd name="T2" fmla="*/ 360362 w 425"/>
                  <a:gd name="T3" fmla="*/ 46037 h 369"/>
                  <a:gd name="T4" fmla="*/ 225425 w 425"/>
                  <a:gd name="T5" fmla="*/ 0 h 369"/>
                  <a:gd name="T6" fmla="*/ 225425 w 425"/>
                  <a:gd name="T7" fmla="*/ 90487 h 369"/>
                  <a:gd name="T8" fmla="*/ 44450 w 425"/>
                  <a:gd name="T9" fmla="*/ 0 h 369"/>
                  <a:gd name="T10" fmla="*/ 0 w 425"/>
                  <a:gd name="T11" fmla="*/ 46037 h 369"/>
                  <a:gd name="T12" fmla="*/ 44450 w 425"/>
                  <a:gd name="T13" fmla="*/ 90487 h 369"/>
                  <a:gd name="T14" fmla="*/ 0 w 425"/>
                  <a:gd name="T15" fmla="*/ 225425 h 369"/>
                  <a:gd name="T16" fmla="*/ 134937 w 425"/>
                  <a:gd name="T17" fmla="*/ 315912 h 369"/>
                  <a:gd name="T18" fmla="*/ 90487 w 425"/>
                  <a:gd name="T19" fmla="*/ 450850 h 369"/>
                  <a:gd name="T20" fmla="*/ 179387 w 425"/>
                  <a:gd name="T21" fmla="*/ 585787 h 369"/>
                  <a:gd name="T22" fmla="*/ 225425 w 425"/>
                  <a:gd name="T23" fmla="*/ 450850 h 369"/>
                  <a:gd name="T24" fmla="*/ 360362 w 425"/>
                  <a:gd name="T25" fmla="*/ 360362 h 369"/>
                  <a:gd name="T26" fmla="*/ 674687 w 425"/>
                  <a:gd name="T27" fmla="*/ 315912 h 369"/>
                  <a:gd name="T28" fmla="*/ 674687 w 425"/>
                  <a:gd name="T29" fmla="*/ 136525 h 369"/>
                  <a:gd name="T30" fmla="*/ 584200 w 425"/>
                  <a:gd name="T31" fmla="*/ 46037 h 369"/>
                  <a:gd name="T32" fmla="*/ 539750 w 425"/>
                  <a:gd name="T33" fmla="*/ 136525 h 369"/>
                  <a:gd name="T34" fmla="*/ 449262 w 425"/>
                  <a:gd name="T35" fmla="*/ 46037 h 369"/>
                  <a:gd name="T36" fmla="*/ 449262 w 425"/>
                  <a:gd name="T37" fmla="*/ 0 h 36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25" h="369">
                    <a:moveTo>
                      <a:pt x="283" y="0"/>
                    </a:moveTo>
                    <a:lnTo>
                      <a:pt x="227" y="29"/>
                    </a:lnTo>
                    <a:lnTo>
                      <a:pt x="142" y="0"/>
                    </a:lnTo>
                    <a:lnTo>
                      <a:pt x="142" y="57"/>
                    </a:lnTo>
                    <a:lnTo>
                      <a:pt x="28" y="0"/>
                    </a:lnTo>
                    <a:lnTo>
                      <a:pt x="0" y="29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57" y="284"/>
                    </a:lnTo>
                    <a:lnTo>
                      <a:pt x="113" y="369"/>
                    </a:lnTo>
                    <a:lnTo>
                      <a:pt x="142" y="284"/>
                    </a:lnTo>
                    <a:lnTo>
                      <a:pt x="227" y="227"/>
                    </a:lnTo>
                    <a:lnTo>
                      <a:pt x="425" y="199"/>
                    </a:lnTo>
                    <a:lnTo>
                      <a:pt x="425" y="86"/>
                    </a:lnTo>
                    <a:lnTo>
                      <a:pt x="368" y="29"/>
                    </a:lnTo>
                    <a:lnTo>
                      <a:pt x="340" y="86"/>
                    </a:lnTo>
                    <a:lnTo>
                      <a:pt x="283" y="29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0" name="Freeform 173"/>
              <p:cNvSpPr>
                <a:spLocks/>
              </p:cNvSpPr>
              <p:nvPr/>
            </p:nvSpPr>
            <p:spPr bwMode="auto">
              <a:xfrm>
                <a:off x="9056688" y="5070475"/>
                <a:ext cx="719137" cy="900113"/>
              </a:xfrm>
              <a:custGeom>
                <a:avLst/>
                <a:gdLst>
                  <a:gd name="T0" fmla="*/ 719137 w 453"/>
                  <a:gd name="T1" fmla="*/ 765175 h 567"/>
                  <a:gd name="T2" fmla="*/ 674687 w 453"/>
                  <a:gd name="T3" fmla="*/ 900113 h 567"/>
                  <a:gd name="T4" fmla="*/ 539750 w 453"/>
                  <a:gd name="T5" fmla="*/ 809625 h 567"/>
                  <a:gd name="T6" fmla="*/ 539750 w 453"/>
                  <a:gd name="T7" fmla="*/ 674688 h 567"/>
                  <a:gd name="T8" fmla="*/ 314325 w 453"/>
                  <a:gd name="T9" fmla="*/ 674688 h 567"/>
                  <a:gd name="T10" fmla="*/ 223837 w 453"/>
                  <a:gd name="T11" fmla="*/ 855663 h 567"/>
                  <a:gd name="T12" fmla="*/ 44450 w 453"/>
                  <a:gd name="T13" fmla="*/ 809625 h 567"/>
                  <a:gd name="T14" fmla="*/ 0 w 453"/>
                  <a:gd name="T15" fmla="*/ 720725 h 567"/>
                  <a:gd name="T16" fmla="*/ 179387 w 453"/>
                  <a:gd name="T17" fmla="*/ 539750 h 567"/>
                  <a:gd name="T18" fmla="*/ 179387 w 453"/>
                  <a:gd name="T19" fmla="*/ 450850 h 567"/>
                  <a:gd name="T20" fmla="*/ 269875 w 453"/>
                  <a:gd name="T21" fmla="*/ 360363 h 567"/>
                  <a:gd name="T22" fmla="*/ 404812 w 453"/>
                  <a:gd name="T23" fmla="*/ 404813 h 567"/>
                  <a:gd name="T24" fmla="*/ 358775 w 453"/>
                  <a:gd name="T25" fmla="*/ 315913 h 567"/>
                  <a:gd name="T26" fmla="*/ 269875 w 453"/>
                  <a:gd name="T27" fmla="*/ 269875 h 567"/>
                  <a:gd name="T28" fmla="*/ 269875 w 453"/>
                  <a:gd name="T29" fmla="*/ 179388 h 567"/>
                  <a:gd name="T30" fmla="*/ 179387 w 453"/>
                  <a:gd name="T31" fmla="*/ 90488 h 567"/>
                  <a:gd name="T32" fmla="*/ 134937 w 453"/>
                  <a:gd name="T33" fmla="*/ 0 h 567"/>
                  <a:gd name="T34" fmla="*/ 404812 w 453"/>
                  <a:gd name="T35" fmla="*/ 134938 h 567"/>
                  <a:gd name="T36" fmla="*/ 449262 w 453"/>
                  <a:gd name="T37" fmla="*/ 134938 h 567"/>
                  <a:gd name="T38" fmla="*/ 539750 w 453"/>
                  <a:gd name="T39" fmla="*/ 225425 h 567"/>
                  <a:gd name="T40" fmla="*/ 584200 w 453"/>
                  <a:gd name="T41" fmla="*/ 269875 h 567"/>
                  <a:gd name="T42" fmla="*/ 539750 w 453"/>
                  <a:gd name="T43" fmla="*/ 404813 h 567"/>
                  <a:gd name="T44" fmla="*/ 674687 w 453"/>
                  <a:gd name="T45" fmla="*/ 495300 h 567"/>
                  <a:gd name="T46" fmla="*/ 630237 w 453"/>
                  <a:gd name="T47" fmla="*/ 630238 h 567"/>
                  <a:gd name="T48" fmla="*/ 719137 w 453"/>
                  <a:gd name="T49" fmla="*/ 765175 h 5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53" h="567">
                    <a:moveTo>
                      <a:pt x="453" y="482"/>
                    </a:moveTo>
                    <a:lnTo>
                      <a:pt x="425" y="567"/>
                    </a:lnTo>
                    <a:lnTo>
                      <a:pt x="340" y="510"/>
                    </a:lnTo>
                    <a:lnTo>
                      <a:pt x="340" y="425"/>
                    </a:lnTo>
                    <a:lnTo>
                      <a:pt x="198" y="425"/>
                    </a:lnTo>
                    <a:lnTo>
                      <a:pt x="141" y="539"/>
                    </a:lnTo>
                    <a:lnTo>
                      <a:pt x="28" y="510"/>
                    </a:lnTo>
                    <a:lnTo>
                      <a:pt x="0" y="454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255" y="255"/>
                    </a:lnTo>
                    <a:lnTo>
                      <a:pt x="226" y="199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57"/>
                    </a:lnTo>
                    <a:lnTo>
                      <a:pt x="85" y="0"/>
                    </a:lnTo>
                    <a:lnTo>
                      <a:pt x="255" y="85"/>
                    </a:lnTo>
                    <a:lnTo>
                      <a:pt x="283" y="85"/>
                    </a:lnTo>
                    <a:lnTo>
                      <a:pt x="340" y="142"/>
                    </a:lnTo>
                    <a:lnTo>
                      <a:pt x="368" y="170"/>
                    </a:lnTo>
                    <a:lnTo>
                      <a:pt x="340" y="255"/>
                    </a:lnTo>
                    <a:lnTo>
                      <a:pt x="425" y="312"/>
                    </a:lnTo>
                    <a:lnTo>
                      <a:pt x="397" y="397"/>
                    </a:lnTo>
                    <a:lnTo>
                      <a:pt x="453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1" name="Freeform 174"/>
              <p:cNvSpPr>
                <a:spLocks/>
              </p:cNvSpPr>
              <p:nvPr/>
            </p:nvSpPr>
            <p:spPr bwMode="auto">
              <a:xfrm>
                <a:off x="8335963" y="4845050"/>
                <a:ext cx="539750" cy="855663"/>
              </a:xfrm>
              <a:custGeom>
                <a:avLst/>
                <a:gdLst>
                  <a:gd name="T0" fmla="*/ 179388 w 340"/>
                  <a:gd name="T1" fmla="*/ 0 h 539"/>
                  <a:gd name="T2" fmla="*/ 44450 w 340"/>
                  <a:gd name="T3" fmla="*/ 225425 h 539"/>
                  <a:gd name="T4" fmla="*/ 0 w 340"/>
                  <a:gd name="T5" fmla="*/ 360363 h 539"/>
                  <a:gd name="T6" fmla="*/ 134938 w 340"/>
                  <a:gd name="T7" fmla="*/ 495300 h 539"/>
                  <a:gd name="T8" fmla="*/ 269875 w 340"/>
                  <a:gd name="T9" fmla="*/ 855663 h 539"/>
                  <a:gd name="T10" fmla="*/ 314325 w 340"/>
                  <a:gd name="T11" fmla="*/ 811213 h 539"/>
                  <a:gd name="T12" fmla="*/ 450850 w 340"/>
                  <a:gd name="T13" fmla="*/ 855663 h 539"/>
                  <a:gd name="T14" fmla="*/ 450850 w 340"/>
                  <a:gd name="T15" fmla="*/ 765175 h 539"/>
                  <a:gd name="T16" fmla="*/ 539750 w 340"/>
                  <a:gd name="T17" fmla="*/ 676275 h 539"/>
                  <a:gd name="T18" fmla="*/ 450850 w 340"/>
                  <a:gd name="T19" fmla="*/ 585788 h 539"/>
                  <a:gd name="T20" fmla="*/ 495300 w 340"/>
                  <a:gd name="T21" fmla="*/ 495300 h 539"/>
                  <a:gd name="T22" fmla="*/ 404813 w 340"/>
                  <a:gd name="T23" fmla="*/ 404813 h 539"/>
                  <a:gd name="T24" fmla="*/ 404813 w 340"/>
                  <a:gd name="T25" fmla="*/ 360363 h 539"/>
                  <a:gd name="T26" fmla="*/ 314325 w 340"/>
                  <a:gd name="T27" fmla="*/ 225425 h 539"/>
                  <a:gd name="T28" fmla="*/ 225425 w 340"/>
                  <a:gd name="T29" fmla="*/ 180975 h 539"/>
                  <a:gd name="T30" fmla="*/ 314325 w 340"/>
                  <a:gd name="T31" fmla="*/ 134938 h 539"/>
                  <a:gd name="T32" fmla="*/ 179388 w 340"/>
                  <a:gd name="T33" fmla="*/ 0 h 5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0" h="539">
                    <a:moveTo>
                      <a:pt x="113" y="0"/>
                    </a:moveTo>
                    <a:lnTo>
                      <a:pt x="28" y="142"/>
                    </a:lnTo>
                    <a:lnTo>
                      <a:pt x="0" y="227"/>
                    </a:lnTo>
                    <a:lnTo>
                      <a:pt x="85" y="312"/>
                    </a:lnTo>
                    <a:lnTo>
                      <a:pt x="170" y="539"/>
                    </a:lnTo>
                    <a:lnTo>
                      <a:pt x="198" y="511"/>
                    </a:lnTo>
                    <a:lnTo>
                      <a:pt x="284" y="539"/>
                    </a:lnTo>
                    <a:lnTo>
                      <a:pt x="284" y="482"/>
                    </a:lnTo>
                    <a:lnTo>
                      <a:pt x="340" y="426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255" y="227"/>
                    </a:lnTo>
                    <a:lnTo>
                      <a:pt x="198" y="142"/>
                    </a:lnTo>
                    <a:lnTo>
                      <a:pt x="142" y="114"/>
                    </a:lnTo>
                    <a:lnTo>
                      <a:pt x="198" y="85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2" name="Freeform 175"/>
              <p:cNvSpPr>
                <a:spLocks/>
              </p:cNvSpPr>
              <p:nvPr/>
            </p:nvSpPr>
            <p:spPr bwMode="auto">
              <a:xfrm>
                <a:off x="8696325" y="3810000"/>
                <a:ext cx="269875" cy="541338"/>
              </a:xfrm>
              <a:custGeom>
                <a:avLst/>
                <a:gdLst>
                  <a:gd name="T0" fmla="*/ 0 w 170"/>
                  <a:gd name="T1" fmla="*/ 450850 h 341"/>
                  <a:gd name="T2" fmla="*/ 44450 w 170"/>
                  <a:gd name="T3" fmla="*/ 360363 h 341"/>
                  <a:gd name="T4" fmla="*/ 90488 w 170"/>
                  <a:gd name="T5" fmla="*/ 0 h 341"/>
                  <a:gd name="T6" fmla="*/ 269875 w 170"/>
                  <a:gd name="T7" fmla="*/ 46038 h 341"/>
                  <a:gd name="T8" fmla="*/ 269875 w 170"/>
                  <a:gd name="T9" fmla="*/ 180975 h 341"/>
                  <a:gd name="T10" fmla="*/ 179388 w 170"/>
                  <a:gd name="T11" fmla="*/ 225425 h 341"/>
                  <a:gd name="T12" fmla="*/ 269875 w 170"/>
                  <a:gd name="T13" fmla="*/ 315913 h 341"/>
                  <a:gd name="T14" fmla="*/ 179388 w 170"/>
                  <a:gd name="T15" fmla="*/ 404813 h 341"/>
                  <a:gd name="T16" fmla="*/ 225425 w 170"/>
                  <a:gd name="T17" fmla="*/ 495300 h 341"/>
                  <a:gd name="T18" fmla="*/ 179388 w 170"/>
                  <a:gd name="T19" fmla="*/ 541338 h 341"/>
                  <a:gd name="T20" fmla="*/ 90488 w 170"/>
                  <a:gd name="T21" fmla="*/ 450850 h 341"/>
                  <a:gd name="T22" fmla="*/ 44450 w 170"/>
                  <a:gd name="T23" fmla="*/ 495300 h 341"/>
                  <a:gd name="T24" fmla="*/ 0 w 170"/>
                  <a:gd name="T25" fmla="*/ 450850 h 3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341">
                    <a:moveTo>
                      <a:pt x="0" y="284"/>
                    </a:moveTo>
                    <a:lnTo>
                      <a:pt x="28" y="227"/>
                    </a:lnTo>
                    <a:lnTo>
                      <a:pt x="57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3" y="142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42" y="312"/>
                    </a:lnTo>
                    <a:lnTo>
                      <a:pt x="113" y="341"/>
                    </a:lnTo>
                    <a:lnTo>
                      <a:pt x="57" y="284"/>
                    </a:lnTo>
                    <a:lnTo>
                      <a:pt x="28" y="312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3" name="Freeform 176"/>
              <p:cNvSpPr>
                <a:spLocks/>
              </p:cNvSpPr>
              <p:nvPr/>
            </p:nvSpPr>
            <p:spPr bwMode="auto">
              <a:xfrm>
                <a:off x="8875713" y="3856038"/>
                <a:ext cx="404812" cy="630237"/>
              </a:xfrm>
              <a:custGeom>
                <a:avLst/>
                <a:gdLst>
                  <a:gd name="T0" fmla="*/ 90487 w 255"/>
                  <a:gd name="T1" fmla="*/ 0 h 397"/>
                  <a:gd name="T2" fmla="*/ 269875 w 255"/>
                  <a:gd name="T3" fmla="*/ 0 h 397"/>
                  <a:gd name="T4" fmla="*/ 225425 w 255"/>
                  <a:gd name="T5" fmla="*/ 134937 h 397"/>
                  <a:gd name="T6" fmla="*/ 404812 w 255"/>
                  <a:gd name="T7" fmla="*/ 314325 h 397"/>
                  <a:gd name="T8" fmla="*/ 404812 w 255"/>
                  <a:gd name="T9" fmla="*/ 495300 h 397"/>
                  <a:gd name="T10" fmla="*/ 225425 w 255"/>
                  <a:gd name="T11" fmla="*/ 630237 h 397"/>
                  <a:gd name="T12" fmla="*/ 225425 w 255"/>
                  <a:gd name="T13" fmla="*/ 584200 h 397"/>
                  <a:gd name="T14" fmla="*/ 180975 w 255"/>
                  <a:gd name="T15" fmla="*/ 630237 h 397"/>
                  <a:gd name="T16" fmla="*/ 90487 w 255"/>
                  <a:gd name="T17" fmla="*/ 630237 h 397"/>
                  <a:gd name="T18" fmla="*/ 46037 w 255"/>
                  <a:gd name="T19" fmla="*/ 495300 h 397"/>
                  <a:gd name="T20" fmla="*/ 0 w 255"/>
                  <a:gd name="T21" fmla="*/ 495300 h 397"/>
                  <a:gd name="T22" fmla="*/ 46037 w 255"/>
                  <a:gd name="T23" fmla="*/ 449262 h 397"/>
                  <a:gd name="T24" fmla="*/ 0 w 255"/>
                  <a:gd name="T25" fmla="*/ 358775 h 397"/>
                  <a:gd name="T26" fmla="*/ 90487 w 255"/>
                  <a:gd name="T27" fmla="*/ 269875 h 397"/>
                  <a:gd name="T28" fmla="*/ 0 w 255"/>
                  <a:gd name="T29" fmla="*/ 179387 h 397"/>
                  <a:gd name="T30" fmla="*/ 90487 w 255"/>
                  <a:gd name="T31" fmla="*/ 134937 h 397"/>
                  <a:gd name="T32" fmla="*/ 90487 w 255"/>
                  <a:gd name="T33" fmla="*/ 44450 h 397"/>
                  <a:gd name="T34" fmla="*/ 90487 w 255"/>
                  <a:gd name="T35" fmla="*/ 0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55" h="397">
                    <a:moveTo>
                      <a:pt x="57" y="0"/>
                    </a:moveTo>
                    <a:lnTo>
                      <a:pt x="170" y="0"/>
                    </a:lnTo>
                    <a:lnTo>
                      <a:pt x="142" y="85"/>
                    </a:lnTo>
                    <a:lnTo>
                      <a:pt x="255" y="198"/>
                    </a:lnTo>
                    <a:lnTo>
                      <a:pt x="255" y="312"/>
                    </a:lnTo>
                    <a:lnTo>
                      <a:pt x="142" y="397"/>
                    </a:lnTo>
                    <a:lnTo>
                      <a:pt x="142" y="368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29" y="312"/>
                    </a:lnTo>
                    <a:lnTo>
                      <a:pt x="0" y="312"/>
                    </a:lnTo>
                    <a:lnTo>
                      <a:pt x="29" y="283"/>
                    </a:lnTo>
                    <a:lnTo>
                      <a:pt x="0" y="226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4" name="Freeform 177"/>
              <p:cNvSpPr>
                <a:spLocks/>
              </p:cNvSpPr>
              <p:nvPr/>
            </p:nvSpPr>
            <p:spPr bwMode="auto">
              <a:xfrm>
                <a:off x="9280525" y="3810000"/>
                <a:ext cx="720725" cy="765175"/>
              </a:xfrm>
              <a:custGeom>
                <a:avLst/>
                <a:gdLst>
                  <a:gd name="T0" fmla="*/ 720725 w 454"/>
                  <a:gd name="T1" fmla="*/ 720725 h 482"/>
                  <a:gd name="T2" fmla="*/ 630238 w 454"/>
                  <a:gd name="T3" fmla="*/ 765175 h 482"/>
                  <a:gd name="T4" fmla="*/ 541338 w 454"/>
                  <a:gd name="T5" fmla="*/ 720725 h 482"/>
                  <a:gd name="T6" fmla="*/ 541338 w 454"/>
                  <a:gd name="T7" fmla="*/ 676275 h 482"/>
                  <a:gd name="T8" fmla="*/ 495300 w 454"/>
                  <a:gd name="T9" fmla="*/ 585788 h 482"/>
                  <a:gd name="T10" fmla="*/ 406400 w 454"/>
                  <a:gd name="T11" fmla="*/ 630238 h 482"/>
                  <a:gd name="T12" fmla="*/ 225425 w 454"/>
                  <a:gd name="T13" fmla="*/ 495300 h 482"/>
                  <a:gd name="T14" fmla="*/ 46038 w 454"/>
                  <a:gd name="T15" fmla="*/ 495300 h 482"/>
                  <a:gd name="T16" fmla="*/ 0 w 454"/>
                  <a:gd name="T17" fmla="*/ 541338 h 482"/>
                  <a:gd name="T18" fmla="*/ 0 w 454"/>
                  <a:gd name="T19" fmla="*/ 360363 h 482"/>
                  <a:gd name="T20" fmla="*/ 90488 w 454"/>
                  <a:gd name="T21" fmla="*/ 315913 h 482"/>
                  <a:gd name="T22" fmla="*/ 134938 w 454"/>
                  <a:gd name="T23" fmla="*/ 225425 h 482"/>
                  <a:gd name="T24" fmla="*/ 180975 w 454"/>
                  <a:gd name="T25" fmla="*/ 269875 h 482"/>
                  <a:gd name="T26" fmla="*/ 225425 w 454"/>
                  <a:gd name="T27" fmla="*/ 180975 h 482"/>
                  <a:gd name="T28" fmla="*/ 269875 w 454"/>
                  <a:gd name="T29" fmla="*/ 134938 h 482"/>
                  <a:gd name="T30" fmla="*/ 225425 w 454"/>
                  <a:gd name="T31" fmla="*/ 46038 h 482"/>
                  <a:gd name="T32" fmla="*/ 269875 w 454"/>
                  <a:gd name="T33" fmla="*/ 0 h 482"/>
                  <a:gd name="T34" fmla="*/ 406400 w 454"/>
                  <a:gd name="T35" fmla="*/ 0 h 482"/>
                  <a:gd name="T36" fmla="*/ 541338 w 454"/>
                  <a:gd name="T37" fmla="*/ 90488 h 482"/>
                  <a:gd name="T38" fmla="*/ 630238 w 454"/>
                  <a:gd name="T39" fmla="*/ 90488 h 482"/>
                  <a:gd name="T40" fmla="*/ 541338 w 454"/>
                  <a:gd name="T41" fmla="*/ 315913 h 482"/>
                  <a:gd name="T42" fmla="*/ 720725 w 454"/>
                  <a:gd name="T43" fmla="*/ 720725 h 48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54" h="482">
                    <a:moveTo>
                      <a:pt x="454" y="454"/>
                    </a:moveTo>
                    <a:lnTo>
                      <a:pt x="397" y="482"/>
                    </a:lnTo>
                    <a:lnTo>
                      <a:pt x="341" y="454"/>
                    </a:lnTo>
                    <a:lnTo>
                      <a:pt x="341" y="426"/>
                    </a:lnTo>
                    <a:lnTo>
                      <a:pt x="312" y="369"/>
                    </a:lnTo>
                    <a:lnTo>
                      <a:pt x="256" y="397"/>
                    </a:lnTo>
                    <a:lnTo>
                      <a:pt x="142" y="312"/>
                    </a:lnTo>
                    <a:lnTo>
                      <a:pt x="29" y="312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85" y="142"/>
                    </a:lnTo>
                    <a:lnTo>
                      <a:pt x="114" y="170"/>
                    </a:lnTo>
                    <a:lnTo>
                      <a:pt x="142" y="114"/>
                    </a:lnTo>
                    <a:lnTo>
                      <a:pt x="170" y="85"/>
                    </a:lnTo>
                    <a:lnTo>
                      <a:pt x="142" y="29"/>
                    </a:lnTo>
                    <a:lnTo>
                      <a:pt x="170" y="0"/>
                    </a:lnTo>
                    <a:lnTo>
                      <a:pt x="256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41" y="199"/>
                    </a:lnTo>
                    <a:lnTo>
                      <a:pt x="454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5" name="Freeform 178"/>
              <p:cNvSpPr>
                <a:spLocks/>
              </p:cNvSpPr>
              <p:nvPr/>
            </p:nvSpPr>
            <p:spPr bwMode="auto">
              <a:xfrm>
                <a:off x="9145588" y="4530725"/>
                <a:ext cx="990600" cy="809625"/>
              </a:xfrm>
              <a:custGeom>
                <a:avLst/>
                <a:gdLst>
                  <a:gd name="T0" fmla="*/ 855663 w 624"/>
                  <a:gd name="T1" fmla="*/ 0 h 510"/>
                  <a:gd name="T2" fmla="*/ 990600 w 624"/>
                  <a:gd name="T3" fmla="*/ 630238 h 510"/>
                  <a:gd name="T4" fmla="*/ 900113 w 624"/>
                  <a:gd name="T5" fmla="*/ 674688 h 510"/>
                  <a:gd name="T6" fmla="*/ 900113 w 624"/>
                  <a:gd name="T7" fmla="*/ 719138 h 510"/>
                  <a:gd name="T8" fmla="*/ 811213 w 624"/>
                  <a:gd name="T9" fmla="*/ 765175 h 510"/>
                  <a:gd name="T10" fmla="*/ 676275 w 624"/>
                  <a:gd name="T11" fmla="*/ 719138 h 510"/>
                  <a:gd name="T12" fmla="*/ 676275 w 624"/>
                  <a:gd name="T13" fmla="*/ 809625 h 510"/>
                  <a:gd name="T14" fmla="*/ 495300 w 624"/>
                  <a:gd name="T15" fmla="*/ 719138 h 510"/>
                  <a:gd name="T16" fmla="*/ 450850 w 624"/>
                  <a:gd name="T17" fmla="*/ 765175 h 510"/>
                  <a:gd name="T18" fmla="*/ 360363 w 624"/>
                  <a:gd name="T19" fmla="*/ 674688 h 510"/>
                  <a:gd name="T20" fmla="*/ 315913 w 624"/>
                  <a:gd name="T21" fmla="*/ 674688 h 510"/>
                  <a:gd name="T22" fmla="*/ 46038 w 624"/>
                  <a:gd name="T23" fmla="*/ 539750 h 510"/>
                  <a:gd name="T24" fmla="*/ 0 w 624"/>
                  <a:gd name="T25" fmla="*/ 314325 h 510"/>
                  <a:gd name="T26" fmla="*/ 46038 w 624"/>
                  <a:gd name="T27" fmla="*/ 314325 h 510"/>
                  <a:gd name="T28" fmla="*/ 134938 w 624"/>
                  <a:gd name="T29" fmla="*/ 225425 h 510"/>
                  <a:gd name="T30" fmla="*/ 315913 w 624"/>
                  <a:gd name="T31" fmla="*/ 269875 h 510"/>
                  <a:gd name="T32" fmla="*/ 404813 w 624"/>
                  <a:gd name="T33" fmla="*/ 225425 h 510"/>
                  <a:gd name="T34" fmla="*/ 450850 w 624"/>
                  <a:gd name="T35" fmla="*/ 269875 h 510"/>
                  <a:gd name="T36" fmla="*/ 541338 w 624"/>
                  <a:gd name="T37" fmla="*/ 269875 h 510"/>
                  <a:gd name="T38" fmla="*/ 630238 w 624"/>
                  <a:gd name="T39" fmla="*/ 179388 h 510"/>
                  <a:gd name="T40" fmla="*/ 585788 w 624"/>
                  <a:gd name="T41" fmla="*/ 134938 h 510"/>
                  <a:gd name="T42" fmla="*/ 765175 w 624"/>
                  <a:gd name="T43" fmla="*/ 44450 h 510"/>
                  <a:gd name="T44" fmla="*/ 855663 w 624"/>
                  <a:gd name="T45" fmla="*/ 0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624" h="510">
                    <a:moveTo>
                      <a:pt x="539" y="0"/>
                    </a:moveTo>
                    <a:lnTo>
                      <a:pt x="624" y="397"/>
                    </a:lnTo>
                    <a:lnTo>
                      <a:pt x="567" y="425"/>
                    </a:lnTo>
                    <a:lnTo>
                      <a:pt x="567" y="453"/>
                    </a:lnTo>
                    <a:lnTo>
                      <a:pt x="511" y="482"/>
                    </a:lnTo>
                    <a:lnTo>
                      <a:pt x="426" y="453"/>
                    </a:lnTo>
                    <a:lnTo>
                      <a:pt x="426" y="510"/>
                    </a:lnTo>
                    <a:lnTo>
                      <a:pt x="312" y="453"/>
                    </a:lnTo>
                    <a:lnTo>
                      <a:pt x="284" y="482"/>
                    </a:lnTo>
                    <a:lnTo>
                      <a:pt x="227" y="425"/>
                    </a:lnTo>
                    <a:lnTo>
                      <a:pt x="199" y="425"/>
                    </a:lnTo>
                    <a:lnTo>
                      <a:pt x="29" y="340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85" y="142"/>
                    </a:lnTo>
                    <a:lnTo>
                      <a:pt x="199" y="170"/>
                    </a:lnTo>
                    <a:lnTo>
                      <a:pt x="255" y="142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482" y="28"/>
                    </a:lnTo>
                    <a:lnTo>
                      <a:pt x="53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6" name="Freeform 179"/>
              <p:cNvSpPr>
                <a:spLocks/>
              </p:cNvSpPr>
              <p:nvPr/>
            </p:nvSpPr>
            <p:spPr bwMode="auto">
              <a:xfrm>
                <a:off x="9056688" y="4305300"/>
                <a:ext cx="854075" cy="495300"/>
              </a:xfrm>
              <a:custGeom>
                <a:avLst/>
                <a:gdLst>
                  <a:gd name="T0" fmla="*/ 223838 w 538"/>
                  <a:gd name="T1" fmla="*/ 450850 h 312"/>
                  <a:gd name="T2" fmla="*/ 134938 w 538"/>
                  <a:gd name="T3" fmla="*/ 315913 h 312"/>
                  <a:gd name="T4" fmla="*/ 0 w 538"/>
                  <a:gd name="T5" fmla="*/ 225425 h 312"/>
                  <a:gd name="T6" fmla="*/ 0 w 538"/>
                  <a:gd name="T7" fmla="*/ 180975 h 312"/>
                  <a:gd name="T8" fmla="*/ 44450 w 538"/>
                  <a:gd name="T9" fmla="*/ 134938 h 312"/>
                  <a:gd name="T10" fmla="*/ 44450 w 538"/>
                  <a:gd name="T11" fmla="*/ 180975 h 312"/>
                  <a:gd name="T12" fmla="*/ 223838 w 538"/>
                  <a:gd name="T13" fmla="*/ 46038 h 312"/>
                  <a:gd name="T14" fmla="*/ 269875 w 538"/>
                  <a:gd name="T15" fmla="*/ 0 h 312"/>
                  <a:gd name="T16" fmla="*/ 449263 w 538"/>
                  <a:gd name="T17" fmla="*/ 0 h 312"/>
                  <a:gd name="T18" fmla="*/ 630238 w 538"/>
                  <a:gd name="T19" fmla="*/ 134938 h 312"/>
                  <a:gd name="T20" fmla="*/ 719138 w 538"/>
                  <a:gd name="T21" fmla="*/ 90488 h 312"/>
                  <a:gd name="T22" fmla="*/ 765175 w 538"/>
                  <a:gd name="T23" fmla="*/ 180975 h 312"/>
                  <a:gd name="T24" fmla="*/ 765175 w 538"/>
                  <a:gd name="T25" fmla="*/ 225425 h 312"/>
                  <a:gd name="T26" fmla="*/ 854075 w 538"/>
                  <a:gd name="T27" fmla="*/ 269875 h 312"/>
                  <a:gd name="T28" fmla="*/ 674688 w 538"/>
                  <a:gd name="T29" fmla="*/ 360363 h 312"/>
                  <a:gd name="T30" fmla="*/ 719138 w 538"/>
                  <a:gd name="T31" fmla="*/ 404813 h 312"/>
                  <a:gd name="T32" fmla="*/ 630238 w 538"/>
                  <a:gd name="T33" fmla="*/ 495300 h 312"/>
                  <a:gd name="T34" fmla="*/ 539750 w 538"/>
                  <a:gd name="T35" fmla="*/ 495300 h 312"/>
                  <a:gd name="T36" fmla="*/ 493713 w 538"/>
                  <a:gd name="T37" fmla="*/ 450850 h 312"/>
                  <a:gd name="T38" fmla="*/ 404813 w 538"/>
                  <a:gd name="T39" fmla="*/ 495300 h 312"/>
                  <a:gd name="T40" fmla="*/ 223838 w 538"/>
                  <a:gd name="T41" fmla="*/ 450850 h 31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8" h="312">
                    <a:moveTo>
                      <a:pt x="141" y="284"/>
                    </a:moveTo>
                    <a:lnTo>
                      <a:pt x="85" y="199"/>
                    </a:lnTo>
                    <a:lnTo>
                      <a:pt x="0" y="142"/>
                    </a:lnTo>
                    <a:lnTo>
                      <a:pt x="0" y="114"/>
                    </a:lnTo>
                    <a:lnTo>
                      <a:pt x="28" y="85"/>
                    </a:lnTo>
                    <a:lnTo>
                      <a:pt x="28" y="114"/>
                    </a:lnTo>
                    <a:lnTo>
                      <a:pt x="141" y="29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397" y="85"/>
                    </a:lnTo>
                    <a:lnTo>
                      <a:pt x="453" y="57"/>
                    </a:lnTo>
                    <a:lnTo>
                      <a:pt x="482" y="114"/>
                    </a:lnTo>
                    <a:lnTo>
                      <a:pt x="482" y="142"/>
                    </a:lnTo>
                    <a:lnTo>
                      <a:pt x="538" y="170"/>
                    </a:lnTo>
                    <a:lnTo>
                      <a:pt x="425" y="227"/>
                    </a:lnTo>
                    <a:lnTo>
                      <a:pt x="453" y="255"/>
                    </a:lnTo>
                    <a:lnTo>
                      <a:pt x="397" y="312"/>
                    </a:lnTo>
                    <a:lnTo>
                      <a:pt x="340" y="312"/>
                    </a:lnTo>
                    <a:lnTo>
                      <a:pt x="311" y="284"/>
                    </a:lnTo>
                    <a:lnTo>
                      <a:pt x="255" y="312"/>
                    </a:lnTo>
                    <a:lnTo>
                      <a:pt x="141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7" name="Freeform 180"/>
              <p:cNvSpPr>
                <a:spLocks/>
              </p:cNvSpPr>
              <p:nvPr/>
            </p:nvSpPr>
            <p:spPr bwMode="auto">
              <a:xfrm>
                <a:off x="8515350" y="4530725"/>
                <a:ext cx="946150" cy="1260475"/>
              </a:xfrm>
              <a:custGeom>
                <a:avLst/>
                <a:gdLst>
                  <a:gd name="T0" fmla="*/ 0 w 596"/>
                  <a:gd name="T1" fmla="*/ 314325 h 794"/>
                  <a:gd name="T2" fmla="*/ 134938 w 596"/>
                  <a:gd name="T3" fmla="*/ 449263 h 794"/>
                  <a:gd name="T4" fmla="*/ 46038 w 596"/>
                  <a:gd name="T5" fmla="*/ 495300 h 794"/>
                  <a:gd name="T6" fmla="*/ 134938 w 596"/>
                  <a:gd name="T7" fmla="*/ 539750 h 794"/>
                  <a:gd name="T8" fmla="*/ 225425 w 596"/>
                  <a:gd name="T9" fmla="*/ 674688 h 794"/>
                  <a:gd name="T10" fmla="*/ 225425 w 596"/>
                  <a:gd name="T11" fmla="*/ 719138 h 794"/>
                  <a:gd name="T12" fmla="*/ 315913 w 596"/>
                  <a:gd name="T13" fmla="*/ 809625 h 794"/>
                  <a:gd name="T14" fmla="*/ 271463 w 596"/>
                  <a:gd name="T15" fmla="*/ 900113 h 794"/>
                  <a:gd name="T16" fmla="*/ 360363 w 596"/>
                  <a:gd name="T17" fmla="*/ 990600 h 794"/>
                  <a:gd name="T18" fmla="*/ 271463 w 596"/>
                  <a:gd name="T19" fmla="*/ 1079500 h 794"/>
                  <a:gd name="T20" fmla="*/ 406400 w 596"/>
                  <a:gd name="T21" fmla="*/ 1035050 h 794"/>
                  <a:gd name="T22" fmla="*/ 495300 w 596"/>
                  <a:gd name="T23" fmla="*/ 1079500 h 794"/>
                  <a:gd name="T24" fmla="*/ 541338 w 596"/>
                  <a:gd name="T25" fmla="*/ 1260475 h 794"/>
                  <a:gd name="T26" fmla="*/ 720725 w 596"/>
                  <a:gd name="T27" fmla="*/ 1079500 h 794"/>
                  <a:gd name="T28" fmla="*/ 720725 w 596"/>
                  <a:gd name="T29" fmla="*/ 1035050 h 794"/>
                  <a:gd name="T30" fmla="*/ 720725 w 596"/>
                  <a:gd name="T31" fmla="*/ 990600 h 794"/>
                  <a:gd name="T32" fmla="*/ 811213 w 596"/>
                  <a:gd name="T33" fmla="*/ 900113 h 794"/>
                  <a:gd name="T34" fmla="*/ 946150 w 596"/>
                  <a:gd name="T35" fmla="*/ 944563 h 794"/>
                  <a:gd name="T36" fmla="*/ 900113 w 596"/>
                  <a:gd name="T37" fmla="*/ 855663 h 794"/>
                  <a:gd name="T38" fmla="*/ 811213 w 596"/>
                  <a:gd name="T39" fmla="*/ 809625 h 794"/>
                  <a:gd name="T40" fmla="*/ 811213 w 596"/>
                  <a:gd name="T41" fmla="*/ 719138 h 794"/>
                  <a:gd name="T42" fmla="*/ 720725 w 596"/>
                  <a:gd name="T43" fmla="*/ 630238 h 794"/>
                  <a:gd name="T44" fmla="*/ 676275 w 596"/>
                  <a:gd name="T45" fmla="*/ 539750 h 794"/>
                  <a:gd name="T46" fmla="*/ 630238 w 596"/>
                  <a:gd name="T47" fmla="*/ 314325 h 794"/>
                  <a:gd name="T48" fmla="*/ 676275 w 596"/>
                  <a:gd name="T49" fmla="*/ 314325 h 794"/>
                  <a:gd name="T50" fmla="*/ 765175 w 596"/>
                  <a:gd name="T51" fmla="*/ 225425 h 794"/>
                  <a:gd name="T52" fmla="*/ 676275 w 596"/>
                  <a:gd name="T53" fmla="*/ 90488 h 794"/>
                  <a:gd name="T54" fmla="*/ 541338 w 596"/>
                  <a:gd name="T55" fmla="*/ 0 h 794"/>
                  <a:gd name="T56" fmla="*/ 495300 w 596"/>
                  <a:gd name="T57" fmla="*/ 44450 h 794"/>
                  <a:gd name="T58" fmla="*/ 495300 w 596"/>
                  <a:gd name="T59" fmla="*/ 134938 h 794"/>
                  <a:gd name="T60" fmla="*/ 585788 w 596"/>
                  <a:gd name="T61" fmla="*/ 269875 h 794"/>
                  <a:gd name="T62" fmla="*/ 495300 w 596"/>
                  <a:gd name="T63" fmla="*/ 314325 h 794"/>
                  <a:gd name="T64" fmla="*/ 450850 w 596"/>
                  <a:gd name="T65" fmla="*/ 449263 h 794"/>
                  <a:gd name="T66" fmla="*/ 315913 w 596"/>
                  <a:gd name="T67" fmla="*/ 360363 h 794"/>
                  <a:gd name="T68" fmla="*/ 315913 w 596"/>
                  <a:gd name="T69" fmla="*/ 449263 h 794"/>
                  <a:gd name="T70" fmla="*/ 225425 w 596"/>
                  <a:gd name="T71" fmla="*/ 449263 h 794"/>
                  <a:gd name="T72" fmla="*/ 180975 w 596"/>
                  <a:gd name="T73" fmla="*/ 360363 h 794"/>
                  <a:gd name="T74" fmla="*/ 0 w 596"/>
                  <a:gd name="T75" fmla="*/ 314325 h 79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596" h="794">
                    <a:moveTo>
                      <a:pt x="0" y="198"/>
                    </a:moveTo>
                    <a:lnTo>
                      <a:pt x="85" y="283"/>
                    </a:lnTo>
                    <a:lnTo>
                      <a:pt x="29" y="312"/>
                    </a:lnTo>
                    <a:lnTo>
                      <a:pt x="85" y="340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199" y="510"/>
                    </a:lnTo>
                    <a:lnTo>
                      <a:pt x="171" y="567"/>
                    </a:lnTo>
                    <a:lnTo>
                      <a:pt x="227" y="624"/>
                    </a:lnTo>
                    <a:lnTo>
                      <a:pt x="171" y="680"/>
                    </a:lnTo>
                    <a:lnTo>
                      <a:pt x="256" y="652"/>
                    </a:lnTo>
                    <a:lnTo>
                      <a:pt x="312" y="680"/>
                    </a:lnTo>
                    <a:lnTo>
                      <a:pt x="341" y="794"/>
                    </a:lnTo>
                    <a:lnTo>
                      <a:pt x="454" y="680"/>
                    </a:lnTo>
                    <a:lnTo>
                      <a:pt x="454" y="652"/>
                    </a:lnTo>
                    <a:lnTo>
                      <a:pt x="454" y="624"/>
                    </a:lnTo>
                    <a:lnTo>
                      <a:pt x="511" y="567"/>
                    </a:lnTo>
                    <a:lnTo>
                      <a:pt x="596" y="595"/>
                    </a:lnTo>
                    <a:lnTo>
                      <a:pt x="567" y="539"/>
                    </a:lnTo>
                    <a:lnTo>
                      <a:pt x="511" y="510"/>
                    </a:lnTo>
                    <a:lnTo>
                      <a:pt x="511" y="453"/>
                    </a:lnTo>
                    <a:lnTo>
                      <a:pt x="454" y="397"/>
                    </a:lnTo>
                    <a:lnTo>
                      <a:pt x="426" y="340"/>
                    </a:lnTo>
                    <a:lnTo>
                      <a:pt x="397" y="198"/>
                    </a:lnTo>
                    <a:lnTo>
                      <a:pt x="426" y="198"/>
                    </a:lnTo>
                    <a:lnTo>
                      <a:pt x="482" y="142"/>
                    </a:lnTo>
                    <a:lnTo>
                      <a:pt x="426" y="57"/>
                    </a:lnTo>
                    <a:lnTo>
                      <a:pt x="341" y="0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369" y="170"/>
                    </a:lnTo>
                    <a:lnTo>
                      <a:pt x="312" y="198"/>
                    </a:lnTo>
                    <a:lnTo>
                      <a:pt x="284" y="283"/>
                    </a:lnTo>
                    <a:lnTo>
                      <a:pt x="199" y="227"/>
                    </a:lnTo>
                    <a:lnTo>
                      <a:pt x="199" y="283"/>
                    </a:lnTo>
                    <a:lnTo>
                      <a:pt x="142" y="283"/>
                    </a:lnTo>
                    <a:lnTo>
                      <a:pt x="114" y="227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8" name="Freeform 181"/>
              <p:cNvSpPr>
                <a:spLocks/>
              </p:cNvSpPr>
              <p:nvPr/>
            </p:nvSpPr>
            <p:spPr bwMode="auto">
              <a:xfrm>
                <a:off x="8066088" y="4621213"/>
                <a:ext cx="855662" cy="1349375"/>
              </a:xfrm>
              <a:custGeom>
                <a:avLst/>
                <a:gdLst>
                  <a:gd name="T0" fmla="*/ 44450 w 539"/>
                  <a:gd name="T1" fmla="*/ 179388 h 850"/>
                  <a:gd name="T2" fmla="*/ 134937 w 539"/>
                  <a:gd name="T3" fmla="*/ 223838 h 850"/>
                  <a:gd name="T4" fmla="*/ 179387 w 539"/>
                  <a:gd name="T5" fmla="*/ 179388 h 850"/>
                  <a:gd name="T6" fmla="*/ 179387 w 539"/>
                  <a:gd name="T7" fmla="*/ 88900 h 850"/>
                  <a:gd name="T8" fmla="*/ 225425 w 539"/>
                  <a:gd name="T9" fmla="*/ 88900 h 850"/>
                  <a:gd name="T10" fmla="*/ 269875 w 539"/>
                  <a:gd name="T11" fmla="*/ 0 h 850"/>
                  <a:gd name="T12" fmla="*/ 314325 w 539"/>
                  <a:gd name="T13" fmla="*/ 88900 h 850"/>
                  <a:gd name="T14" fmla="*/ 404812 w 539"/>
                  <a:gd name="T15" fmla="*/ 44450 h 850"/>
                  <a:gd name="T16" fmla="*/ 404812 w 539"/>
                  <a:gd name="T17" fmla="*/ 88900 h 850"/>
                  <a:gd name="T18" fmla="*/ 449262 w 539"/>
                  <a:gd name="T19" fmla="*/ 88900 h 850"/>
                  <a:gd name="T20" fmla="*/ 449262 w 539"/>
                  <a:gd name="T21" fmla="*/ 223838 h 850"/>
                  <a:gd name="T22" fmla="*/ 314325 w 539"/>
                  <a:gd name="T23" fmla="*/ 449263 h 850"/>
                  <a:gd name="T24" fmla="*/ 269875 w 539"/>
                  <a:gd name="T25" fmla="*/ 584200 h 850"/>
                  <a:gd name="T26" fmla="*/ 404812 w 539"/>
                  <a:gd name="T27" fmla="*/ 719138 h 850"/>
                  <a:gd name="T28" fmla="*/ 539750 w 539"/>
                  <a:gd name="T29" fmla="*/ 1079500 h 850"/>
                  <a:gd name="T30" fmla="*/ 584200 w 539"/>
                  <a:gd name="T31" fmla="*/ 1035050 h 850"/>
                  <a:gd name="T32" fmla="*/ 720725 w 539"/>
                  <a:gd name="T33" fmla="*/ 1079500 h 850"/>
                  <a:gd name="T34" fmla="*/ 765175 w 539"/>
                  <a:gd name="T35" fmla="*/ 1079500 h 850"/>
                  <a:gd name="T36" fmla="*/ 720725 w 539"/>
                  <a:gd name="T37" fmla="*/ 1169988 h 850"/>
                  <a:gd name="T38" fmla="*/ 855662 w 539"/>
                  <a:gd name="T39" fmla="*/ 1349375 h 850"/>
                  <a:gd name="T40" fmla="*/ 674687 w 539"/>
                  <a:gd name="T41" fmla="*/ 1349375 h 850"/>
                  <a:gd name="T42" fmla="*/ 584200 w 539"/>
                  <a:gd name="T43" fmla="*/ 1258888 h 850"/>
                  <a:gd name="T44" fmla="*/ 495300 w 539"/>
                  <a:gd name="T45" fmla="*/ 1258888 h 850"/>
                  <a:gd name="T46" fmla="*/ 449262 w 539"/>
                  <a:gd name="T47" fmla="*/ 1169988 h 850"/>
                  <a:gd name="T48" fmla="*/ 449262 w 539"/>
                  <a:gd name="T49" fmla="*/ 1123950 h 850"/>
                  <a:gd name="T50" fmla="*/ 360362 w 539"/>
                  <a:gd name="T51" fmla="*/ 1123950 h 850"/>
                  <a:gd name="T52" fmla="*/ 314325 w 539"/>
                  <a:gd name="T53" fmla="*/ 1079500 h 850"/>
                  <a:gd name="T54" fmla="*/ 225425 w 539"/>
                  <a:gd name="T55" fmla="*/ 1079500 h 850"/>
                  <a:gd name="T56" fmla="*/ 225425 w 539"/>
                  <a:gd name="T57" fmla="*/ 989013 h 850"/>
                  <a:gd name="T58" fmla="*/ 134937 w 539"/>
                  <a:gd name="T59" fmla="*/ 900113 h 850"/>
                  <a:gd name="T60" fmla="*/ 134937 w 539"/>
                  <a:gd name="T61" fmla="*/ 854075 h 850"/>
                  <a:gd name="T62" fmla="*/ 44450 w 539"/>
                  <a:gd name="T63" fmla="*/ 809625 h 850"/>
                  <a:gd name="T64" fmla="*/ 44450 w 539"/>
                  <a:gd name="T65" fmla="*/ 674688 h 850"/>
                  <a:gd name="T66" fmla="*/ 0 w 539"/>
                  <a:gd name="T67" fmla="*/ 674688 h 850"/>
                  <a:gd name="T68" fmla="*/ 134937 w 539"/>
                  <a:gd name="T69" fmla="*/ 449263 h 850"/>
                  <a:gd name="T70" fmla="*/ 90487 w 539"/>
                  <a:gd name="T71" fmla="*/ 404813 h 850"/>
                  <a:gd name="T72" fmla="*/ 134937 w 539"/>
                  <a:gd name="T73" fmla="*/ 269875 h 850"/>
                  <a:gd name="T74" fmla="*/ 44450 w 539"/>
                  <a:gd name="T75" fmla="*/ 269875 h 850"/>
                  <a:gd name="T76" fmla="*/ 44450 w 539"/>
                  <a:gd name="T77" fmla="*/ 223838 h 850"/>
                  <a:gd name="T78" fmla="*/ 44450 w 539"/>
                  <a:gd name="T79" fmla="*/ 179388 h 85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539" h="850">
                    <a:moveTo>
                      <a:pt x="28" y="113"/>
                    </a:moveTo>
                    <a:lnTo>
                      <a:pt x="85" y="141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198" y="56"/>
                    </a:lnTo>
                    <a:lnTo>
                      <a:pt x="255" y="28"/>
                    </a:lnTo>
                    <a:lnTo>
                      <a:pt x="255" y="56"/>
                    </a:lnTo>
                    <a:lnTo>
                      <a:pt x="283" y="56"/>
                    </a:lnTo>
                    <a:lnTo>
                      <a:pt x="283" y="141"/>
                    </a:lnTo>
                    <a:lnTo>
                      <a:pt x="198" y="283"/>
                    </a:lnTo>
                    <a:lnTo>
                      <a:pt x="170" y="368"/>
                    </a:lnTo>
                    <a:lnTo>
                      <a:pt x="255" y="453"/>
                    </a:lnTo>
                    <a:lnTo>
                      <a:pt x="340" y="680"/>
                    </a:lnTo>
                    <a:lnTo>
                      <a:pt x="368" y="652"/>
                    </a:lnTo>
                    <a:lnTo>
                      <a:pt x="454" y="680"/>
                    </a:lnTo>
                    <a:lnTo>
                      <a:pt x="482" y="680"/>
                    </a:lnTo>
                    <a:lnTo>
                      <a:pt x="454" y="737"/>
                    </a:lnTo>
                    <a:lnTo>
                      <a:pt x="539" y="850"/>
                    </a:lnTo>
                    <a:lnTo>
                      <a:pt x="425" y="850"/>
                    </a:lnTo>
                    <a:lnTo>
                      <a:pt x="368" y="793"/>
                    </a:lnTo>
                    <a:lnTo>
                      <a:pt x="312" y="793"/>
                    </a:lnTo>
                    <a:lnTo>
                      <a:pt x="283" y="737"/>
                    </a:lnTo>
                    <a:lnTo>
                      <a:pt x="283" y="708"/>
                    </a:lnTo>
                    <a:lnTo>
                      <a:pt x="227" y="708"/>
                    </a:lnTo>
                    <a:lnTo>
                      <a:pt x="198" y="680"/>
                    </a:lnTo>
                    <a:lnTo>
                      <a:pt x="142" y="680"/>
                    </a:lnTo>
                    <a:lnTo>
                      <a:pt x="142" y="623"/>
                    </a:lnTo>
                    <a:lnTo>
                      <a:pt x="85" y="567"/>
                    </a:lnTo>
                    <a:lnTo>
                      <a:pt x="85" y="538"/>
                    </a:lnTo>
                    <a:lnTo>
                      <a:pt x="28" y="510"/>
                    </a:lnTo>
                    <a:lnTo>
                      <a:pt x="28" y="425"/>
                    </a:lnTo>
                    <a:lnTo>
                      <a:pt x="0" y="425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85" y="170"/>
                    </a:lnTo>
                    <a:lnTo>
                      <a:pt x="28" y="170"/>
                    </a:lnTo>
                    <a:lnTo>
                      <a:pt x="28" y="141"/>
                    </a:lnTo>
                    <a:lnTo>
                      <a:pt x="28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9" name="Freeform 182"/>
              <p:cNvSpPr>
                <a:spLocks/>
              </p:cNvSpPr>
              <p:nvPr/>
            </p:nvSpPr>
            <p:spPr bwMode="auto">
              <a:xfrm>
                <a:off x="7750175" y="4170363"/>
                <a:ext cx="720725" cy="674687"/>
              </a:xfrm>
              <a:custGeom>
                <a:avLst/>
                <a:gdLst>
                  <a:gd name="T0" fmla="*/ 225425 w 454"/>
                  <a:gd name="T1" fmla="*/ 90487 h 425"/>
                  <a:gd name="T2" fmla="*/ 406400 w 454"/>
                  <a:gd name="T3" fmla="*/ 44450 h 425"/>
                  <a:gd name="T4" fmla="*/ 450850 w 454"/>
                  <a:gd name="T5" fmla="*/ 0 h 425"/>
                  <a:gd name="T6" fmla="*/ 541338 w 454"/>
                  <a:gd name="T7" fmla="*/ 180975 h 425"/>
                  <a:gd name="T8" fmla="*/ 541338 w 454"/>
                  <a:gd name="T9" fmla="*/ 269875 h 425"/>
                  <a:gd name="T10" fmla="*/ 630238 w 454"/>
                  <a:gd name="T11" fmla="*/ 315912 h 425"/>
                  <a:gd name="T12" fmla="*/ 676275 w 454"/>
                  <a:gd name="T13" fmla="*/ 315912 h 425"/>
                  <a:gd name="T14" fmla="*/ 720725 w 454"/>
                  <a:gd name="T15" fmla="*/ 360362 h 425"/>
                  <a:gd name="T16" fmla="*/ 720725 w 454"/>
                  <a:gd name="T17" fmla="*/ 495300 h 425"/>
                  <a:gd name="T18" fmla="*/ 630238 w 454"/>
                  <a:gd name="T19" fmla="*/ 539750 h 425"/>
                  <a:gd name="T20" fmla="*/ 585788 w 454"/>
                  <a:gd name="T21" fmla="*/ 450850 h 425"/>
                  <a:gd name="T22" fmla="*/ 541338 w 454"/>
                  <a:gd name="T23" fmla="*/ 539750 h 425"/>
                  <a:gd name="T24" fmla="*/ 495300 w 454"/>
                  <a:gd name="T25" fmla="*/ 539750 h 425"/>
                  <a:gd name="T26" fmla="*/ 495300 w 454"/>
                  <a:gd name="T27" fmla="*/ 630237 h 425"/>
                  <a:gd name="T28" fmla="*/ 450850 w 454"/>
                  <a:gd name="T29" fmla="*/ 674687 h 425"/>
                  <a:gd name="T30" fmla="*/ 360363 w 454"/>
                  <a:gd name="T31" fmla="*/ 630237 h 425"/>
                  <a:gd name="T32" fmla="*/ 315913 w 454"/>
                  <a:gd name="T33" fmla="*/ 585787 h 425"/>
                  <a:gd name="T34" fmla="*/ 225425 w 454"/>
                  <a:gd name="T35" fmla="*/ 495300 h 425"/>
                  <a:gd name="T36" fmla="*/ 180975 w 454"/>
                  <a:gd name="T37" fmla="*/ 539750 h 425"/>
                  <a:gd name="T38" fmla="*/ 136525 w 454"/>
                  <a:gd name="T39" fmla="*/ 450850 h 425"/>
                  <a:gd name="T40" fmla="*/ 0 w 454"/>
                  <a:gd name="T41" fmla="*/ 315912 h 425"/>
                  <a:gd name="T42" fmla="*/ 0 w 454"/>
                  <a:gd name="T43" fmla="*/ 269875 h 425"/>
                  <a:gd name="T44" fmla="*/ 136525 w 454"/>
                  <a:gd name="T45" fmla="*/ 269875 h 425"/>
                  <a:gd name="T46" fmla="*/ 46038 w 454"/>
                  <a:gd name="T47" fmla="*/ 134937 h 425"/>
                  <a:gd name="T48" fmla="*/ 180975 w 454"/>
                  <a:gd name="T49" fmla="*/ 134937 h 425"/>
                  <a:gd name="T50" fmla="*/ 225425 w 454"/>
                  <a:gd name="T51" fmla="*/ 90487 h 4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54" h="425">
                    <a:moveTo>
                      <a:pt x="142" y="57"/>
                    </a:moveTo>
                    <a:lnTo>
                      <a:pt x="256" y="28"/>
                    </a:lnTo>
                    <a:lnTo>
                      <a:pt x="284" y="0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397" y="199"/>
                    </a:lnTo>
                    <a:lnTo>
                      <a:pt x="426" y="199"/>
                    </a:lnTo>
                    <a:lnTo>
                      <a:pt x="454" y="227"/>
                    </a:lnTo>
                    <a:lnTo>
                      <a:pt x="454" y="312"/>
                    </a:lnTo>
                    <a:lnTo>
                      <a:pt x="397" y="340"/>
                    </a:lnTo>
                    <a:lnTo>
                      <a:pt x="369" y="284"/>
                    </a:lnTo>
                    <a:lnTo>
                      <a:pt x="341" y="340"/>
                    </a:lnTo>
                    <a:lnTo>
                      <a:pt x="312" y="340"/>
                    </a:lnTo>
                    <a:lnTo>
                      <a:pt x="312" y="397"/>
                    </a:lnTo>
                    <a:lnTo>
                      <a:pt x="284" y="425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12"/>
                    </a:lnTo>
                    <a:lnTo>
                      <a:pt x="114" y="340"/>
                    </a:lnTo>
                    <a:lnTo>
                      <a:pt x="86" y="284"/>
                    </a:lnTo>
                    <a:lnTo>
                      <a:pt x="0" y="199"/>
                    </a:lnTo>
                    <a:lnTo>
                      <a:pt x="0" y="170"/>
                    </a:lnTo>
                    <a:lnTo>
                      <a:pt x="86" y="170"/>
                    </a:lnTo>
                    <a:lnTo>
                      <a:pt x="29" y="85"/>
                    </a:lnTo>
                    <a:lnTo>
                      <a:pt x="114" y="85"/>
                    </a:lnTo>
                    <a:lnTo>
                      <a:pt x="142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0" name="Freeform 183"/>
              <p:cNvSpPr>
                <a:spLocks/>
              </p:cNvSpPr>
              <p:nvPr/>
            </p:nvSpPr>
            <p:spPr bwMode="auto">
              <a:xfrm>
                <a:off x="7256463" y="4440238"/>
                <a:ext cx="809625" cy="674687"/>
              </a:xfrm>
              <a:custGeom>
                <a:avLst/>
                <a:gdLst>
                  <a:gd name="T0" fmla="*/ 314325 w 510"/>
                  <a:gd name="T1" fmla="*/ 0 h 425"/>
                  <a:gd name="T2" fmla="*/ 223838 w 510"/>
                  <a:gd name="T3" fmla="*/ 46037 h 425"/>
                  <a:gd name="T4" fmla="*/ 179388 w 510"/>
                  <a:gd name="T5" fmla="*/ 134937 h 425"/>
                  <a:gd name="T6" fmla="*/ 134938 w 510"/>
                  <a:gd name="T7" fmla="*/ 134937 h 425"/>
                  <a:gd name="T8" fmla="*/ 44450 w 510"/>
                  <a:gd name="T9" fmla="*/ 225425 h 425"/>
                  <a:gd name="T10" fmla="*/ 0 w 510"/>
                  <a:gd name="T11" fmla="*/ 315912 h 425"/>
                  <a:gd name="T12" fmla="*/ 0 w 510"/>
                  <a:gd name="T13" fmla="*/ 404812 h 425"/>
                  <a:gd name="T14" fmla="*/ 269875 w 510"/>
                  <a:gd name="T15" fmla="*/ 404812 h 425"/>
                  <a:gd name="T16" fmla="*/ 358775 w 510"/>
                  <a:gd name="T17" fmla="*/ 450850 h 425"/>
                  <a:gd name="T18" fmla="*/ 449263 w 510"/>
                  <a:gd name="T19" fmla="*/ 404812 h 425"/>
                  <a:gd name="T20" fmla="*/ 404813 w 510"/>
                  <a:gd name="T21" fmla="*/ 539750 h 425"/>
                  <a:gd name="T22" fmla="*/ 358775 w 510"/>
                  <a:gd name="T23" fmla="*/ 585787 h 425"/>
                  <a:gd name="T24" fmla="*/ 404813 w 510"/>
                  <a:gd name="T25" fmla="*/ 674687 h 425"/>
                  <a:gd name="T26" fmla="*/ 539750 w 510"/>
                  <a:gd name="T27" fmla="*/ 539750 h 425"/>
                  <a:gd name="T28" fmla="*/ 584200 w 510"/>
                  <a:gd name="T29" fmla="*/ 315912 h 425"/>
                  <a:gd name="T30" fmla="*/ 719138 w 510"/>
                  <a:gd name="T31" fmla="*/ 360362 h 425"/>
                  <a:gd name="T32" fmla="*/ 809625 w 510"/>
                  <a:gd name="T33" fmla="*/ 315912 h 425"/>
                  <a:gd name="T34" fmla="*/ 719138 w 510"/>
                  <a:gd name="T35" fmla="*/ 225425 h 425"/>
                  <a:gd name="T36" fmla="*/ 674688 w 510"/>
                  <a:gd name="T37" fmla="*/ 269875 h 425"/>
                  <a:gd name="T38" fmla="*/ 630238 w 510"/>
                  <a:gd name="T39" fmla="*/ 180975 h 425"/>
                  <a:gd name="T40" fmla="*/ 493713 w 510"/>
                  <a:gd name="T41" fmla="*/ 46037 h 425"/>
                  <a:gd name="T42" fmla="*/ 449263 w 510"/>
                  <a:gd name="T43" fmla="*/ 46037 h 425"/>
                  <a:gd name="T44" fmla="*/ 449263 w 510"/>
                  <a:gd name="T45" fmla="*/ 0 h 425"/>
                  <a:gd name="T46" fmla="*/ 404813 w 510"/>
                  <a:gd name="T47" fmla="*/ 0 h 425"/>
                  <a:gd name="T48" fmla="*/ 358775 w 510"/>
                  <a:gd name="T49" fmla="*/ 46037 h 425"/>
                  <a:gd name="T50" fmla="*/ 314325 w 510"/>
                  <a:gd name="T51" fmla="*/ 0 h 4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0" h="425">
                    <a:moveTo>
                      <a:pt x="198" y="0"/>
                    </a:moveTo>
                    <a:lnTo>
                      <a:pt x="141" y="29"/>
                    </a:lnTo>
                    <a:lnTo>
                      <a:pt x="113" y="85"/>
                    </a:lnTo>
                    <a:lnTo>
                      <a:pt x="85" y="85"/>
                    </a:lnTo>
                    <a:lnTo>
                      <a:pt x="28" y="142"/>
                    </a:lnTo>
                    <a:lnTo>
                      <a:pt x="0" y="199"/>
                    </a:lnTo>
                    <a:lnTo>
                      <a:pt x="0" y="255"/>
                    </a:lnTo>
                    <a:lnTo>
                      <a:pt x="170" y="255"/>
                    </a:lnTo>
                    <a:lnTo>
                      <a:pt x="226" y="284"/>
                    </a:lnTo>
                    <a:lnTo>
                      <a:pt x="283" y="255"/>
                    </a:lnTo>
                    <a:lnTo>
                      <a:pt x="255" y="340"/>
                    </a:lnTo>
                    <a:lnTo>
                      <a:pt x="226" y="369"/>
                    </a:lnTo>
                    <a:lnTo>
                      <a:pt x="255" y="425"/>
                    </a:lnTo>
                    <a:lnTo>
                      <a:pt x="340" y="340"/>
                    </a:lnTo>
                    <a:lnTo>
                      <a:pt x="368" y="199"/>
                    </a:lnTo>
                    <a:lnTo>
                      <a:pt x="453" y="227"/>
                    </a:lnTo>
                    <a:lnTo>
                      <a:pt x="510" y="199"/>
                    </a:lnTo>
                    <a:lnTo>
                      <a:pt x="453" y="142"/>
                    </a:lnTo>
                    <a:lnTo>
                      <a:pt x="425" y="170"/>
                    </a:lnTo>
                    <a:lnTo>
                      <a:pt x="397" y="114"/>
                    </a:lnTo>
                    <a:lnTo>
                      <a:pt x="311" y="29"/>
                    </a:lnTo>
                    <a:lnTo>
                      <a:pt x="283" y="29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26" y="29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1" name="Freeform 184"/>
              <p:cNvSpPr>
                <a:spLocks/>
              </p:cNvSpPr>
              <p:nvPr/>
            </p:nvSpPr>
            <p:spPr bwMode="auto">
              <a:xfrm>
                <a:off x="6805613" y="4170363"/>
                <a:ext cx="809625" cy="585787"/>
              </a:xfrm>
              <a:custGeom>
                <a:avLst/>
                <a:gdLst>
                  <a:gd name="T0" fmla="*/ 765175 w 510"/>
                  <a:gd name="T1" fmla="*/ 0 h 369"/>
                  <a:gd name="T2" fmla="*/ 674688 w 510"/>
                  <a:gd name="T3" fmla="*/ 0 h 369"/>
                  <a:gd name="T4" fmla="*/ 539750 w 510"/>
                  <a:gd name="T5" fmla="*/ 44450 h 369"/>
                  <a:gd name="T6" fmla="*/ 539750 w 510"/>
                  <a:gd name="T7" fmla="*/ 134937 h 369"/>
                  <a:gd name="T8" fmla="*/ 404813 w 510"/>
                  <a:gd name="T9" fmla="*/ 180975 h 369"/>
                  <a:gd name="T10" fmla="*/ 404813 w 510"/>
                  <a:gd name="T11" fmla="*/ 225425 h 369"/>
                  <a:gd name="T12" fmla="*/ 269875 w 510"/>
                  <a:gd name="T13" fmla="*/ 315912 h 369"/>
                  <a:gd name="T14" fmla="*/ 225425 w 510"/>
                  <a:gd name="T15" fmla="*/ 269875 h 369"/>
                  <a:gd name="T16" fmla="*/ 44450 w 510"/>
                  <a:gd name="T17" fmla="*/ 315912 h 369"/>
                  <a:gd name="T18" fmla="*/ 0 w 510"/>
                  <a:gd name="T19" fmla="*/ 360362 h 369"/>
                  <a:gd name="T20" fmla="*/ 90488 w 510"/>
                  <a:gd name="T21" fmla="*/ 450850 h 369"/>
                  <a:gd name="T22" fmla="*/ 404813 w 510"/>
                  <a:gd name="T23" fmla="*/ 495300 h 369"/>
                  <a:gd name="T24" fmla="*/ 450850 w 510"/>
                  <a:gd name="T25" fmla="*/ 585787 h 369"/>
                  <a:gd name="T26" fmla="*/ 495300 w 510"/>
                  <a:gd name="T27" fmla="*/ 495300 h 369"/>
                  <a:gd name="T28" fmla="*/ 585788 w 510"/>
                  <a:gd name="T29" fmla="*/ 404812 h 369"/>
                  <a:gd name="T30" fmla="*/ 630238 w 510"/>
                  <a:gd name="T31" fmla="*/ 404812 h 369"/>
                  <a:gd name="T32" fmla="*/ 674688 w 510"/>
                  <a:gd name="T33" fmla="*/ 315912 h 369"/>
                  <a:gd name="T34" fmla="*/ 765175 w 510"/>
                  <a:gd name="T35" fmla="*/ 269875 h 369"/>
                  <a:gd name="T36" fmla="*/ 809625 w 510"/>
                  <a:gd name="T37" fmla="*/ 180975 h 369"/>
                  <a:gd name="T38" fmla="*/ 765175 w 510"/>
                  <a:gd name="T39" fmla="*/ 0 h 36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10" h="369">
                    <a:moveTo>
                      <a:pt x="482" y="0"/>
                    </a:moveTo>
                    <a:lnTo>
                      <a:pt x="425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255" y="114"/>
                    </a:lnTo>
                    <a:lnTo>
                      <a:pt x="255" y="142"/>
                    </a:lnTo>
                    <a:lnTo>
                      <a:pt x="170" y="199"/>
                    </a:lnTo>
                    <a:lnTo>
                      <a:pt x="142" y="170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255" y="312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369" y="255"/>
                    </a:lnTo>
                    <a:lnTo>
                      <a:pt x="397" y="255"/>
                    </a:lnTo>
                    <a:lnTo>
                      <a:pt x="425" y="199"/>
                    </a:lnTo>
                    <a:lnTo>
                      <a:pt x="482" y="170"/>
                    </a:lnTo>
                    <a:lnTo>
                      <a:pt x="510" y="114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2" name="Freeform 185"/>
              <p:cNvSpPr>
                <a:spLocks/>
              </p:cNvSpPr>
              <p:nvPr/>
            </p:nvSpPr>
            <p:spPr bwMode="auto">
              <a:xfrm>
                <a:off x="6761163" y="3405188"/>
                <a:ext cx="1484312" cy="1125537"/>
              </a:xfrm>
              <a:custGeom>
                <a:avLst/>
                <a:gdLst>
                  <a:gd name="T0" fmla="*/ 1304925 w 935"/>
                  <a:gd name="T1" fmla="*/ 0 h 709"/>
                  <a:gd name="T2" fmla="*/ 1260475 w 935"/>
                  <a:gd name="T3" fmla="*/ 180975 h 709"/>
                  <a:gd name="T4" fmla="*/ 1169987 w 935"/>
                  <a:gd name="T5" fmla="*/ 269875 h 709"/>
                  <a:gd name="T6" fmla="*/ 1035050 w 935"/>
                  <a:gd name="T7" fmla="*/ 225425 h 709"/>
                  <a:gd name="T8" fmla="*/ 944562 w 935"/>
                  <a:gd name="T9" fmla="*/ 315912 h 709"/>
                  <a:gd name="T10" fmla="*/ 989012 w 935"/>
                  <a:gd name="T11" fmla="*/ 404812 h 709"/>
                  <a:gd name="T12" fmla="*/ 900112 w 935"/>
                  <a:gd name="T13" fmla="*/ 495300 h 709"/>
                  <a:gd name="T14" fmla="*/ 854075 w 935"/>
                  <a:gd name="T15" fmla="*/ 450850 h 709"/>
                  <a:gd name="T16" fmla="*/ 854075 w 935"/>
                  <a:gd name="T17" fmla="*/ 360362 h 709"/>
                  <a:gd name="T18" fmla="*/ 674687 w 935"/>
                  <a:gd name="T19" fmla="*/ 360362 h 709"/>
                  <a:gd name="T20" fmla="*/ 719137 w 935"/>
                  <a:gd name="T21" fmla="*/ 450850 h 709"/>
                  <a:gd name="T22" fmla="*/ 674687 w 935"/>
                  <a:gd name="T23" fmla="*/ 495300 h 709"/>
                  <a:gd name="T24" fmla="*/ 719137 w 935"/>
                  <a:gd name="T25" fmla="*/ 585787 h 709"/>
                  <a:gd name="T26" fmla="*/ 630237 w 935"/>
                  <a:gd name="T27" fmla="*/ 585787 h 709"/>
                  <a:gd name="T28" fmla="*/ 539750 w 935"/>
                  <a:gd name="T29" fmla="*/ 674687 h 709"/>
                  <a:gd name="T30" fmla="*/ 495300 w 935"/>
                  <a:gd name="T31" fmla="*/ 630237 h 709"/>
                  <a:gd name="T32" fmla="*/ 449262 w 935"/>
                  <a:gd name="T33" fmla="*/ 720725 h 709"/>
                  <a:gd name="T34" fmla="*/ 404812 w 935"/>
                  <a:gd name="T35" fmla="*/ 720725 h 709"/>
                  <a:gd name="T36" fmla="*/ 360362 w 935"/>
                  <a:gd name="T37" fmla="*/ 765175 h 709"/>
                  <a:gd name="T38" fmla="*/ 225425 w 935"/>
                  <a:gd name="T39" fmla="*/ 765175 h 709"/>
                  <a:gd name="T40" fmla="*/ 179387 w 935"/>
                  <a:gd name="T41" fmla="*/ 855662 h 709"/>
                  <a:gd name="T42" fmla="*/ 179387 w 935"/>
                  <a:gd name="T43" fmla="*/ 900112 h 709"/>
                  <a:gd name="T44" fmla="*/ 134937 w 935"/>
                  <a:gd name="T45" fmla="*/ 946150 h 709"/>
                  <a:gd name="T46" fmla="*/ 0 w 935"/>
                  <a:gd name="T47" fmla="*/ 900112 h 709"/>
                  <a:gd name="T48" fmla="*/ 0 w 935"/>
                  <a:gd name="T49" fmla="*/ 946150 h 709"/>
                  <a:gd name="T50" fmla="*/ 44450 w 935"/>
                  <a:gd name="T51" fmla="*/ 1035050 h 709"/>
                  <a:gd name="T52" fmla="*/ 0 w 935"/>
                  <a:gd name="T53" fmla="*/ 1125537 h 709"/>
                  <a:gd name="T54" fmla="*/ 44450 w 935"/>
                  <a:gd name="T55" fmla="*/ 1125537 h 709"/>
                  <a:gd name="T56" fmla="*/ 88900 w 935"/>
                  <a:gd name="T57" fmla="*/ 1081087 h 709"/>
                  <a:gd name="T58" fmla="*/ 269875 w 935"/>
                  <a:gd name="T59" fmla="*/ 1035050 h 709"/>
                  <a:gd name="T60" fmla="*/ 314325 w 935"/>
                  <a:gd name="T61" fmla="*/ 1081087 h 709"/>
                  <a:gd name="T62" fmla="*/ 449262 w 935"/>
                  <a:gd name="T63" fmla="*/ 990600 h 709"/>
                  <a:gd name="T64" fmla="*/ 449262 w 935"/>
                  <a:gd name="T65" fmla="*/ 946150 h 709"/>
                  <a:gd name="T66" fmla="*/ 584200 w 935"/>
                  <a:gd name="T67" fmla="*/ 900112 h 709"/>
                  <a:gd name="T68" fmla="*/ 584200 w 935"/>
                  <a:gd name="T69" fmla="*/ 809625 h 709"/>
                  <a:gd name="T70" fmla="*/ 719137 w 935"/>
                  <a:gd name="T71" fmla="*/ 765175 h 709"/>
                  <a:gd name="T72" fmla="*/ 809625 w 935"/>
                  <a:gd name="T73" fmla="*/ 765175 h 709"/>
                  <a:gd name="T74" fmla="*/ 1035050 w 935"/>
                  <a:gd name="T75" fmla="*/ 674687 h 709"/>
                  <a:gd name="T76" fmla="*/ 1035050 w 935"/>
                  <a:gd name="T77" fmla="*/ 900112 h 709"/>
                  <a:gd name="T78" fmla="*/ 1169987 w 935"/>
                  <a:gd name="T79" fmla="*/ 900112 h 709"/>
                  <a:gd name="T80" fmla="*/ 1214437 w 935"/>
                  <a:gd name="T81" fmla="*/ 855662 h 709"/>
                  <a:gd name="T82" fmla="*/ 1169987 w 935"/>
                  <a:gd name="T83" fmla="*/ 809625 h 709"/>
                  <a:gd name="T84" fmla="*/ 1349375 w 935"/>
                  <a:gd name="T85" fmla="*/ 674687 h 709"/>
                  <a:gd name="T86" fmla="*/ 1349375 w 935"/>
                  <a:gd name="T87" fmla="*/ 539750 h 709"/>
                  <a:gd name="T88" fmla="*/ 1439862 w 935"/>
                  <a:gd name="T89" fmla="*/ 495300 h 709"/>
                  <a:gd name="T90" fmla="*/ 1439862 w 935"/>
                  <a:gd name="T91" fmla="*/ 404812 h 709"/>
                  <a:gd name="T92" fmla="*/ 1349375 w 935"/>
                  <a:gd name="T93" fmla="*/ 360362 h 709"/>
                  <a:gd name="T94" fmla="*/ 1439862 w 935"/>
                  <a:gd name="T95" fmla="*/ 269875 h 709"/>
                  <a:gd name="T96" fmla="*/ 1349375 w 935"/>
                  <a:gd name="T97" fmla="*/ 180975 h 709"/>
                  <a:gd name="T98" fmla="*/ 1484312 w 935"/>
                  <a:gd name="T99" fmla="*/ 0 h 709"/>
                  <a:gd name="T100" fmla="*/ 1395412 w 935"/>
                  <a:gd name="T101" fmla="*/ 46037 h 709"/>
                  <a:gd name="T102" fmla="*/ 1304925 w 935"/>
                  <a:gd name="T103" fmla="*/ 0 h 70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35" h="709">
                    <a:moveTo>
                      <a:pt x="822" y="0"/>
                    </a:moveTo>
                    <a:lnTo>
                      <a:pt x="794" y="114"/>
                    </a:lnTo>
                    <a:lnTo>
                      <a:pt x="737" y="170"/>
                    </a:lnTo>
                    <a:lnTo>
                      <a:pt x="652" y="142"/>
                    </a:lnTo>
                    <a:lnTo>
                      <a:pt x="595" y="199"/>
                    </a:lnTo>
                    <a:lnTo>
                      <a:pt x="623" y="255"/>
                    </a:lnTo>
                    <a:lnTo>
                      <a:pt x="567" y="312"/>
                    </a:lnTo>
                    <a:lnTo>
                      <a:pt x="538" y="284"/>
                    </a:lnTo>
                    <a:lnTo>
                      <a:pt x="538" y="227"/>
                    </a:lnTo>
                    <a:lnTo>
                      <a:pt x="425" y="227"/>
                    </a:lnTo>
                    <a:lnTo>
                      <a:pt x="453" y="284"/>
                    </a:lnTo>
                    <a:lnTo>
                      <a:pt x="425" y="312"/>
                    </a:lnTo>
                    <a:lnTo>
                      <a:pt x="453" y="369"/>
                    </a:lnTo>
                    <a:lnTo>
                      <a:pt x="397" y="369"/>
                    </a:lnTo>
                    <a:lnTo>
                      <a:pt x="340" y="425"/>
                    </a:lnTo>
                    <a:lnTo>
                      <a:pt x="312" y="397"/>
                    </a:lnTo>
                    <a:lnTo>
                      <a:pt x="283" y="454"/>
                    </a:lnTo>
                    <a:lnTo>
                      <a:pt x="255" y="454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113" y="539"/>
                    </a:lnTo>
                    <a:lnTo>
                      <a:pt x="113" y="567"/>
                    </a:lnTo>
                    <a:lnTo>
                      <a:pt x="85" y="596"/>
                    </a:lnTo>
                    <a:lnTo>
                      <a:pt x="0" y="567"/>
                    </a:lnTo>
                    <a:lnTo>
                      <a:pt x="0" y="596"/>
                    </a:lnTo>
                    <a:lnTo>
                      <a:pt x="28" y="652"/>
                    </a:lnTo>
                    <a:lnTo>
                      <a:pt x="0" y="709"/>
                    </a:lnTo>
                    <a:lnTo>
                      <a:pt x="28" y="709"/>
                    </a:lnTo>
                    <a:lnTo>
                      <a:pt x="56" y="681"/>
                    </a:lnTo>
                    <a:lnTo>
                      <a:pt x="170" y="652"/>
                    </a:lnTo>
                    <a:lnTo>
                      <a:pt x="198" y="681"/>
                    </a:lnTo>
                    <a:lnTo>
                      <a:pt x="283" y="624"/>
                    </a:lnTo>
                    <a:lnTo>
                      <a:pt x="283" y="596"/>
                    </a:lnTo>
                    <a:lnTo>
                      <a:pt x="368" y="567"/>
                    </a:lnTo>
                    <a:lnTo>
                      <a:pt x="368" y="510"/>
                    </a:lnTo>
                    <a:lnTo>
                      <a:pt x="453" y="482"/>
                    </a:lnTo>
                    <a:lnTo>
                      <a:pt x="510" y="482"/>
                    </a:lnTo>
                    <a:lnTo>
                      <a:pt x="652" y="425"/>
                    </a:lnTo>
                    <a:lnTo>
                      <a:pt x="652" y="567"/>
                    </a:lnTo>
                    <a:lnTo>
                      <a:pt x="737" y="567"/>
                    </a:lnTo>
                    <a:lnTo>
                      <a:pt x="765" y="539"/>
                    </a:lnTo>
                    <a:lnTo>
                      <a:pt x="737" y="510"/>
                    </a:lnTo>
                    <a:lnTo>
                      <a:pt x="850" y="425"/>
                    </a:lnTo>
                    <a:lnTo>
                      <a:pt x="850" y="340"/>
                    </a:lnTo>
                    <a:lnTo>
                      <a:pt x="907" y="312"/>
                    </a:lnTo>
                    <a:lnTo>
                      <a:pt x="907" y="255"/>
                    </a:lnTo>
                    <a:lnTo>
                      <a:pt x="850" y="227"/>
                    </a:lnTo>
                    <a:lnTo>
                      <a:pt x="907" y="170"/>
                    </a:lnTo>
                    <a:lnTo>
                      <a:pt x="850" y="114"/>
                    </a:lnTo>
                    <a:lnTo>
                      <a:pt x="935" y="0"/>
                    </a:lnTo>
                    <a:lnTo>
                      <a:pt x="879" y="29"/>
                    </a:lnTo>
                    <a:lnTo>
                      <a:pt x="82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3" name="Freeform 186"/>
              <p:cNvSpPr>
                <a:spLocks/>
              </p:cNvSpPr>
              <p:nvPr/>
            </p:nvSpPr>
            <p:spPr bwMode="auto">
              <a:xfrm>
                <a:off x="8201025" y="3721100"/>
                <a:ext cx="539750" cy="584200"/>
              </a:xfrm>
              <a:custGeom>
                <a:avLst/>
                <a:gdLst>
                  <a:gd name="T0" fmla="*/ 539750 w 340"/>
                  <a:gd name="T1" fmla="*/ 449263 h 368"/>
                  <a:gd name="T2" fmla="*/ 495300 w 340"/>
                  <a:gd name="T3" fmla="*/ 539750 h 368"/>
                  <a:gd name="T4" fmla="*/ 360363 w 340"/>
                  <a:gd name="T5" fmla="*/ 584200 h 368"/>
                  <a:gd name="T6" fmla="*/ 179388 w 340"/>
                  <a:gd name="T7" fmla="*/ 223838 h 368"/>
                  <a:gd name="T8" fmla="*/ 90488 w 340"/>
                  <a:gd name="T9" fmla="*/ 269875 h 368"/>
                  <a:gd name="T10" fmla="*/ 0 w 340"/>
                  <a:gd name="T11" fmla="*/ 179388 h 368"/>
                  <a:gd name="T12" fmla="*/ 0 w 340"/>
                  <a:gd name="T13" fmla="*/ 88900 h 368"/>
                  <a:gd name="T14" fmla="*/ 44450 w 340"/>
                  <a:gd name="T15" fmla="*/ 44450 h 368"/>
                  <a:gd name="T16" fmla="*/ 134938 w 340"/>
                  <a:gd name="T17" fmla="*/ 88900 h 368"/>
                  <a:gd name="T18" fmla="*/ 179388 w 340"/>
                  <a:gd name="T19" fmla="*/ 0 h 368"/>
                  <a:gd name="T20" fmla="*/ 314325 w 340"/>
                  <a:gd name="T21" fmla="*/ 88900 h 368"/>
                  <a:gd name="T22" fmla="*/ 360363 w 340"/>
                  <a:gd name="T23" fmla="*/ 179388 h 368"/>
                  <a:gd name="T24" fmla="*/ 404813 w 340"/>
                  <a:gd name="T25" fmla="*/ 134938 h 368"/>
                  <a:gd name="T26" fmla="*/ 495300 w 340"/>
                  <a:gd name="T27" fmla="*/ 179388 h 368"/>
                  <a:gd name="T28" fmla="*/ 495300 w 340"/>
                  <a:gd name="T29" fmla="*/ 404813 h 368"/>
                  <a:gd name="T30" fmla="*/ 539750 w 340"/>
                  <a:gd name="T31" fmla="*/ 449263 h 3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368">
                    <a:moveTo>
                      <a:pt x="340" y="283"/>
                    </a:moveTo>
                    <a:lnTo>
                      <a:pt x="312" y="340"/>
                    </a:lnTo>
                    <a:lnTo>
                      <a:pt x="227" y="368"/>
                    </a:lnTo>
                    <a:lnTo>
                      <a:pt x="113" y="141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28" y="28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98" y="56"/>
                    </a:lnTo>
                    <a:lnTo>
                      <a:pt x="227" y="113"/>
                    </a:lnTo>
                    <a:lnTo>
                      <a:pt x="255" y="85"/>
                    </a:lnTo>
                    <a:lnTo>
                      <a:pt x="312" y="113"/>
                    </a:lnTo>
                    <a:lnTo>
                      <a:pt x="312" y="255"/>
                    </a:lnTo>
                    <a:lnTo>
                      <a:pt x="340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4" name="Freeform 187"/>
              <p:cNvSpPr>
                <a:spLocks/>
              </p:cNvSpPr>
              <p:nvPr/>
            </p:nvSpPr>
            <p:spPr bwMode="auto">
              <a:xfrm>
                <a:off x="8110538" y="3405188"/>
                <a:ext cx="676275" cy="765175"/>
              </a:xfrm>
              <a:custGeom>
                <a:avLst/>
                <a:gdLst>
                  <a:gd name="T0" fmla="*/ 676275 w 426"/>
                  <a:gd name="T1" fmla="*/ 404813 h 482"/>
                  <a:gd name="T2" fmla="*/ 585788 w 426"/>
                  <a:gd name="T3" fmla="*/ 360363 h 482"/>
                  <a:gd name="T4" fmla="*/ 360363 w 426"/>
                  <a:gd name="T5" fmla="*/ 0 h 482"/>
                  <a:gd name="T6" fmla="*/ 134938 w 426"/>
                  <a:gd name="T7" fmla="*/ 0 h 482"/>
                  <a:gd name="T8" fmla="*/ 0 w 426"/>
                  <a:gd name="T9" fmla="*/ 180975 h 482"/>
                  <a:gd name="T10" fmla="*/ 90488 w 426"/>
                  <a:gd name="T11" fmla="*/ 269875 h 482"/>
                  <a:gd name="T12" fmla="*/ 0 w 426"/>
                  <a:gd name="T13" fmla="*/ 360363 h 482"/>
                  <a:gd name="T14" fmla="*/ 90488 w 426"/>
                  <a:gd name="T15" fmla="*/ 404813 h 482"/>
                  <a:gd name="T16" fmla="*/ 134938 w 426"/>
                  <a:gd name="T17" fmla="*/ 360363 h 482"/>
                  <a:gd name="T18" fmla="*/ 225425 w 426"/>
                  <a:gd name="T19" fmla="*/ 404813 h 482"/>
                  <a:gd name="T20" fmla="*/ 269875 w 426"/>
                  <a:gd name="T21" fmla="*/ 315913 h 482"/>
                  <a:gd name="T22" fmla="*/ 404813 w 426"/>
                  <a:gd name="T23" fmla="*/ 404813 h 482"/>
                  <a:gd name="T24" fmla="*/ 450850 w 426"/>
                  <a:gd name="T25" fmla="*/ 495300 h 482"/>
                  <a:gd name="T26" fmla="*/ 495300 w 426"/>
                  <a:gd name="T27" fmla="*/ 450850 h 482"/>
                  <a:gd name="T28" fmla="*/ 585788 w 426"/>
                  <a:gd name="T29" fmla="*/ 495300 h 482"/>
                  <a:gd name="T30" fmla="*/ 585788 w 426"/>
                  <a:gd name="T31" fmla="*/ 720725 h 482"/>
                  <a:gd name="T32" fmla="*/ 630238 w 426"/>
                  <a:gd name="T33" fmla="*/ 765175 h 482"/>
                  <a:gd name="T34" fmla="*/ 676275 w 426"/>
                  <a:gd name="T35" fmla="*/ 404813 h 48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26" h="482">
                    <a:moveTo>
                      <a:pt x="426" y="255"/>
                    </a:moveTo>
                    <a:lnTo>
                      <a:pt x="369" y="227"/>
                    </a:lnTo>
                    <a:lnTo>
                      <a:pt x="227" y="0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70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369" y="454"/>
                    </a:lnTo>
                    <a:lnTo>
                      <a:pt x="397" y="482"/>
                    </a:lnTo>
                    <a:lnTo>
                      <a:pt x="426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5" name="Freeform 198"/>
              <p:cNvSpPr>
                <a:spLocks/>
              </p:cNvSpPr>
              <p:nvPr/>
            </p:nvSpPr>
            <p:spPr bwMode="auto">
              <a:xfrm>
                <a:off x="3205163" y="434975"/>
                <a:ext cx="269875" cy="315913"/>
              </a:xfrm>
              <a:custGeom>
                <a:avLst/>
                <a:gdLst>
                  <a:gd name="T0" fmla="*/ 225425 w 170"/>
                  <a:gd name="T1" fmla="*/ 315913 h 199"/>
                  <a:gd name="T2" fmla="*/ 0 w 170"/>
                  <a:gd name="T3" fmla="*/ 44450 h 199"/>
                  <a:gd name="T4" fmla="*/ 134938 w 170"/>
                  <a:gd name="T5" fmla="*/ 0 h 199"/>
                  <a:gd name="T6" fmla="*/ 269875 w 170"/>
                  <a:gd name="T7" fmla="*/ 0 h 199"/>
                  <a:gd name="T8" fmla="*/ 225425 w 170"/>
                  <a:gd name="T9" fmla="*/ 315913 h 1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199">
                    <a:moveTo>
                      <a:pt x="142" y="199"/>
                    </a:moveTo>
                    <a:lnTo>
                      <a:pt x="0" y="28"/>
                    </a:lnTo>
                    <a:lnTo>
                      <a:pt x="85" y="0"/>
                    </a:lnTo>
                    <a:lnTo>
                      <a:pt x="170" y="0"/>
                    </a:lnTo>
                    <a:lnTo>
                      <a:pt x="142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6" name="Freeform 199"/>
              <p:cNvSpPr>
                <a:spLocks/>
              </p:cNvSpPr>
              <p:nvPr/>
            </p:nvSpPr>
            <p:spPr bwMode="auto">
              <a:xfrm>
                <a:off x="3609975" y="839788"/>
                <a:ext cx="225425" cy="269875"/>
              </a:xfrm>
              <a:custGeom>
                <a:avLst/>
                <a:gdLst>
                  <a:gd name="T0" fmla="*/ 0 w 142"/>
                  <a:gd name="T1" fmla="*/ 90488 h 170"/>
                  <a:gd name="T2" fmla="*/ 46038 w 142"/>
                  <a:gd name="T3" fmla="*/ 0 h 170"/>
                  <a:gd name="T4" fmla="*/ 134938 w 142"/>
                  <a:gd name="T5" fmla="*/ 46038 h 170"/>
                  <a:gd name="T6" fmla="*/ 225425 w 142"/>
                  <a:gd name="T7" fmla="*/ 134938 h 170"/>
                  <a:gd name="T8" fmla="*/ 225425 w 142"/>
                  <a:gd name="T9" fmla="*/ 269875 h 170"/>
                  <a:gd name="T10" fmla="*/ 134938 w 142"/>
                  <a:gd name="T11" fmla="*/ 225425 h 170"/>
                  <a:gd name="T12" fmla="*/ 0 w 142"/>
                  <a:gd name="T13" fmla="*/ 9048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0" y="57"/>
                    </a:moveTo>
                    <a:lnTo>
                      <a:pt x="29" y="0"/>
                    </a:lnTo>
                    <a:lnTo>
                      <a:pt x="85" y="29"/>
                    </a:lnTo>
                    <a:lnTo>
                      <a:pt x="142" y="85"/>
                    </a:lnTo>
                    <a:lnTo>
                      <a:pt x="142" y="170"/>
                    </a:lnTo>
                    <a:lnTo>
                      <a:pt x="85" y="142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7" name="Freeform 200"/>
              <p:cNvSpPr>
                <a:spLocks/>
              </p:cNvSpPr>
              <p:nvPr/>
            </p:nvSpPr>
            <p:spPr bwMode="auto">
              <a:xfrm>
                <a:off x="3565525" y="930275"/>
                <a:ext cx="269875" cy="314325"/>
              </a:xfrm>
              <a:custGeom>
                <a:avLst/>
                <a:gdLst>
                  <a:gd name="T0" fmla="*/ 269875 w 170"/>
                  <a:gd name="T1" fmla="*/ 179388 h 198"/>
                  <a:gd name="T2" fmla="*/ 179388 w 170"/>
                  <a:gd name="T3" fmla="*/ 134938 h 198"/>
                  <a:gd name="T4" fmla="*/ 44450 w 170"/>
                  <a:gd name="T5" fmla="*/ 0 h 198"/>
                  <a:gd name="T6" fmla="*/ 0 w 170"/>
                  <a:gd name="T7" fmla="*/ 90488 h 198"/>
                  <a:gd name="T8" fmla="*/ 44450 w 170"/>
                  <a:gd name="T9" fmla="*/ 225425 h 198"/>
                  <a:gd name="T10" fmla="*/ 225425 w 170"/>
                  <a:gd name="T11" fmla="*/ 314325 h 198"/>
                  <a:gd name="T12" fmla="*/ 269875 w 170"/>
                  <a:gd name="T13" fmla="*/ 179388 h 1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98">
                    <a:moveTo>
                      <a:pt x="170" y="113"/>
                    </a:moveTo>
                    <a:lnTo>
                      <a:pt x="113" y="85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28" y="142"/>
                    </a:lnTo>
                    <a:lnTo>
                      <a:pt x="142" y="198"/>
                    </a:lnTo>
                    <a:lnTo>
                      <a:pt x="170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8" name="Freeform 201"/>
              <p:cNvSpPr>
                <a:spLocks/>
              </p:cNvSpPr>
              <p:nvPr/>
            </p:nvSpPr>
            <p:spPr bwMode="auto">
              <a:xfrm>
                <a:off x="9101138" y="2955925"/>
                <a:ext cx="1169987" cy="1214438"/>
              </a:xfrm>
              <a:custGeom>
                <a:avLst/>
                <a:gdLst>
                  <a:gd name="T0" fmla="*/ 44450 w 737"/>
                  <a:gd name="T1" fmla="*/ 900113 h 765"/>
                  <a:gd name="T2" fmla="*/ 0 w 737"/>
                  <a:gd name="T3" fmla="*/ 1035050 h 765"/>
                  <a:gd name="T4" fmla="*/ 179387 w 737"/>
                  <a:gd name="T5" fmla="*/ 1214438 h 765"/>
                  <a:gd name="T6" fmla="*/ 269875 w 737"/>
                  <a:gd name="T7" fmla="*/ 1169988 h 765"/>
                  <a:gd name="T8" fmla="*/ 314325 w 737"/>
                  <a:gd name="T9" fmla="*/ 1079500 h 765"/>
                  <a:gd name="T10" fmla="*/ 360362 w 737"/>
                  <a:gd name="T11" fmla="*/ 1123950 h 765"/>
                  <a:gd name="T12" fmla="*/ 404812 w 737"/>
                  <a:gd name="T13" fmla="*/ 1035050 h 765"/>
                  <a:gd name="T14" fmla="*/ 449262 w 737"/>
                  <a:gd name="T15" fmla="*/ 989013 h 765"/>
                  <a:gd name="T16" fmla="*/ 404812 w 737"/>
                  <a:gd name="T17" fmla="*/ 900113 h 765"/>
                  <a:gd name="T18" fmla="*/ 449262 w 737"/>
                  <a:gd name="T19" fmla="*/ 854075 h 765"/>
                  <a:gd name="T20" fmla="*/ 765175 w 737"/>
                  <a:gd name="T21" fmla="*/ 630238 h 765"/>
                  <a:gd name="T22" fmla="*/ 809625 w 737"/>
                  <a:gd name="T23" fmla="*/ 449263 h 765"/>
                  <a:gd name="T24" fmla="*/ 1035050 w 737"/>
                  <a:gd name="T25" fmla="*/ 314325 h 765"/>
                  <a:gd name="T26" fmla="*/ 1169987 w 737"/>
                  <a:gd name="T27" fmla="*/ 44450 h 765"/>
                  <a:gd name="T28" fmla="*/ 1169987 w 737"/>
                  <a:gd name="T29" fmla="*/ 0 h 765"/>
                  <a:gd name="T30" fmla="*/ 449262 w 737"/>
                  <a:gd name="T31" fmla="*/ 674688 h 765"/>
                  <a:gd name="T32" fmla="*/ 179387 w 737"/>
                  <a:gd name="T33" fmla="*/ 944563 h 765"/>
                  <a:gd name="T34" fmla="*/ 44450 w 737"/>
                  <a:gd name="T35" fmla="*/ 900113 h 76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37" h="765">
                    <a:moveTo>
                      <a:pt x="28" y="567"/>
                    </a:moveTo>
                    <a:lnTo>
                      <a:pt x="0" y="652"/>
                    </a:lnTo>
                    <a:lnTo>
                      <a:pt x="113" y="765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27" y="708"/>
                    </a:lnTo>
                    <a:lnTo>
                      <a:pt x="255" y="652"/>
                    </a:lnTo>
                    <a:lnTo>
                      <a:pt x="283" y="623"/>
                    </a:lnTo>
                    <a:lnTo>
                      <a:pt x="255" y="567"/>
                    </a:lnTo>
                    <a:lnTo>
                      <a:pt x="283" y="538"/>
                    </a:lnTo>
                    <a:lnTo>
                      <a:pt x="482" y="397"/>
                    </a:lnTo>
                    <a:lnTo>
                      <a:pt x="510" y="283"/>
                    </a:lnTo>
                    <a:lnTo>
                      <a:pt x="652" y="198"/>
                    </a:lnTo>
                    <a:lnTo>
                      <a:pt x="737" y="28"/>
                    </a:lnTo>
                    <a:lnTo>
                      <a:pt x="737" y="0"/>
                    </a:lnTo>
                    <a:lnTo>
                      <a:pt x="283" y="425"/>
                    </a:lnTo>
                    <a:lnTo>
                      <a:pt x="113" y="595"/>
                    </a:lnTo>
                    <a:lnTo>
                      <a:pt x="28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612336" y="479399"/>
              <a:ext cx="10242620" cy="8802242"/>
              <a:chOff x="612336" y="479399"/>
              <a:chExt cx="10242620" cy="8802242"/>
            </a:xfrm>
          </p:grpSpPr>
          <p:sp>
            <p:nvSpPr>
              <p:cNvPr id="392" name="正方形/長方形 391"/>
              <p:cNvSpPr/>
              <p:nvPr/>
            </p:nvSpPr>
            <p:spPr>
              <a:xfrm>
                <a:off x="2927089" y="828828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函館市</a:t>
                </a:r>
              </a:p>
            </p:txBody>
          </p:sp>
          <p:sp>
            <p:nvSpPr>
              <p:cNvPr id="393" name="正方形/長方形 392"/>
              <p:cNvSpPr/>
              <p:nvPr/>
            </p:nvSpPr>
            <p:spPr>
              <a:xfrm>
                <a:off x="3177686" y="532924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小樽市</a:t>
                </a:r>
              </a:p>
            </p:txBody>
          </p:sp>
          <p:sp>
            <p:nvSpPr>
              <p:cNvPr id="394" name="正方形/長方形 393"/>
              <p:cNvSpPr/>
              <p:nvPr/>
            </p:nvSpPr>
            <p:spPr>
              <a:xfrm>
                <a:off x="5261740" y="40929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95" name="正方形/長方形 394"/>
              <p:cNvSpPr/>
              <p:nvPr/>
            </p:nvSpPr>
            <p:spPr>
              <a:xfrm>
                <a:off x="2927500" y="722198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室蘭市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96" name="正方形/長方形 395"/>
              <p:cNvSpPr/>
              <p:nvPr/>
            </p:nvSpPr>
            <p:spPr>
              <a:xfrm>
                <a:off x="7565587" y="581526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97" name="正方形/長方形 396"/>
              <p:cNvSpPr/>
              <p:nvPr/>
            </p:nvSpPr>
            <p:spPr>
              <a:xfrm>
                <a:off x="6450538" y="62657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帯広市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98" name="正方形/長方形 397"/>
              <p:cNvSpPr/>
              <p:nvPr/>
            </p:nvSpPr>
            <p:spPr>
              <a:xfrm>
                <a:off x="7545953" y="3891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北見市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99" name="正方形/長方形 398"/>
              <p:cNvSpPr/>
              <p:nvPr/>
            </p:nvSpPr>
            <p:spPr>
              <a:xfrm>
                <a:off x="4449943" y="506710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美唄市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0" name="正方形/長方形 399"/>
              <p:cNvSpPr/>
              <p:nvPr/>
            </p:nvSpPr>
            <p:spPr>
              <a:xfrm>
                <a:off x="4357500" y="543256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岩見沢市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1" name="正方形/長方形 400"/>
              <p:cNvSpPr/>
              <p:nvPr/>
            </p:nvSpPr>
            <p:spPr>
              <a:xfrm>
                <a:off x="8168219" y="349953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網走市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2" name="正方形/長方形 401"/>
              <p:cNvSpPr/>
              <p:nvPr/>
            </p:nvSpPr>
            <p:spPr>
              <a:xfrm>
                <a:off x="4268873" y="38040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留萌市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3" name="正方形/長方形 402"/>
              <p:cNvSpPr/>
              <p:nvPr/>
            </p:nvSpPr>
            <p:spPr>
              <a:xfrm>
                <a:off x="3937821" y="645124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苫小牧市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4" name="正方形/長方形 403"/>
              <p:cNvSpPr/>
              <p:nvPr/>
            </p:nvSpPr>
            <p:spPr>
              <a:xfrm>
                <a:off x="4391324" y="53598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稚内市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5" name="正方形/長方形 404"/>
              <p:cNvSpPr/>
              <p:nvPr/>
            </p:nvSpPr>
            <p:spPr>
              <a:xfrm>
                <a:off x="4950549" y="50198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6" name="正方形/長方形 405"/>
              <p:cNvSpPr/>
              <p:nvPr/>
            </p:nvSpPr>
            <p:spPr>
              <a:xfrm>
                <a:off x="4842833" y="465977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歌志内市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7" name="正方形/長方形 406"/>
              <p:cNvSpPr/>
              <p:nvPr/>
            </p:nvSpPr>
            <p:spPr>
              <a:xfrm>
                <a:off x="5367104" y="511960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富良野市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8" name="正方形/長方形 407"/>
              <p:cNvSpPr/>
              <p:nvPr/>
            </p:nvSpPr>
            <p:spPr>
              <a:xfrm>
                <a:off x="3700000" y="605443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恵庭市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9" name="正方形/長方形 408"/>
              <p:cNvSpPr/>
              <p:nvPr/>
            </p:nvSpPr>
            <p:spPr>
              <a:xfrm>
                <a:off x="2816418" y="696124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0" name="正方形/長方形 409"/>
              <p:cNvSpPr/>
              <p:nvPr/>
            </p:nvSpPr>
            <p:spPr>
              <a:xfrm>
                <a:off x="4563147" y="437085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1" name="正方形/長方形 410"/>
              <p:cNvSpPr/>
              <p:nvPr/>
            </p:nvSpPr>
            <p:spPr>
              <a:xfrm>
                <a:off x="4081292" y="614494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千歳市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2" name="正方形/長方形 411"/>
              <p:cNvSpPr/>
              <p:nvPr/>
            </p:nvSpPr>
            <p:spPr>
              <a:xfrm>
                <a:off x="10304805" y="51188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根室市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3" name="正方形/長方形 412"/>
              <p:cNvSpPr/>
              <p:nvPr/>
            </p:nvSpPr>
            <p:spPr>
              <a:xfrm>
                <a:off x="5378368" y="273132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名寄市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4" name="正方形/長方形 413"/>
              <p:cNvSpPr/>
              <p:nvPr/>
            </p:nvSpPr>
            <p:spPr>
              <a:xfrm>
                <a:off x="5649926" y="330929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士別市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5" name="正方形/長方形 414"/>
              <p:cNvSpPr/>
              <p:nvPr/>
            </p:nvSpPr>
            <p:spPr>
              <a:xfrm>
                <a:off x="6767072" y="300983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紋別市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6" name="正方形/長方形 415"/>
              <p:cNvSpPr/>
              <p:nvPr/>
            </p:nvSpPr>
            <p:spPr>
              <a:xfrm>
                <a:off x="4005444" y="545338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7" name="正方形/長方形 416"/>
              <p:cNvSpPr/>
              <p:nvPr/>
            </p:nvSpPr>
            <p:spPr>
              <a:xfrm>
                <a:off x="4401248" y="4599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砂川市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8" name="正方形/長方形 417"/>
              <p:cNvSpPr/>
              <p:nvPr/>
            </p:nvSpPr>
            <p:spPr>
              <a:xfrm>
                <a:off x="4810695" y="452476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赤平市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9" name="正方形/長方形 418"/>
              <p:cNvSpPr/>
              <p:nvPr/>
            </p:nvSpPr>
            <p:spPr>
              <a:xfrm>
                <a:off x="4727643" y="520812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三笠市</a:t>
                </a:r>
              </a:p>
            </p:txBody>
          </p:sp>
          <p:sp>
            <p:nvSpPr>
              <p:cNvPr id="420" name="正方形/長方形 419"/>
              <p:cNvSpPr/>
              <p:nvPr/>
            </p:nvSpPr>
            <p:spPr>
              <a:xfrm>
                <a:off x="4820092" y="40993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1" name="正方形/長方形 420"/>
              <p:cNvSpPr/>
              <p:nvPr/>
            </p:nvSpPr>
            <p:spPr>
              <a:xfrm>
                <a:off x="3253843" y="698928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登別市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2" name="正方形/長方形 421"/>
              <p:cNvSpPr/>
              <p:nvPr/>
            </p:nvSpPr>
            <p:spPr>
              <a:xfrm>
                <a:off x="3851480" y="526473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新篠津村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3" name="正方形/長方形 422"/>
              <p:cNvSpPr/>
              <p:nvPr/>
            </p:nvSpPr>
            <p:spPr>
              <a:xfrm>
                <a:off x="3935053" y="50751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当別町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4" name="正方形/長方形 423"/>
              <p:cNvSpPr/>
              <p:nvPr/>
            </p:nvSpPr>
            <p:spPr>
              <a:xfrm>
                <a:off x="2306084" y="828637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北斗市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5" name="正方形/長方形 424"/>
              <p:cNvSpPr/>
              <p:nvPr/>
            </p:nvSpPr>
            <p:spPr>
              <a:xfrm>
                <a:off x="3748510" y="470447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石狩市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6" name="正方形/長方形 425"/>
              <p:cNvSpPr/>
              <p:nvPr/>
            </p:nvSpPr>
            <p:spPr>
              <a:xfrm>
                <a:off x="1419730" y="900535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松前町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7" name="正方形/長方形 426"/>
              <p:cNvSpPr/>
              <p:nvPr/>
            </p:nvSpPr>
            <p:spPr>
              <a:xfrm>
                <a:off x="1893501" y="90508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福島町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8" name="正方形/長方形 427"/>
              <p:cNvSpPr/>
              <p:nvPr/>
            </p:nvSpPr>
            <p:spPr>
              <a:xfrm>
                <a:off x="2107306" y="884840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9" name="正方形/長方形 428"/>
              <p:cNvSpPr/>
              <p:nvPr/>
            </p:nvSpPr>
            <p:spPr>
              <a:xfrm>
                <a:off x="2137116" y="863288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木古内町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0" name="正方形/長方形 429"/>
              <p:cNvSpPr/>
              <p:nvPr/>
            </p:nvSpPr>
            <p:spPr>
              <a:xfrm>
                <a:off x="2759139" y="785112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1" name="正方形/長方形 430"/>
              <p:cNvSpPr/>
              <p:nvPr/>
            </p:nvSpPr>
            <p:spPr>
              <a:xfrm>
                <a:off x="1046972" y="710679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せたな町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2" name="正方形/長方形 431"/>
              <p:cNvSpPr/>
              <p:nvPr/>
            </p:nvSpPr>
            <p:spPr>
              <a:xfrm>
                <a:off x="1647756" y="69557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今金町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3" name="正方形/長方形 432"/>
              <p:cNvSpPr/>
              <p:nvPr/>
            </p:nvSpPr>
            <p:spPr>
              <a:xfrm>
                <a:off x="1953169" y="649979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黒松内町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4" name="正方形/長方形 433"/>
              <p:cNvSpPr/>
              <p:nvPr/>
            </p:nvSpPr>
            <p:spPr>
              <a:xfrm>
                <a:off x="1855088" y="61037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寿都町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5" name="正方形/長方形 434"/>
              <p:cNvSpPr/>
              <p:nvPr/>
            </p:nvSpPr>
            <p:spPr>
              <a:xfrm>
                <a:off x="2087160" y="679517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長万部町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6" name="正方形/長方形 435"/>
              <p:cNvSpPr/>
              <p:nvPr/>
            </p:nvSpPr>
            <p:spPr>
              <a:xfrm>
                <a:off x="2266267" y="61331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蘭越町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7" name="正方形/長方形 436"/>
              <p:cNvSpPr/>
              <p:nvPr/>
            </p:nvSpPr>
            <p:spPr>
              <a:xfrm>
                <a:off x="2902484" y="632496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留寿都村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8" name="正方形/長方形 437"/>
              <p:cNvSpPr/>
              <p:nvPr/>
            </p:nvSpPr>
            <p:spPr>
              <a:xfrm>
                <a:off x="2666534" y="591991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倶知安町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9" name="正方形/長方形 438"/>
              <p:cNvSpPr/>
              <p:nvPr/>
            </p:nvSpPr>
            <p:spPr>
              <a:xfrm>
                <a:off x="1977495" y="533653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神恵内村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0" name="正方形/長方形 439"/>
              <p:cNvSpPr/>
              <p:nvPr/>
            </p:nvSpPr>
            <p:spPr>
              <a:xfrm>
                <a:off x="2237091" y="5520531"/>
                <a:ext cx="428322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泊村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1" name="正方形/長方形 440"/>
              <p:cNvSpPr/>
              <p:nvPr/>
            </p:nvSpPr>
            <p:spPr>
              <a:xfrm>
                <a:off x="2077004" y="585713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2" name="正方形/長方形 441"/>
              <p:cNvSpPr/>
              <p:nvPr/>
            </p:nvSpPr>
            <p:spPr>
              <a:xfrm>
                <a:off x="2863080" y="564004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赤井川村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3" name="正方形/長方形 442"/>
              <p:cNvSpPr/>
              <p:nvPr/>
            </p:nvSpPr>
            <p:spPr>
              <a:xfrm>
                <a:off x="2863080" y="602800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京極町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4" name="正方形/長方形 443"/>
              <p:cNvSpPr/>
              <p:nvPr/>
            </p:nvSpPr>
            <p:spPr>
              <a:xfrm>
                <a:off x="1575512" y="821466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江差町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5" name="正方形/長方形 444"/>
              <p:cNvSpPr/>
              <p:nvPr/>
            </p:nvSpPr>
            <p:spPr>
              <a:xfrm>
                <a:off x="1720850" y="75217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八雲町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6" name="正方形/長方形 445"/>
              <p:cNvSpPr/>
              <p:nvPr/>
            </p:nvSpPr>
            <p:spPr>
              <a:xfrm>
                <a:off x="2502200" y="80659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七飯町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7" name="正方形/長方形 446"/>
              <p:cNvSpPr/>
              <p:nvPr/>
            </p:nvSpPr>
            <p:spPr>
              <a:xfrm>
                <a:off x="2425214" y="7855893"/>
                <a:ext cx="428322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森町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8" name="正方形/長方形 447"/>
              <p:cNvSpPr/>
              <p:nvPr/>
            </p:nvSpPr>
            <p:spPr>
              <a:xfrm>
                <a:off x="1559047" y="856385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上ノ国町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9" name="正方形/長方形 448"/>
              <p:cNvSpPr/>
              <p:nvPr/>
            </p:nvSpPr>
            <p:spPr>
              <a:xfrm>
                <a:off x="1911992" y="808596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厚沢部町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0" name="正方形/長方形 449"/>
              <p:cNvSpPr/>
              <p:nvPr/>
            </p:nvSpPr>
            <p:spPr>
              <a:xfrm>
                <a:off x="1619962" y="791111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乙部町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1" name="正方形/長方形 450"/>
              <p:cNvSpPr/>
              <p:nvPr/>
            </p:nvSpPr>
            <p:spPr>
              <a:xfrm>
                <a:off x="612336" y="761015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奥尻町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2" name="正方形/長方形 451"/>
              <p:cNvSpPr/>
              <p:nvPr/>
            </p:nvSpPr>
            <p:spPr>
              <a:xfrm>
                <a:off x="2382382" y="633238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ニセコ町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3" name="正方形/長方形 452"/>
              <p:cNvSpPr/>
              <p:nvPr/>
            </p:nvSpPr>
            <p:spPr>
              <a:xfrm>
                <a:off x="2745304" y="61899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真狩村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4" name="正方形/長方形 453"/>
              <p:cNvSpPr/>
              <p:nvPr/>
            </p:nvSpPr>
            <p:spPr>
              <a:xfrm>
                <a:off x="1495425" y="64852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島牧村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5" name="正方形/長方形 454"/>
              <p:cNvSpPr/>
              <p:nvPr/>
            </p:nvSpPr>
            <p:spPr>
              <a:xfrm>
                <a:off x="3187479" y="616046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喜茂別町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6" name="正方形/長方形 455"/>
              <p:cNvSpPr/>
              <p:nvPr/>
            </p:nvSpPr>
            <p:spPr>
              <a:xfrm>
                <a:off x="2530370" y="574570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共和町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7" name="正方形/長方形 456"/>
              <p:cNvSpPr/>
              <p:nvPr/>
            </p:nvSpPr>
            <p:spPr>
              <a:xfrm>
                <a:off x="2226238" y="50518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積丹町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8" name="正方形/長方形 457"/>
              <p:cNvSpPr/>
              <p:nvPr/>
            </p:nvSpPr>
            <p:spPr>
              <a:xfrm>
                <a:off x="2649474" y="5217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9" name="正方形/長方形 458"/>
              <p:cNvSpPr/>
              <p:nvPr/>
            </p:nvSpPr>
            <p:spPr>
              <a:xfrm>
                <a:off x="2625148" y="552053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仁木町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0" name="正方形/長方形 459"/>
              <p:cNvSpPr/>
              <p:nvPr/>
            </p:nvSpPr>
            <p:spPr>
              <a:xfrm>
                <a:off x="2757690" y="537382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余市町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1" name="正方形/長方形 460"/>
              <p:cNvSpPr/>
              <p:nvPr/>
            </p:nvSpPr>
            <p:spPr>
              <a:xfrm>
                <a:off x="4071838" y="56106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2" name="正方形/長方形 461"/>
              <p:cNvSpPr/>
              <p:nvPr/>
            </p:nvSpPr>
            <p:spPr>
              <a:xfrm>
                <a:off x="4651067" y="476682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上砂川町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4545724" y="58392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由仁町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4" name="正方形/長方形 463"/>
              <p:cNvSpPr/>
              <p:nvPr/>
            </p:nvSpPr>
            <p:spPr>
              <a:xfrm>
                <a:off x="4528038" y="491331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奈井江町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5" name="正方形/長方形 464"/>
              <p:cNvSpPr/>
              <p:nvPr/>
            </p:nvSpPr>
            <p:spPr>
              <a:xfrm>
                <a:off x="4121431" y="577353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6" name="正方形/長方形 465"/>
              <p:cNvSpPr/>
              <p:nvPr/>
            </p:nvSpPr>
            <p:spPr>
              <a:xfrm>
                <a:off x="4470705" y="56133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栗山町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7" name="正方形/長方形 466"/>
              <p:cNvSpPr/>
              <p:nvPr/>
            </p:nvSpPr>
            <p:spPr>
              <a:xfrm>
                <a:off x="3987705" y="49317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月形町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8" name="正方形/長方形 467"/>
              <p:cNvSpPr/>
              <p:nvPr/>
            </p:nvSpPr>
            <p:spPr>
              <a:xfrm>
                <a:off x="4235805" y="476563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9" name="正方形/長方形 468"/>
              <p:cNvSpPr/>
              <p:nvPr/>
            </p:nvSpPr>
            <p:spPr>
              <a:xfrm>
                <a:off x="3854882" y="4403325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新十津川町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0" name="正方形/長方形 469"/>
              <p:cNvSpPr/>
              <p:nvPr/>
            </p:nvSpPr>
            <p:spPr>
              <a:xfrm>
                <a:off x="4571130" y="425473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妹背牛町</a:t>
                </a:r>
              </a:p>
            </p:txBody>
          </p:sp>
          <p:sp>
            <p:nvSpPr>
              <p:cNvPr id="471" name="正方形/長方形 470"/>
              <p:cNvSpPr/>
              <p:nvPr/>
            </p:nvSpPr>
            <p:spPr>
              <a:xfrm>
                <a:off x="4508750" y="396670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2" name="正方形/長方形 471"/>
              <p:cNvSpPr/>
              <p:nvPr/>
            </p:nvSpPr>
            <p:spPr>
              <a:xfrm>
                <a:off x="5687260" y="393167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当麻町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3" name="正方形/長方形 472"/>
              <p:cNvSpPr/>
              <p:nvPr/>
            </p:nvSpPr>
            <p:spPr>
              <a:xfrm>
                <a:off x="5737749" y="358351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4" name="正方形/長方形 473"/>
              <p:cNvSpPr/>
              <p:nvPr/>
            </p:nvSpPr>
            <p:spPr>
              <a:xfrm>
                <a:off x="5371717" y="4700526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上富良野町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5" name="正方形/長方形 474"/>
              <p:cNvSpPr/>
              <p:nvPr/>
            </p:nvSpPr>
            <p:spPr>
              <a:xfrm>
                <a:off x="5261740" y="4864572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中富良野町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6" name="正方形/長方形 475"/>
              <p:cNvSpPr/>
              <p:nvPr/>
            </p:nvSpPr>
            <p:spPr>
              <a:xfrm>
                <a:off x="5356636" y="5432879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南富良野町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7" name="正方形/長方形 476"/>
              <p:cNvSpPr/>
              <p:nvPr/>
            </p:nvSpPr>
            <p:spPr>
              <a:xfrm>
                <a:off x="5439814" y="571259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占冠村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8" name="正方形/長方形 477"/>
              <p:cNvSpPr/>
              <p:nvPr/>
            </p:nvSpPr>
            <p:spPr>
              <a:xfrm>
                <a:off x="6141511" y="406946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9" name="正方形/長方形 478"/>
              <p:cNvSpPr/>
              <p:nvPr/>
            </p:nvSpPr>
            <p:spPr>
              <a:xfrm>
                <a:off x="5409330" y="373430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比布町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0" name="正方形/長方形 479"/>
              <p:cNvSpPr/>
              <p:nvPr/>
            </p:nvSpPr>
            <p:spPr>
              <a:xfrm>
                <a:off x="5262154" y="431688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東神楽町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1" name="正方形/長方形 480"/>
              <p:cNvSpPr/>
              <p:nvPr/>
            </p:nvSpPr>
            <p:spPr>
              <a:xfrm>
                <a:off x="4701778" y="379495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沼田町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2" name="正方形/長方形 481"/>
              <p:cNvSpPr/>
              <p:nvPr/>
            </p:nvSpPr>
            <p:spPr>
              <a:xfrm>
                <a:off x="3998734" y="42513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雨竜町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3" name="正方形/長方形 482"/>
              <p:cNvSpPr/>
              <p:nvPr/>
            </p:nvSpPr>
            <p:spPr>
              <a:xfrm>
                <a:off x="4217036" y="40834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北竜町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4" name="正方形/長方形 483"/>
              <p:cNvSpPr/>
              <p:nvPr/>
            </p:nvSpPr>
            <p:spPr>
              <a:xfrm>
                <a:off x="8866105" y="40929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5" name="正方形/長方形 484"/>
              <p:cNvSpPr/>
              <p:nvPr/>
            </p:nvSpPr>
            <p:spPr>
              <a:xfrm>
                <a:off x="7847877" y="440358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6" name="正方形/長方形 485"/>
              <p:cNvSpPr/>
              <p:nvPr/>
            </p:nvSpPr>
            <p:spPr>
              <a:xfrm>
                <a:off x="3195984" y="10415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利尻町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7" name="正方形/長方形 486"/>
              <p:cNvSpPr/>
              <p:nvPr/>
            </p:nvSpPr>
            <p:spPr>
              <a:xfrm>
                <a:off x="3084082" y="47939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礼文町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8" name="正方形/長方形 487"/>
              <p:cNvSpPr/>
              <p:nvPr/>
            </p:nvSpPr>
            <p:spPr>
              <a:xfrm>
                <a:off x="4361521" y="99643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9" name="正方形/長方形 488"/>
              <p:cNvSpPr/>
              <p:nvPr/>
            </p:nvSpPr>
            <p:spPr>
              <a:xfrm>
                <a:off x="5732946" y="284321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0" name="正方形/長方形 489"/>
              <p:cNvSpPr/>
              <p:nvPr/>
            </p:nvSpPr>
            <p:spPr>
              <a:xfrm>
                <a:off x="5116637" y="387566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鷹栖町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1" name="正方形/長方形 490"/>
              <p:cNvSpPr/>
              <p:nvPr/>
            </p:nvSpPr>
            <p:spPr>
              <a:xfrm>
                <a:off x="5710939" y="451434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美瑛町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2" name="正方形/長方形 491"/>
              <p:cNvSpPr/>
              <p:nvPr/>
            </p:nvSpPr>
            <p:spPr>
              <a:xfrm>
                <a:off x="5203387" y="328771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剣淵町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3" name="正方形/長方形 492"/>
              <p:cNvSpPr/>
              <p:nvPr/>
            </p:nvSpPr>
            <p:spPr>
              <a:xfrm>
                <a:off x="4891649" y="21389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4" name="正方形/長方形 493"/>
              <p:cNvSpPr/>
              <p:nvPr/>
            </p:nvSpPr>
            <p:spPr>
              <a:xfrm>
                <a:off x="4859503" y="290539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幌加内町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5" name="正方形/長方形 494"/>
              <p:cNvSpPr/>
              <p:nvPr/>
            </p:nvSpPr>
            <p:spPr>
              <a:xfrm>
                <a:off x="4250436" y="236473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初山別村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6" name="正方形/長方形 495"/>
              <p:cNvSpPr/>
              <p:nvPr/>
            </p:nvSpPr>
            <p:spPr>
              <a:xfrm>
                <a:off x="4937304" y="79533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猿払村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7" name="正方形/長方形 496"/>
              <p:cNvSpPr/>
              <p:nvPr/>
            </p:nvSpPr>
            <p:spPr>
              <a:xfrm>
                <a:off x="5055407" y="155443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中頓別町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8" name="正方形/長方形 497"/>
              <p:cNvSpPr/>
              <p:nvPr/>
            </p:nvSpPr>
            <p:spPr>
              <a:xfrm>
                <a:off x="4684759" y="130425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幌延町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9" name="正方形/長方形 498"/>
              <p:cNvSpPr/>
              <p:nvPr/>
            </p:nvSpPr>
            <p:spPr>
              <a:xfrm>
                <a:off x="3482946" y="801017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利尻富士町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0" name="正方形/長方形 499"/>
              <p:cNvSpPr/>
              <p:nvPr/>
            </p:nvSpPr>
            <p:spPr>
              <a:xfrm>
                <a:off x="9046287" y="36555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斜里町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1" name="正方形/長方形 500"/>
              <p:cNvSpPr/>
              <p:nvPr/>
            </p:nvSpPr>
            <p:spPr>
              <a:xfrm>
                <a:off x="5584517" y="182684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枝幸町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2" name="正方形/長方形 501"/>
              <p:cNvSpPr/>
              <p:nvPr/>
            </p:nvSpPr>
            <p:spPr>
              <a:xfrm>
                <a:off x="4392968" y="346429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3" name="正方形/長方形 502"/>
              <p:cNvSpPr/>
              <p:nvPr/>
            </p:nvSpPr>
            <p:spPr>
              <a:xfrm>
                <a:off x="3845157" y="395607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増毛町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4" name="正方形/長方形 503"/>
              <p:cNvSpPr/>
              <p:nvPr/>
            </p:nvSpPr>
            <p:spPr>
              <a:xfrm>
                <a:off x="4904485" y="1904039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音威子府村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5" name="正方形/長方形 504"/>
              <p:cNvSpPr/>
              <p:nvPr/>
            </p:nvSpPr>
            <p:spPr>
              <a:xfrm>
                <a:off x="5868333" y="427363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6" name="正方形/長方形 505"/>
              <p:cNvSpPr/>
              <p:nvPr/>
            </p:nvSpPr>
            <p:spPr>
              <a:xfrm>
                <a:off x="5261739" y="35250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和寒町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7" name="正方形/長方形 506"/>
              <p:cNvSpPr/>
              <p:nvPr/>
            </p:nvSpPr>
            <p:spPr>
              <a:xfrm>
                <a:off x="4452568" y="19879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8" name="正方形/長方形 507"/>
              <p:cNvSpPr/>
              <p:nvPr/>
            </p:nvSpPr>
            <p:spPr>
              <a:xfrm>
                <a:off x="8177483" y="38139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大空町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9" name="正方形/長方形 508"/>
              <p:cNvSpPr/>
              <p:nvPr/>
            </p:nvSpPr>
            <p:spPr>
              <a:xfrm>
                <a:off x="3450515" y="66783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白老町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0" name="正方形/長方形 509"/>
              <p:cNvSpPr/>
              <p:nvPr/>
            </p:nvSpPr>
            <p:spPr>
              <a:xfrm>
                <a:off x="4545504" y="64149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厚真町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1" name="正方形/長方形 510"/>
              <p:cNvSpPr/>
              <p:nvPr/>
            </p:nvSpPr>
            <p:spPr>
              <a:xfrm>
                <a:off x="2970329" y="671274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壮瞥町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2" name="正方形/長方形 511"/>
              <p:cNvSpPr/>
              <p:nvPr/>
            </p:nvSpPr>
            <p:spPr>
              <a:xfrm>
                <a:off x="4955709" y="627541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むかわ町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3" name="正方形/長方形 512"/>
              <p:cNvSpPr/>
              <p:nvPr/>
            </p:nvSpPr>
            <p:spPr>
              <a:xfrm>
                <a:off x="4944780" y="689371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4" name="正方形/長方形 513"/>
              <p:cNvSpPr/>
              <p:nvPr/>
            </p:nvSpPr>
            <p:spPr>
              <a:xfrm>
                <a:off x="2823929" y="6549837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洞爺湖町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5" name="正方形/長方形 514"/>
              <p:cNvSpPr/>
              <p:nvPr/>
            </p:nvSpPr>
            <p:spPr>
              <a:xfrm>
                <a:off x="2430269" y="656665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豊浦町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6" name="正方形/長方形 515"/>
              <p:cNvSpPr/>
              <p:nvPr/>
            </p:nvSpPr>
            <p:spPr>
              <a:xfrm>
                <a:off x="5367104" y="688502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新冠町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7" name="正方形/長方形 516"/>
              <p:cNvSpPr/>
              <p:nvPr/>
            </p:nvSpPr>
            <p:spPr>
              <a:xfrm>
                <a:off x="5305439" y="231080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美深町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8" name="正方形/長方形 517"/>
              <p:cNvSpPr/>
              <p:nvPr/>
            </p:nvSpPr>
            <p:spPr>
              <a:xfrm>
                <a:off x="4505256" y="31692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苫前町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9" name="正方形/長方形 518"/>
              <p:cNvSpPr/>
              <p:nvPr/>
            </p:nvSpPr>
            <p:spPr>
              <a:xfrm>
                <a:off x="4480140" y="28012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0" name="正方形/長方形 519"/>
              <p:cNvSpPr/>
              <p:nvPr/>
            </p:nvSpPr>
            <p:spPr>
              <a:xfrm>
                <a:off x="5192109" y="114726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浜頓別町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1" name="正方形/長方形 520"/>
              <p:cNvSpPr/>
              <p:nvPr/>
            </p:nvSpPr>
            <p:spPr>
              <a:xfrm>
                <a:off x="7975204" y="40194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2" name="正方形/長方形 521"/>
              <p:cNvSpPr/>
              <p:nvPr/>
            </p:nvSpPr>
            <p:spPr>
              <a:xfrm>
                <a:off x="6130925" y="285598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西興部村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3" name="正方形/長方形 522"/>
              <p:cNvSpPr/>
              <p:nvPr/>
            </p:nvSpPr>
            <p:spPr>
              <a:xfrm>
                <a:off x="6030037" y="234525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雄武町</a:t>
                </a:r>
              </a:p>
            </p:txBody>
          </p:sp>
          <p:sp>
            <p:nvSpPr>
              <p:cNvPr id="524" name="正方形/長方形 523"/>
              <p:cNvSpPr/>
              <p:nvPr/>
            </p:nvSpPr>
            <p:spPr>
              <a:xfrm>
                <a:off x="5252117" y="646287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平取町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5" name="正方形/長方形 524"/>
              <p:cNvSpPr/>
              <p:nvPr/>
            </p:nvSpPr>
            <p:spPr>
              <a:xfrm>
                <a:off x="6347054" y="76667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様似町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6" name="正方形/長方形 525"/>
              <p:cNvSpPr/>
              <p:nvPr/>
            </p:nvSpPr>
            <p:spPr>
              <a:xfrm>
                <a:off x="5528099" y="7124491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新ひだか町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7" name="正方形/長方形 526"/>
              <p:cNvSpPr/>
              <p:nvPr/>
            </p:nvSpPr>
            <p:spPr>
              <a:xfrm>
                <a:off x="6627318" y="566532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音更町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8" name="正方形/長方形 527"/>
              <p:cNvSpPr/>
              <p:nvPr/>
            </p:nvSpPr>
            <p:spPr>
              <a:xfrm>
                <a:off x="9451099" y="405574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標津町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9" name="正方形/長方形 528"/>
              <p:cNvSpPr/>
              <p:nvPr/>
            </p:nvSpPr>
            <p:spPr>
              <a:xfrm>
                <a:off x="6470136" y="4790340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上士幌町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0" name="正方形/長方形 529"/>
              <p:cNvSpPr/>
              <p:nvPr/>
            </p:nvSpPr>
            <p:spPr>
              <a:xfrm>
                <a:off x="6517164" y="791697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えりも町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1" name="正方形/長方形 530"/>
              <p:cNvSpPr/>
              <p:nvPr/>
            </p:nvSpPr>
            <p:spPr>
              <a:xfrm>
                <a:off x="6422399" y="68738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大樹町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2" name="正方形/長方形 531"/>
              <p:cNvSpPr/>
              <p:nvPr/>
            </p:nvSpPr>
            <p:spPr>
              <a:xfrm>
                <a:off x="7341108" y="601222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3" name="正方形/長方形 532"/>
              <p:cNvSpPr/>
              <p:nvPr/>
            </p:nvSpPr>
            <p:spPr>
              <a:xfrm>
                <a:off x="8823542" y="580243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4" name="正方形/長方形 533"/>
              <p:cNvSpPr/>
              <p:nvPr/>
            </p:nvSpPr>
            <p:spPr>
              <a:xfrm>
                <a:off x="7278672" y="45946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陸別町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5" name="正方形/長方形 534"/>
              <p:cNvSpPr/>
              <p:nvPr/>
            </p:nvSpPr>
            <p:spPr>
              <a:xfrm>
                <a:off x="7160774" y="50034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足寄町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6" name="正方形/長方形 535"/>
              <p:cNvSpPr/>
              <p:nvPr/>
            </p:nvSpPr>
            <p:spPr>
              <a:xfrm>
                <a:off x="6953168" y="636399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豊頃町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7" name="正方形/長方形 536"/>
              <p:cNvSpPr/>
              <p:nvPr/>
            </p:nvSpPr>
            <p:spPr>
              <a:xfrm>
                <a:off x="7196540" y="538639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8" name="正方形/長方形 537"/>
              <p:cNvSpPr/>
              <p:nvPr/>
            </p:nvSpPr>
            <p:spPr>
              <a:xfrm>
                <a:off x="6238437" y="33416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滝上町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9" name="正方形/長方形 538"/>
              <p:cNvSpPr/>
              <p:nvPr/>
            </p:nvSpPr>
            <p:spPr>
              <a:xfrm>
                <a:off x="8585760" y="386931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小清水町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0" name="正方形/長方形 539"/>
              <p:cNvSpPr/>
              <p:nvPr/>
            </p:nvSpPr>
            <p:spPr>
              <a:xfrm>
                <a:off x="4388561" y="155510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天塩町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1" name="正方形/長方形 540"/>
              <p:cNvSpPr/>
              <p:nvPr/>
            </p:nvSpPr>
            <p:spPr>
              <a:xfrm>
                <a:off x="7242806" y="4171156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訓子府町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2" name="正方形/長方形 541"/>
              <p:cNvSpPr/>
              <p:nvPr/>
            </p:nvSpPr>
            <p:spPr>
              <a:xfrm>
                <a:off x="7465304" y="341578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佐呂間町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3" name="正方形/長方形 542"/>
              <p:cNvSpPr/>
              <p:nvPr/>
            </p:nvSpPr>
            <p:spPr>
              <a:xfrm>
                <a:off x="4478255" y="61671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4" name="正方形/長方形 543"/>
              <p:cNvSpPr/>
              <p:nvPr/>
            </p:nvSpPr>
            <p:spPr>
              <a:xfrm>
                <a:off x="6064810" y="663313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中札内村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5" name="正方形/長方形 544"/>
              <p:cNvSpPr/>
              <p:nvPr/>
            </p:nvSpPr>
            <p:spPr>
              <a:xfrm>
                <a:off x="7047151" y="579109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6" name="正方形/長方形 545"/>
              <p:cNvSpPr/>
              <p:nvPr/>
            </p:nvSpPr>
            <p:spPr>
              <a:xfrm>
                <a:off x="9225674" y="556183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厚岸町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7" name="正方形/長方形 546"/>
              <p:cNvSpPr/>
              <p:nvPr/>
            </p:nvSpPr>
            <p:spPr>
              <a:xfrm>
                <a:off x="9683895" y="53698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浜中町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8" name="正方形/長方形 547"/>
              <p:cNvSpPr/>
              <p:nvPr/>
            </p:nvSpPr>
            <p:spPr>
              <a:xfrm>
                <a:off x="8737476" y="513253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標茶町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9" name="正方形/長方形 548"/>
              <p:cNvSpPr/>
              <p:nvPr/>
            </p:nvSpPr>
            <p:spPr>
              <a:xfrm>
                <a:off x="7806230" y="555272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白糠町</a:t>
                </a:r>
              </a:p>
            </p:txBody>
          </p:sp>
          <p:sp>
            <p:nvSpPr>
              <p:cNvPr id="550" name="正方形/長方形 549"/>
              <p:cNvSpPr/>
              <p:nvPr/>
            </p:nvSpPr>
            <p:spPr>
              <a:xfrm>
                <a:off x="6049210" y="492189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新得町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1" name="正方形/長方形 550"/>
              <p:cNvSpPr/>
              <p:nvPr/>
            </p:nvSpPr>
            <p:spPr>
              <a:xfrm>
                <a:off x="6660274" y="538189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士幌町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2" name="正方形/長方形 551"/>
              <p:cNvSpPr/>
              <p:nvPr/>
            </p:nvSpPr>
            <p:spPr>
              <a:xfrm>
                <a:off x="6480887" y="26159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興部町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3" name="正方形/長方形 552"/>
              <p:cNvSpPr/>
              <p:nvPr/>
            </p:nvSpPr>
            <p:spPr>
              <a:xfrm>
                <a:off x="6654984" y="659482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更別村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4" name="正方形/長方形 553"/>
              <p:cNvSpPr/>
              <p:nvPr/>
            </p:nvSpPr>
            <p:spPr>
              <a:xfrm>
                <a:off x="6613606" y="72652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広尾町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5" name="正方形/長方形 554"/>
              <p:cNvSpPr/>
              <p:nvPr/>
            </p:nvSpPr>
            <p:spPr>
              <a:xfrm>
                <a:off x="8443294" y="448706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弟子屈町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6" name="正方形/長方形 555"/>
              <p:cNvSpPr/>
              <p:nvPr/>
            </p:nvSpPr>
            <p:spPr>
              <a:xfrm>
                <a:off x="8277141" y="50751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鶴居村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7" name="正方形/長方形 556"/>
              <p:cNvSpPr/>
              <p:nvPr/>
            </p:nvSpPr>
            <p:spPr>
              <a:xfrm>
                <a:off x="9443985" y="48520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別海町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8" name="正方形/長方形 557"/>
              <p:cNvSpPr/>
              <p:nvPr/>
            </p:nvSpPr>
            <p:spPr>
              <a:xfrm>
                <a:off x="9718172" y="354012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羅臼町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9" name="正方形/長方形 558"/>
              <p:cNvSpPr/>
              <p:nvPr/>
            </p:nvSpPr>
            <p:spPr>
              <a:xfrm>
                <a:off x="9125510" y="444088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中標津町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0" name="正方形/長方形 559"/>
              <p:cNvSpPr/>
              <p:nvPr/>
            </p:nvSpPr>
            <p:spPr>
              <a:xfrm>
                <a:off x="6690273" y="610154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幕別町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1" name="正方形/長方形 560"/>
              <p:cNvSpPr/>
              <p:nvPr/>
            </p:nvSpPr>
            <p:spPr>
              <a:xfrm>
                <a:off x="6094968" y="62027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芽室町</a:t>
                </a:r>
              </a:p>
            </p:txBody>
          </p:sp>
          <p:sp>
            <p:nvSpPr>
              <p:cNvPr id="562" name="正方形/長方形 561"/>
              <p:cNvSpPr/>
              <p:nvPr/>
            </p:nvSpPr>
            <p:spPr>
              <a:xfrm>
                <a:off x="6046830" y="587522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清水町</a:t>
                </a:r>
              </a:p>
            </p:txBody>
          </p:sp>
          <p:sp>
            <p:nvSpPr>
              <p:cNvPr id="563" name="正方形/長方形 562"/>
              <p:cNvSpPr/>
              <p:nvPr/>
            </p:nvSpPr>
            <p:spPr>
              <a:xfrm>
                <a:off x="6370044" y="526347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4" name="正方形/長方形 563"/>
              <p:cNvSpPr/>
              <p:nvPr/>
            </p:nvSpPr>
            <p:spPr>
              <a:xfrm>
                <a:off x="6030037" y="738246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5" name="正方形/長方形 564"/>
              <p:cNvSpPr/>
              <p:nvPr/>
            </p:nvSpPr>
            <p:spPr>
              <a:xfrm>
                <a:off x="7245804" y="31884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湧別町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6" name="正方形/長方形 565"/>
              <p:cNvSpPr/>
              <p:nvPr/>
            </p:nvSpPr>
            <p:spPr>
              <a:xfrm>
                <a:off x="6841305" y="441927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置戸町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7" name="正方形/長方形 566"/>
              <p:cNvSpPr/>
              <p:nvPr/>
            </p:nvSpPr>
            <p:spPr>
              <a:xfrm>
                <a:off x="6700528" y="374972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8" name="正方形/長方形 577"/>
              <p:cNvSpPr/>
              <p:nvPr/>
            </p:nvSpPr>
            <p:spPr>
              <a:xfrm>
                <a:off x="4889663" y="565725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夕張市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0" name="正方形/長方形 579"/>
              <p:cNvSpPr/>
              <p:nvPr/>
            </p:nvSpPr>
            <p:spPr>
              <a:xfrm>
                <a:off x="3901642" y="590863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北広島市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1" name="正方形/長方形 580"/>
              <p:cNvSpPr/>
              <p:nvPr/>
            </p:nvSpPr>
            <p:spPr>
              <a:xfrm>
                <a:off x="3253842" y="64335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2" name="正方形/長方形 581"/>
              <p:cNvSpPr/>
              <p:nvPr/>
            </p:nvSpPr>
            <p:spPr>
              <a:xfrm>
                <a:off x="5646215" y="60896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3" name="正方形/長方形 582"/>
              <p:cNvSpPr/>
              <p:nvPr/>
            </p:nvSpPr>
            <p:spPr>
              <a:xfrm>
                <a:off x="8033858" y="532600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5" name="正方形/長方形 584"/>
              <p:cNvSpPr/>
              <p:nvPr/>
            </p:nvSpPr>
            <p:spPr>
              <a:xfrm>
                <a:off x="3160440" y="57907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札幌市</a:t>
                </a:r>
              </a:p>
            </p:txBody>
          </p:sp>
        </p:grpSp>
        <p:grpSp>
          <p:nvGrpSpPr>
            <p:cNvPr id="622" name="グループ化 621"/>
            <p:cNvGrpSpPr/>
            <p:nvPr/>
          </p:nvGrpSpPr>
          <p:grpSpPr>
            <a:xfrm>
              <a:off x="3377248" y="5385665"/>
              <a:ext cx="849007" cy="776710"/>
              <a:chOff x="3377248" y="5385665"/>
              <a:chExt cx="849007" cy="776710"/>
            </a:xfrm>
          </p:grpSpPr>
          <p:sp>
            <p:nvSpPr>
              <p:cNvPr id="623" name="正方形/長方形 622"/>
              <p:cNvSpPr/>
              <p:nvPr/>
            </p:nvSpPr>
            <p:spPr>
              <a:xfrm>
                <a:off x="3498056" y="571148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624" name="正方形/長方形 623"/>
              <p:cNvSpPr/>
              <p:nvPr/>
            </p:nvSpPr>
            <p:spPr>
              <a:xfrm>
                <a:off x="3610490" y="5385665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625" name="正方形/長方形 624"/>
              <p:cNvSpPr/>
              <p:nvPr/>
            </p:nvSpPr>
            <p:spPr>
              <a:xfrm>
                <a:off x="3798991" y="547702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626" name="正方形/長方形 625"/>
              <p:cNvSpPr/>
              <p:nvPr/>
            </p:nvSpPr>
            <p:spPr>
              <a:xfrm>
                <a:off x="3725591" y="5604090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latin typeface="メイリオ"/>
                    <a:ea typeface="メイリオ"/>
                    <a:cs typeface="メイリオ"/>
                  </a:rPr>
                  <a:t>白石区</a:t>
                </a:r>
              </a:p>
            </p:txBody>
          </p:sp>
          <p:sp>
            <p:nvSpPr>
              <p:cNvPr id="627" name="正方形/長方形 626"/>
              <p:cNvSpPr/>
              <p:nvPr/>
            </p:nvSpPr>
            <p:spPr>
              <a:xfrm>
                <a:off x="3572207" y="5835715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latin typeface="メイリオ"/>
                    <a:ea typeface="メイリオ"/>
                    <a:cs typeface="メイリオ"/>
                  </a:rPr>
                  <a:t>豊平区</a:t>
                </a:r>
              </a:p>
            </p:txBody>
          </p:sp>
          <p:sp>
            <p:nvSpPr>
              <p:cNvPr id="628" name="正方形/長方形 627"/>
              <p:cNvSpPr/>
              <p:nvPr/>
            </p:nvSpPr>
            <p:spPr>
              <a:xfrm>
                <a:off x="3406359" y="5977709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629" name="正方形/長方形 628"/>
              <p:cNvSpPr/>
              <p:nvPr/>
            </p:nvSpPr>
            <p:spPr>
              <a:xfrm>
                <a:off x="3440698" y="5608380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630" name="正方形/長方形 629"/>
              <p:cNvSpPr/>
              <p:nvPr/>
            </p:nvSpPr>
            <p:spPr>
              <a:xfrm>
                <a:off x="3810757" y="5718451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latin typeface="メイリオ"/>
                    <a:ea typeface="メイリオ"/>
                    <a:cs typeface="メイリオ"/>
                  </a:rPr>
                  <a:t>厚別区</a:t>
                </a:r>
              </a:p>
            </p:txBody>
          </p:sp>
          <p:sp>
            <p:nvSpPr>
              <p:cNvPr id="631" name="正方形/長方形 630"/>
              <p:cNvSpPr/>
              <p:nvPr/>
            </p:nvSpPr>
            <p:spPr>
              <a:xfrm>
                <a:off x="3377248" y="5498835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latin typeface="メイリオ"/>
                    <a:ea typeface="メイリオ"/>
                    <a:cs typeface="メイリオ"/>
                  </a:rPr>
                  <a:t>手稲区</a:t>
                </a:r>
              </a:p>
            </p:txBody>
          </p:sp>
          <p:sp>
            <p:nvSpPr>
              <p:cNvPr id="632" name="正方形/長方形 631"/>
              <p:cNvSpPr/>
              <p:nvPr/>
            </p:nvSpPr>
            <p:spPr>
              <a:xfrm>
                <a:off x="3659141" y="592958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latin typeface="メイリオ"/>
                    <a:ea typeface="メイリオ"/>
                    <a:cs typeface="メイリオ"/>
                  </a:rPr>
                  <a:t>清田区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710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12336" y="209550"/>
            <a:ext cx="10379514" cy="9182100"/>
            <a:chOff x="612336" y="209550"/>
            <a:chExt cx="10379514" cy="9182100"/>
          </a:xfrm>
        </p:grpSpPr>
        <p:grpSp>
          <p:nvGrpSpPr>
            <p:cNvPr id="4104" name="グループ化 1"/>
            <p:cNvGrpSpPr>
              <a:grpSpLocks/>
            </p:cNvGrpSpPr>
            <p:nvPr/>
          </p:nvGrpSpPr>
          <p:grpSpPr bwMode="auto">
            <a:xfrm>
              <a:off x="3338513" y="5430838"/>
              <a:ext cx="811212" cy="898525"/>
              <a:chOff x="3338513" y="5430838"/>
              <a:chExt cx="811212" cy="898525"/>
            </a:xfrm>
          </p:grpSpPr>
          <p:sp>
            <p:nvSpPr>
              <p:cNvPr id="4481" name="Freeform 1124"/>
              <p:cNvSpPr>
                <a:spLocks/>
              </p:cNvSpPr>
              <p:nvPr/>
            </p:nvSpPr>
            <p:spPr bwMode="auto">
              <a:xfrm>
                <a:off x="3338513" y="5610225"/>
                <a:ext cx="630237" cy="719138"/>
              </a:xfrm>
              <a:custGeom>
                <a:avLst/>
                <a:gdLst>
                  <a:gd name="T0" fmla="*/ 269875 w 397"/>
                  <a:gd name="T1" fmla="*/ 0 h 454"/>
                  <a:gd name="T2" fmla="*/ 269875 w 397"/>
                  <a:gd name="T3" fmla="*/ 180577 h 454"/>
                  <a:gd name="T4" fmla="*/ 360362 w 397"/>
                  <a:gd name="T5" fmla="*/ 180577 h 454"/>
                  <a:gd name="T6" fmla="*/ 360362 w 397"/>
                  <a:gd name="T7" fmla="*/ 269281 h 454"/>
                  <a:gd name="T8" fmla="*/ 450850 w 397"/>
                  <a:gd name="T9" fmla="*/ 269281 h 454"/>
                  <a:gd name="T10" fmla="*/ 450850 w 397"/>
                  <a:gd name="T11" fmla="*/ 180577 h 454"/>
                  <a:gd name="T12" fmla="*/ 539750 w 397"/>
                  <a:gd name="T13" fmla="*/ 180577 h 454"/>
                  <a:gd name="T14" fmla="*/ 539750 w 397"/>
                  <a:gd name="T15" fmla="*/ 359569 h 454"/>
                  <a:gd name="T16" fmla="*/ 630237 w 397"/>
                  <a:gd name="T17" fmla="*/ 359569 h 454"/>
                  <a:gd name="T18" fmla="*/ 630237 w 397"/>
                  <a:gd name="T19" fmla="*/ 540146 h 454"/>
                  <a:gd name="T20" fmla="*/ 450850 w 397"/>
                  <a:gd name="T21" fmla="*/ 540146 h 454"/>
                  <a:gd name="T22" fmla="*/ 450850 w 397"/>
                  <a:gd name="T23" fmla="*/ 628850 h 454"/>
                  <a:gd name="T24" fmla="*/ 360362 w 397"/>
                  <a:gd name="T25" fmla="*/ 628850 h 454"/>
                  <a:gd name="T26" fmla="*/ 360362 w 397"/>
                  <a:gd name="T27" fmla="*/ 719138 h 454"/>
                  <a:gd name="T28" fmla="*/ 269875 w 397"/>
                  <a:gd name="T29" fmla="*/ 719138 h 454"/>
                  <a:gd name="T30" fmla="*/ 269875 w 397"/>
                  <a:gd name="T31" fmla="*/ 628850 h 454"/>
                  <a:gd name="T32" fmla="*/ 180975 w 397"/>
                  <a:gd name="T33" fmla="*/ 628850 h 454"/>
                  <a:gd name="T34" fmla="*/ 180975 w 397"/>
                  <a:gd name="T35" fmla="*/ 540146 h 454"/>
                  <a:gd name="T36" fmla="*/ 90487 w 397"/>
                  <a:gd name="T37" fmla="*/ 540146 h 454"/>
                  <a:gd name="T38" fmla="*/ 90487 w 397"/>
                  <a:gd name="T39" fmla="*/ 359569 h 454"/>
                  <a:gd name="T40" fmla="*/ 0 w 397"/>
                  <a:gd name="T41" fmla="*/ 359569 h 454"/>
                  <a:gd name="T42" fmla="*/ 0 w 397"/>
                  <a:gd name="T43" fmla="*/ 90288 h 454"/>
                  <a:gd name="T44" fmla="*/ 90487 w 397"/>
                  <a:gd name="T45" fmla="*/ 90288 h 454"/>
                  <a:gd name="T46" fmla="*/ 90487 w 397"/>
                  <a:gd name="T47" fmla="*/ 0 h 454"/>
                  <a:gd name="T48" fmla="*/ 269875 w 397"/>
                  <a:gd name="T49" fmla="*/ 0 h 4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97" h="454">
                    <a:moveTo>
                      <a:pt x="170" y="0"/>
                    </a:move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341"/>
                    </a:lnTo>
                    <a:lnTo>
                      <a:pt x="284" y="341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2" name="Freeform 1126"/>
              <p:cNvSpPr>
                <a:spLocks/>
              </p:cNvSpPr>
              <p:nvPr/>
            </p:nvSpPr>
            <p:spPr bwMode="auto">
              <a:xfrm>
                <a:off x="3790950" y="5430838"/>
                <a:ext cx="269875" cy="179387"/>
              </a:xfrm>
              <a:custGeom>
                <a:avLst/>
                <a:gdLst>
                  <a:gd name="T0" fmla="*/ 88900 w 170"/>
                  <a:gd name="T1" fmla="*/ 0 h 113"/>
                  <a:gd name="T2" fmla="*/ 88900 w 170"/>
                  <a:gd name="T3" fmla="*/ 90487 h 113"/>
                  <a:gd name="T4" fmla="*/ 0 w 170"/>
                  <a:gd name="T5" fmla="*/ 90487 h 113"/>
                  <a:gd name="T6" fmla="*/ 0 w 170"/>
                  <a:gd name="T7" fmla="*/ 179387 h 113"/>
                  <a:gd name="T8" fmla="*/ 179388 w 170"/>
                  <a:gd name="T9" fmla="*/ 179387 h 113"/>
                  <a:gd name="T10" fmla="*/ 179388 w 170"/>
                  <a:gd name="T11" fmla="*/ 90487 h 113"/>
                  <a:gd name="T12" fmla="*/ 269875 w 170"/>
                  <a:gd name="T13" fmla="*/ 90487 h 113"/>
                  <a:gd name="T14" fmla="*/ 269875 w 170"/>
                  <a:gd name="T15" fmla="*/ 0 h 113"/>
                  <a:gd name="T16" fmla="*/ 88900 w 170"/>
                  <a:gd name="T17" fmla="*/ 0 h 1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13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3" name="Freeform 1127"/>
              <p:cNvSpPr>
                <a:spLocks/>
              </p:cNvSpPr>
              <p:nvPr/>
            </p:nvSpPr>
            <p:spPr bwMode="auto">
              <a:xfrm>
                <a:off x="3609975" y="5430838"/>
                <a:ext cx="180975" cy="179387"/>
              </a:xfrm>
              <a:custGeom>
                <a:avLst/>
                <a:gdLst>
                  <a:gd name="T0" fmla="*/ 180975 w 114"/>
                  <a:gd name="T1" fmla="*/ 0 h 113"/>
                  <a:gd name="T2" fmla="*/ 90488 w 114"/>
                  <a:gd name="T3" fmla="*/ 0 h 113"/>
                  <a:gd name="T4" fmla="*/ 90488 w 114"/>
                  <a:gd name="T5" fmla="*/ 90487 h 113"/>
                  <a:gd name="T6" fmla="*/ 0 w 114"/>
                  <a:gd name="T7" fmla="*/ 90487 h 113"/>
                  <a:gd name="T8" fmla="*/ 0 w 114"/>
                  <a:gd name="T9" fmla="*/ 179387 h 113"/>
                  <a:gd name="T10" fmla="*/ 90488 w 114"/>
                  <a:gd name="T11" fmla="*/ 179387 h 113"/>
                  <a:gd name="T12" fmla="*/ 180975 w 114"/>
                  <a:gd name="T13" fmla="*/ 179387 h 113"/>
                  <a:gd name="T14" fmla="*/ 180975 w 114"/>
                  <a:gd name="T15" fmla="*/ 0 h 1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4" name="Freeform 1129"/>
              <p:cNvSpPr>
                <a:spLocks/>
              </p:cNvSpPr>
              <p:nvPr/>
            </p:nvSpPr>
            <p:spPr bwMode="auto">
              <a:xfrm>
                <a:off x="3609975" y="5610225"/>
                <a:ext cx="269875" cy="180975"/>
              </a:xfrm>
              <a:custGeom>
                <a:avLst/>
                <a:gdLst>
                  <a:gd name="T0" fmla="*/ 269875 w 170"/>
                  <a:gd name="T1" fmla="*/ 0 h 114"/>
                  <a:gd name="T2" fmla="*/ 0 w 170"/>
                  <a:gd name="T3" fmla="*/ 0 h 114"/>
                  <a:gd name="T4" fmla="*/ 0 w 170"/>
                  <a:gd name="T5" fmla="*/ 180975 h 114"/>
                  <a:gd name="T6" fmla="*/ 90488 w 170"/>
                  <a:gd name="T7" fmla="*/ 180975 h 114"/>
                  <a:gd name="T8" fmla="*/ 90488 w 170"/>
                  <a:gd name="T9" fmla="*/ 90488 h 114"/>
                  <a:gd name="T10" fmla="*/ 269875 w 170"/>
                  <a:gd name="T11" fmla="*/ 90488 h 114"/>
                  <a:gd name="T12" fmla="*/ 269875 w 170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5" name="Freeform 1131"/>
              <p:cNvSpPr>
                <a:spLocks/>
              </p:cNvSpPr>
              <p:nvPr/>
            </p:nvSpPr>
            <p:spPr bwMode="auto">
              <a:xfrm>
                <a:off x="3889375" y="5705475"/>
                <a:ext cx="3175" cy="15875"/>
              </a:xfrm>
              <a:custGeom>
                <a:avLst/>
                <a:gdLst>
                  <a:gd name="T0" fmla="*/ 3175 w 2"/>
                  <a:gd name="T1" fmla="*/ 0 h 10"/>
                  <a:gd name="T2" fmla="*/ 0 w 2"/>
                  <a:gd name="T3" fmla="*/ 15875 h 10"/>
                  <a:gd name="T4" fmla="*/ 3175 w 2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0">
                    <a:moveTo>
                      <a:pt x="2" y="0"/>
                    </a:moveTo>
                    <a:cubicBezTo>
                      <a:pt x="1" y="3"/>
                      <a:pt x="0" y="10"/>
                      <a:pt x="0" y="10"/>
                    </a:cubicBezTo>
                    <a:cubicBezTo>
                      <a:pt x="0" y="10"/>
                      <a:pt x="1" y="3"/>
                      <a:pt x="2" y="0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6" name="Freeform 1132"/>
              <p:cNvSpPr>
                <a:spLocks/>
              </p:cNvSpPr>
              <p:nvPr/>
            </p:nvSpPr>
            <p:spPr bwMode="auto">
              <a:xfrm>
                <a:off x="3700463" y="5700713"/>
                <a:ext cx="179387" cy="179387"/>
              </a:xfrm>
              <a:custGeom>
                <a:avLst/>
                <a:gdLst>
                  <a:gd name="T0" fmla="*/ 179387 w 113"/>
                  <a:gd name="T1" fmla="*/ 0 h 113"/>
                  <a:gd name="T2" fmla="*/ 179387 w 113"/>
                  <a:gd name="T3" fmla="*/ 90487 h 113"/>
                  <a:gd name="T4" fmla="*/ 90487 w 113"/>
                  <a:gd name="T5" fmla="*/ 90487 h 113"/>
                  <a:gd name="T6" fmla="*/ 90487 w 113"/>
                  <a:gd name="T7" fmla="*/ 179387 h 113"/>
                  <a:gd name="T8" fmla="*/ 0 w 113"/>
                  <a:gd name="T9" fmla="*/ 179387 h 113"/>
                  <a:gd name="T10" fmla="*/ 0 w 113"/>
                  <a:gd name="T11" fmla="*/ 0 h 113"/>
                  <a:gd name="T12" fmla="*/ 179387 w 113"/>
                  <a:gd name="T13" fmla="*/ 0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7" name="Freeform 1133"/>
              <p:cNvSpPr>
                <a:spLocks/>
              </p:cNvSpPr>
              <p:nvPr/>
            </p:nvSpPr>
            <p:spPr bwMode="auto">
              <a:xfrm>
                <a:off x="3879850" y="5521325"/>
                <a:ext cx="180975" cy="179388"/>
              </a:xfrm>
              <a:custGeom>
                <a:avLst/>
                <a:gdLst>
                  <a:gd name="T0" fmla="*/ 0 w 114"/>
                  <a:gd name="T1" fmla="*/ 179388 h 113"/>
                  <a:gd name="T2" fmla="*/ 180975 w 114"/>
                  <a:gd name="T3" fmla="*/ 179388 h 113"/>
                  <a:gd name="T4" fmla="*/ 180975 w 114"/>
                  <a:gd name="T5" fmla="*/ 0 h 113"/>
                  <a:gd name="T6" fmla="*/ 90488 w 114"/>
                  <a:gd name="T7" fmla="*/ 0 h 113"/>
                  <a:gd name="T8" fmla="*/ 90488 w 114"/>
                  <a:gd name="T9" fmla="*/ 88900 h 113"/>
                  <a:gd name="T10" fmla="*/ 0 w 114"/>
                  <a:gd name="T11" fmla="*/ 88900 h 113"/>
                  <a:gd name="T12" fmla="*/ 0 w 114"/>
                  <a:gd name="T13" fmla="*/ 179388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13">
                    <a:moveTo>
                      <a:pt x="0" y="113"/>
                    </a:move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8" name="Freeform 1136"/>
              <p:cNvSpPr>
                <a:spLocks/>
              </p:cNvSpPr>
              <p:nvPr/>
            </p:nvSpPr>
            <p:spPr bwMode="auto">
              <a:xfrm>
                <a:off x="3970338" y="5880100"/>
                <a:ext cx="90487" cy="271463"/>
              </a:xfrm>
              <a:custGeom>
                <a:avLst/>
                <a:gdLst>
                  <a:gd name="T0" fmla="*/ 90487 w 57"/>
                  <a:gd name="T1" fmla="*/ 0 h 171"/>
                  <a:gd name="T2" fmla="*/ 0 w 57"/>
                  <a:gd name="T3" fmla="*/ 0 h 171"/>
                  <a:gd name="T4" fmla="*/ 0 w 57"/>
                  <a:gd name="T5" fmla="*/ 271463 h 171"/>
                  <a:gd name="T6" fmla="*/ 90487 w 57"/>
                  <a:gd name="T7" fmla="*/ 271463 h 171"/>
                  <a:gd name="T8" fmla="*/ 90487 w 57"/>
                  <a:gd name="T9" fmla="*/ 0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71">
                    <a:moveTo>
                      <a:pt x="57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9" name="Freeform 1137"/>
              <p:cNvSpPr>
                <a:spLocks/>
              </p:cNvSpPr>
              <p:nvPr/>
            </p:nvSpPr>
            <p:spPr bwMode="auto">
              <a:xfrm>
                <a:off x="4060825" y="5791200"/>
                <a:ext cx="88900" cy="179388"/>
              </a:xfrm>
              <a:custGeom>
                <a:avLst/>
                <a:gdLst>
                  <a:gd name="T0" fmla="*/ 88900 w 56"/>
                  <a:gd name="T1" fmla="*/ 0 h 113"/>
                  <a:gd name="T2" fmla="*/ 0 w 56"/>
                  <a:gd name="T3" fmla="*/ 0 h 113"/>
                  <a:gd name="T4" fmla="*/ 0 w 56"/>
                  <a:gd name="T5" fmla="*/ 179388 h 113"/>
                  <a:gd name="T6" fmla="*/ 88900 w 56"/>
                  <a:gd name="T7" fmla="*/ 179388 h 113"/>
                  <a:gd name="T8" fmla="*/ 88900 w 56"/>
                  <a:gd name="T9" fmla="*/ 0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113">
                    <a:moveTo>
                      <a:pt x="56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90" name="Freeform 1138"/>
              <p:cNvSpPr>
                <a:spLocks/>
              </p:cNvSpPr>
              <p:nvPr/>
            </p:nvSpPr>
            <p:spPr bwMode="auto">
              <a:xfrm>
                <a:off x="3970338" y="5610225"/>
                <a:ext cx="179387" cy="180975"/>
              </a:xfrm>
              <a:custGeom>
                <a:avLst/>
                <a:gdLst>
                  <a:gd name="T0" fmla="*/ 90487 w 113"/>
                  <a:gd name="T1" fmla="*/ 0 h 114"/>
                  <a:gd name="T2" fmla="*/ 90487 w 113"/>
                  <a:gd name="T3" fmla="*/ 90488 h 114"/>
                  <a:gd name="T4" fmla="*/ 0 w 113"/>
                  <a:gd name="T5" fmla="*/ 90488 h 114"/>
                  <a:gd name="T6" fmla="*/ 0 w 113"/>
                  <a:gd name="T7" fmla="*/ 180975 h 114"/>
                  <a:gd name="T8" fmla="*/ 179387 w 113"/>
                  <a:gd name="T9" fmla="*/ 180975 h 114"/>
                  <a:gd name="T10" fmla="*/ 179387 w 113"/>
                  <a:gd name="T11" fmla="*/ 0 h 114"/>
                  <a:gd name="T12" fmla="*/ 90487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91" name="Freeform 1140"/>
              <p:cNvSpPr>
                <a:spLocks/>
              </p:cNvSpPr>
              <p:nvPr/>
            </p:nvSpPr>
            <p:spPr bwMode="auto">
              <a:xfrm>
                <a:off x="3879850" y="5700713"/>
                <a:ext cx="180975" cy="269875"/>
              </a:xfrm>
              <a:custGeom>
                <a:avLst/>
                <a:gdLst>
                  <a:gd name="T0" fmla="*/ 0 w 114"/>
                  <a:gd name="T1" fmla="*/ 269875 h 170"/>
                  <a:gd name="T2" fmla="*/ 0 w 114"/>
                  <a:gd name="T3" fmla="*/ 0 h 170"/>
                  <a:gd name="T4" fmla="*/ 90488 w 114"/>
                  <a:gd name="T5" fmla="*/ 0 h 170"/>
                  <a:gd name="T6" fmla="*/ 90488 w 114"/>
                  <a:gd name="T7" fmla="*/ 90488 h 170"/>
                  <a:gd name="T8" fmla="*/ 180975 w 114"/>
                  <a:gd name="T9" fmla="*/ 90488 h 170"/>
                  <a:gd name="T10" fmla="*/ 180975 w 114"/>
                  <a:gd name="T11" fmla="*/ 179388 h 170"/>
                  <a:gd name="T12" fmla="*/ 90488 w 114"/>
                  <a:gd name="T13" fmla="*/ 179388 h 170"/>
                  <a:gd name="T14" fmla="*/ 90488 w 114"/>
                  <a:gd name="T15" fmla="*/ 269875 h 170"/>
                  <a:gd name="T16" fmla="*/ 0 w 114"/>
                  <a:gd name="T17" fmla="*/ 269875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70">
                    <a:moveTo>
                      <a:pt x="0" y="170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105" name="グループ化 4"/>
            <p:cNvGrpSpPr>
              <a:grpSpLocks/>
            </p:cNvGrpSpPr>
            <p:nvPr/>
          </p:nvGrpSpPr>
          <p:grpSpPr bwMode="auto">
            <a:xfrm>
              <a:off x="730250" y="209550"/>
              <a:ext cx="10261600" cy="9182100"/>
              <a:chOff x="730250" y="209550"/>
              <a:chExt cx="10261600" cy="9182100"/>
            </a:xfrm>
          </p:grpSpPr>
          <p:sp>
            <p:nvSpPr>
              <p:cNvPr id="4299" name="Freeform 919"/>
              <p:cNvSpPr>
                <a:spLocks/>
              </p:cNvSpPr>
              <p:nvPr/>
            </p:nvSpPr>
            <p:spPr bwMode="auto">
              <a:xfrm>
                <a:off x="3249613" y="390525"/>
                <a:ext cx="271462" cy="358775"/>
              </a:xfrm>
              <a:custGeom>
                <a:avLst/>
                <a:gdLst>
                  <a:gd name="T0" fmla="*/ 90487 w 171"/>
                  <a:gd name="T1" fmla="*/ 0 h 226"/>
                  <a:gd name="T2" fmla="*/ 0 w 171"/>
                  <a:gd name="T3" fmla="*/ 0 h 226"/>
                  <a:gd name="T4" fmla="*/ 0 w 171"/>
                  <a:gd name="T5" fmla="*/ 269875 h 226"/>
                  <a:gd name="T6" fmla="*/ 90487 w 171"/>
                  <a:gd name="T7" fmla="*/ 269875 h 226"/>
                  <a:gd name="T8" fmla="*/ 90487 w 171"/>
                  <a:gd name="T9" fmla="*/ 358775 h 226"/>
                  <a:gd name="T10" fmla="*/ 180975 w 171"/>
                  <a:gd name="T11" fmla="*/ 358775 h 226"/>
                  <a:gd name="T12" fmla="*/ 180975 w 171"/>
                  <a:gd name="T13" fmla="*/ 269875 h 226"/>
                  <a:gd name="T14" fmla="*/ 271462 w 171"/>
                  <a:gd name="T15" fmla="*/ 269875 h 226"/>
                  <a:gd name="T16" fmla="*/ 271462 w 171"/>
                  <a:gd name="T17" fmla="*/ 0 h 226"/>
                  <a:gd name="T18" fmla="*/ 90487 w 171"/>
                  <a:gd name="T19" fmla="*/ 0 h 2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1" h="226">
                    <a:moveTo>
                      <a:pt x="5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0" name="Freeform 920"/>
              <p:cNvSpPr>
                <a:spLocks/>
              </p:cNvSpPr>
              <p:nvPr/>
            </p:nvSpPr>
            <p:spPr bwMode="auto">
              <a:xfrm>
                <a:off x="3609975" y="839788"/>
                <a:ext cx="269875" cy="269875"/>
              </a:xfrm>
              <a:custGeom>
                <a:avLst/>
                <a:gdLst>
                  <a:gd name="T0" fmla="*/ 0 w 170"/>
                  <a:gd name="T1" fmla="*/ 0 h 170"/>
                  <a:gd name="T2" fmla="*/ 0 w 170"/>
                  <a:gd name="T3" fmla="*/ 90488 h 170"/>
                  <a:gd name="T4" fmla="*/ 90488 w 170"/>
                  <a:gd name="T5" fmla="*/ 90488 h 170"/>
                  <a:gd name="T6" fmla="*/ 90488 w 170"/>
                  <a:gd name="T7" fmla="*/ 180975 h 170"/>
                  <a:gd name="T8" fmla="*/ 90488 w 170"/>
                  <a:gd name="T9" fmla="*/ 269875 h 170"/>
                  <a:gd name="T10" fmla="*/ 269875 w 170"/>
                  <a:gd name="T11" fmla="*/ 269875 h 170"/>
                  <a:gd name="T12" fmla="*/ 269875 w 170"/>
                  <a:gd name="T13" fmla="*/ 90488 h 170"/>
                  <a:gd name="T14" fmla="*/ 180975 w 170"/>
                  <a:gd name="T15" fmla="*/ 90488 h 170"/>
                  <a:gd name="T16" fmla="*/ 180975 w 170"/>
                  <a:gd name="T17" fmla="*/ 0 h 170"/>
                  <a:gd name="T18" fmla="*/ 0 w 170"/>
                  <a:gd name="T19" fmla="*/ 0 h 17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1" name="Freeform 921"/>
              <p:cNvSpPr>
                <a:spLocks/>
              </p:cNvSpPr>
              <p:nvPr/>
            </p:nvSpPr>
            <p:spPr bwMode="auto">
              <a:xfrm>
                <a:off x="3521075" y="930275"/>
                <a:ext cx="269875" cy="269875"/>
              </a:xfrm>
              <a:custGeom>
                <a:avLst/>
                <a:gdLst>
                  <a:gd name="T0" fmla="*/ 179388 w 170"/>
                  <a:gd name="T1" fmla="*/ 0 h 170"/>
                  <a:gd name="T2" fmla="*/ 0 w 170"/>
                  <a:gd name="T3" fmla="*/ 0 h 170"/>
                  <a:gd name="T4" fmla="*/ 0 w 170"/>
                  <a:gd name="T5" fmla="*/ 269875 h 170"/>
                  <a:gd name="T6" fmla="*/ 269875 w 170"/>
                  <a:gd name="T7" fmla="*/ 269875 h 170"/>
                  <a:gd name="T8" fmla="*/ 269875 w 170"/>
                  <a:gd name="T9" fmla="*/ 179388 h 170"/>
                  <a:gd name="T10" fmla="*/ 179388 w 170"/>
                  <a:gd name="T11" fmla="*/ 179388 h 170"/>
                  <a:gd name="T12" fmla="*/ 179388 w 170"/>
                  <a:gd name="T13" fmla="*/ 0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11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2" name="Freeform 923"/>
              <p:cNvSpPr>
                <a:spLocks/>
              </p:cNvSpPr>
              <p:nvPr/>
            </p:nvSpPr>
            <p:spPr bwMode="auto">
              <a:xfrm>
                <a:off x="4960938" y="569913"/>
                <a:ext cx="449262" cy="720725"/>
              </a:xfrm>
              <a:custGeom>
                <a:avLst/>
                <a:gdLst>
                  <a:gd name="T0" fmla="*/ 88900 w 283"/>
                  <a:gd name="T1" fmla="*/ 0 h 454"/>
                  <a:gd name="T2" fmla="*/ 0 w 283"/>
                  <a:gd name="T3" fmla="*/ 0 h 454"/>
                  <a:gd name="T4" fmla="*/ 0 w 283"/>
                  <a:gd name="T5" fmla="*/ 630238 h 454"/>
                  <a:gd name="T6" fmla="*/ 179387 w 283"/>
                  <a:gd name="T7" fmla="*/ 630238 h 454"/>
                  <a:gd name="T8" fmla="*/ 179387 w 283"/>
                  <a:gd name="T9" fmla="*/ 720725 h 454"/>
                  <a:gd name="T10" fmla="*/ 269875 w 283"/>
                  <a:gd name="T11" fmla="*/ 720725 h 454"/>
                  <a:gd name="T12" fmla="*/ 269875 w 283"/>
                  <a:gd name="T13" fmla="*/ 539750 h 454"/>
                  <a:gd name="T14" fmla="*/ 360362 w 283"/>
                  <a:gd name="T15" fmla="*/ 539750 h 454"/>
                  <a:gd name="T16" fmla="*/ 360362 w 283"/>
                  <a:gd name="T17" fmla="*/ 450850 h 454"/>
                  <a:gd name="T18" fmla="*/ 449262 w 283"/>
                  <a:gd name="T19" fmla="*/ 450850 h 454"/>
                  <a:gd name="T20" fmla="*/ 449262 w 283"/>
                  <a:gd name="T21" fmla="*/ 360363 h 454"/>
                  <a:gd name="T22" fmla="*/ 360362 w 283"/>
                  <a:gd name="T23" fmla="*/ 360363 h 454"/>
                  <a:gd name="T24" fmla="*/ 360362 w 283"/>
                  <a:gd name="T25" fmla="*/ 269875 h 454"/>
                  <a:gd name="T26" fmla="*/ 360362 w 283"/>
                  <a:gd name="T27" fmla="*/ 179388 h 454"/>
                  <a:gd name="T28" fmla="*/ 269875 w 283"/>
                  <a:gd name="T29" fmla="*/ 179388 h 454"/>
                  <a:gd name="T30" fmla="*/ 269875 w 283"/>
                  <a:gd name="T31" fmla="*/ 90488 h 454"/>
                  <a:gd name="T32" fmla="*/ 179387 w 283"/>
                  <a:gd name="T33" fmla="*/ 90488 h 454"/>
                  <a:gd name="T34" fmla="*/ 179387 w 283"/>
                  <a:gd name="T35" fmla="*/ 0 h 454"/>
                  <a:gd name="T36" fmla="*/ 88900 w 283"/>
                  <a:gd name="T37" fmla="*/ 0 h 45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83" h="454">
                    <a:moveTo>
                      <a:pt x="56" y="0"/>
                    </a:moveTo>
                    <a:lnTo>
                      <a:pt x="0" y="0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283" y="284"/>
                    </a:lnTo>
                    <a:lnTo>
                      <a:pt x="283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3" name="Freeform 925"/>
              <p:cNvSpPr>
                <a:spLocks/>
              </p:cNvSpPr>
              <p:nvPr/>
            </p:nvSpPr>
            <p:spPr bwMode="auto">
              <a:xfrm>
                <a:off x="5230813" y="1020763"/>
                <a:ext cx="539750" cy="449262"/>
              </a:xfrm>
              <a:custGeom>
                <a:avLst/>
                <a:gdLst>
                  <a:gd name="T0" fmla="*/ 0 w 340"/>
                  <a:gd name="T1" fmla="*/ 88900 h 283"/>
                  <a:gd name="T2" fmla="*/ 0 w 340"/>
                  <a:gd name="T3" fmla="*/ 449262 h 283"/>
                  <a:gd name="T4" fmla="*/ 90488 w 340"/>
                  <a:gd name="T5" fmla="*/ 449262 h 283"/>
                  <a:gd name="T6" fmla="*/ 90488 w 340"/>
                  <a:gd name="T7" fmla="*/ 358775 h 283"/>
                  <a:gd name="T8" fmla="*/ 360363 w 340"/>
                  <a:gd name="T9" fmla="*/ 358775 h 283"/>
                  <a:gd name="T10" fmla="*/ 360363 w 340"/>
                  <a:gd name="T11" fmla="*/ 449262 h 283"/>
                  <a:gd name="T12" fmla="*/ 449263 w 340"/>
                  <a:gd name="T13" fmla="*/ 449262 h 283"/>
                  <a:gd name="T14" fmla="*/ 449263 w 340"/>
                  <a:gd name="T15" fmla="*/ 358775 h 283"/>
                  <a:gd name="T16" fmla="*/ 539750 w 340"/>
                  <a:gd name="T17" fmla="*/ 358775 h 283"/>
                  <a:gd name="T18" fmla="*/ 539750 w 340"/>
                  <a:gd name="T19" fmla="*/ 269875 h 283"/>
                  <a:gd name="T20" fmla="*/ 449263 w 340"/>
                  <a:gd name="T21" fmla="*/ 269875 h 283"/>
                  <a:gd name="T22" fmla="*/ 449263 w 340"/>
                  <a:gd name="T23" fmla="*/ 179387 h 283"/>
                  <a:gd name="T24" fmla="*/ 360363 w 340"/>
                  <a:gd name="T25" fmla="*/ 179387 h 283"/>
                  <a:gd name="T26" fmla="*/ 360363 w 340"/>
                  <a:gd name="T27" fmla="*/ 88900 h 283"/>
                  <a:gd name="T28" fmla="*/ 269875 w 340"/>
                  <a:gd name="T29" fmla="*/ 88900 h 283"/>
                  <a:gd name="T30" fmla="*/ 269875 w 340"/>
                  <a:gd name="T31" fmla="*/ 0 h 283"/>
                  <a:gd name="T32" fmla="*/ 90488 w 340"/>
                  <a:gd name="T33" fmla="*/ 0 h 283"/>
                  <a:gd name="T34" fmla="*/ 90488 w 340"/>
                  <a:gd name="T35" fmla="*/ 88900 h 283"/>
                  <a:gd name="T36" fmla="*/ 0 w 340"/>
                  <a:gd name="T37" fmla="*/ 88900 h 28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283">
                    <a:moveTo>
                      <a:pt x="0" y="56"/>
                    </a:move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283" y="283"/>
                    </a:lnTo>
                    <a:lnTo>
                      <a:pt x="283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4" name="Freeform 926"/>
              <p:cNvSpPr>
                <a:spLocks/>
              </p:cNvSpPr>
              <p:nvPr/>
            </p:nvSpPr>
            <p:spPr bwMode="auto">
              <a:xfrm>
                <a:off x="5140325" y="1379538"/>
                <a:ext cx="450850" cy="541337"/>
              </a:xfrm>
              <a:custGeom>
                <a:avLst/>
                <a:gdLst>
                  <a:gd name="T0" fmla="*/ 450850 w 284"/>
                  <a:gd name="T1" fmla="*/ 0 h 341"/>
                  <a:gd name="T2" fmla="*/ 450850 w 284"/>
                  <a:gd name="T3" fmla="*/ 360362 h 341"/>
                  <a:gd name="T4" fmla="*/ 360363 w 284"/>
                  <a:gd name="T5" fmla="*/ 360362 h 341"/>
                  <a:gd name="T6" fmla="*/ 360363 w 284"/>
                  <a:gd name="T7" fmla="*/ 541337 h 341"/>
                  <a:gd name="T8" fmla="*/ 269875 w 284"/>
                  <a:gd name="T9" fmla="*/ 541337 h 341"/>
                  <a:gd name="T10" fmla="*/ 269875 w 284"/>
                  <a:gd name="T11" fmla="*/ 450850 h 341"/>
                  <a:gd name="T12" fmla="*/ 180975 w 284"/>
                  <a:gd name="T13" fmla="*/ 450850 h 341"/>
                  <a:gd name="T14" fmla="*/ 180975 w 284"/>
                  <a:gd name="T15" fmla="*/ 541337 h 341"/>
                  <a:gd name="T16" fmla="*/ 90488 w 284"/>
                  <a:gd name="T17" fmla="*/ 541337 h 341"/>
                  <a:gd name="T18" fmla="*/ 90488 w 284"/>
                  <a:gd name="T19" fmla="*/ 269875 h 341"/>
                  <a:gd name="T20" fmla="*/ 0 w 284"/>
                  <a:gd name="T21" fmla="*/ 269875 h 341"/>
                  <a:gd name="T22" fmla="*/ 0 w 284"/>
                  <a:gd name="T23" fmla="*/ 180975 h 341"/>
                  <a:gd name="T24" fmla="*/ 90488 w 284"/>
                  <a:gd name="T25" fmla="*/ 180975 h 341"/>
                  <a:gd name="T26" fmla="*/ 90488 w 284"/>
                  <a:gd name="T27" fmla="*/ 90487 h 341"/>
                  <a:gd name="T28" fmla="*/ 180975 w 284"/>
                  <a:gd name="T29" fmla="*/ 90487 h 341"/>
                  <a:gd name="T30" fmla="*/ 180975 w 284"/>
                  <a:gd name="T31" fmla="*/ 0 h 341"/>
                  <a:gd name="T32" fmla="*/ 450850 w 284"/>
                  <a:gd name="T33" fmla="*/ 0 h 34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84" h="341">
                    <a:moveTo>
                      <a:pt x="284" y="0"/>
                    </a:move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5" name="Freeform 927"/>
              <p:cNvSpPr>
                <a:spLocks/>
              </p:cNvSpPr>
              <p:nvPr/>
            </p:nvSpPr>
            <p:spPr bwMode="auto">
              <a:xfrm>
                <a:off x="5230813" y="1830388"/>
                <a:ext cx="360362" cy="449262"/>
              </a:xfrm>
              <a:custGeom>
                <a:avLst/>
                <a:gdLst>
                  <a:gd name="T0" fmla="*/ 0 w 227"/>
                  <a:gd name="T1" fmla="*/ 90487 h 283"/>
                  <a:gd name="T2" fmla="*/ 0 w 227"/>
                  <a:gd name="T3" fmla="*/ 449262 h 283"/>
                  <a:gd name="T4" fmla="*/ 179387 w 227"/>
                  <a:gd name="T5" fmla="*/ 449262 h 283"/>
                  <a:gd name="T6" fmla="*/ 179387 w 227"/>
                  <a:gd name="T7" fmla="*/ 360362 h 283"/>
                  <a:gd name="T8" fmla="*/ 360362 w 227"/>
                  <a:gd name="T9" fmla="*/ 360362 h 283"/>
                  <a:gd name="T10" fmla="*/ 360362 w 227"/>
                  <a:gd name="T11" fmla="*/ 269875 h 283"/>
                  <a:gd name="T12" fmla="*/ 269875 w 227"/>
                  <a:gd name="T13" fmla="*/ 269875 h 283"/>
                  <a:gd name="T14" fmla="*/ 269875 w 227"/>
                  <a:gd name="T15" fmla="*/ 90487 h 283"/>
                  <a:gd name="T16" fmla="*/ 179387 w 227"/>
                  <a:gd name="T17" fmla="*/ 90487 h 283"/>
                  <a:gd name="T18" fmla="*/ 179387 w 227"/>
                  <a:gd name="T19" fmla="*/ 0 h 283"/>
                  <a:gd name="T20" fmla="*/ 90487 w 227"/>
                  <a:gd name="T21" fmla="*/ 0 h 283"/>
                  <a:gd name="T22" fmla="*/ 90487 w 227"/>
                  <a:gd name="T23" fmla="*/ 90487 h 283"/>
                  <a:gd name="T24" fmla="*/ 0 w 227"/>
                  <a:gd name="T25" fmla="*/ 90487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283">
                    <a:moveTo>
                      <a:pt x="0" y="57"/>
                    </a:move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6" name="Freeform 929"/>
              <p:cNvSpPr>
                <a:spLocks/>
              </p:cNvSpPr>
              <p:nvPr/>
            </p:nvSpPr>
            <p:spPr bwMode="auto">
              <a:xfrm>
                <a:off x="5410200" y="2549525"/>
                <a:ext cx="539750" cy="720725"/>
              </a:xfrm>
              <a:custGeom>
                <a:avLst/>
                <a:gdLst>
                  <a:gd name="T0" fmla="*/ 180975 w 340"/>
                  <a:gd name="T1" fmla="*/ 90488 h 454"/>
                  <a:gd name="T2" fmla="*/ 0 w 340"/>
                  <a:gd name="T3" fmla="*/ 90488 h 454"/>
                  <a:gd name="T4" fmla="*/ 0 w 340"/>
                  <a:gd name="T5" fmla="*/ 450850 h 454"/>
                  <a:gd name="T6" fmla="*/ 269875 w 340"/>
                  <a:gd name="T7" fmla="*/ 450850 h 454"/>
                  <a:gd name="T8" fmla="*/ 269875 w 340"/>
                  <a:gd name="T9" fmla="*/ 630238 h 454"/>
                  <a:gd name="T10" fmla="*/ 360363 w 340"/>
                  <a:gd name="T11" fmla="*/ 630238 h 454"/>
                  <a:gd name="T12" fmla="*/ 360363 w 340"/>
                  <a:gd name="T13" fmla="*/ 720725 h 454"/>
                  <a:gd name="T14" fmla="*/ 539750 w 340"/>
                  <a:gd name="T15" fmla="*/ 720725 h 454"/>
                  <a:gd name="T16" fmla="*/ 539750 w 340"/>
                  <a:gd name="T17" fmla="*/ 450850 h 454"/>
                  <a:gd name="T18" fmla="*/ 360363 w 340"/>
                  <a:gd name="T19" fmla="*/ 450850 h 454"/>
                  <a:gd name="T20" fmla="*/ 360363 w 340"/>
                  <a:gd name="T21" fmla="*/ 360363 h 454"/>
                  <a:gd name="T22" fmla="*/ 450850 w 340"/>
                  <a:gd name="T23" fmla="*/ 360363 h 454"/>
                  <a:gd name="T24" fmla="*/ 450850 w 340"/>
                  <a:gd name="T25" fmla="*/ 90488 h 454"/>
                  <a:gd name="T26" fmla="*/ 360363 w 340"/>
                  <a:gd name="T27" fmla="*/ 90488 h 454"/>
                  <a:gd name="T28" fmla="*/ 269875 w 340"/>
                  <a:gd name="T29" fmla="*/ 90488 h 454"/>
                  <a:gd name="T30" fmla="*/ 269875 w 340"/>
                  <a:gd name="T31" fmla="*/ 0 h 454"/>
                  <a:gd name="T32" fmla="*/ 180975 w 340"/>
                  <a:gd name="T33" fmla="*/ 0 h 454"/>
                  <a:gd name="T34" fmla="*/ 180975 w 340"/>
                  <a:gd name="T35" fmla="*/ 90488 h 45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40" h="454">
                    <a:moveTo>
                      <a:pt x="114" y="57"/>
                    </a:moveTo>
                    <a:lnTo>
                      <a:pt x="0" y="57"/>
                    </a:lnTo>
                    <a:lnTo>
                      <a:pt x="0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7" name="Freeform 930"/>
              <p:cNvSpPr>
                <a:spLocks/>
              </p:cNvSpPr>
              <p:nvPr/>
            </p:nvSpPr>
            <p:spPr bwMode="auto">
              <a:xfrm>
                <a:off x="6221413" y="2727325"/>
                <a:ext cx="358775" cy="452438"/>
              </a:xfrm>
              <a:custGeom>
                <a:avLst/>
                <a:gdLst>
                  <a:gd name="T0" fmla="*/ 1588 w 226"/>
                  <a:gd name="T1" fmla="*/ 0 h 285"/>
                  <a:gd name="T2" fmla="*/ 1588 w 226"/>
                  <a:gd name="T3" fmla="*/ 15875 h 285"/>
                  <a:gd name="T4" fmla="*/ 0 w 226"/>
                  <a:gd name="T5" fmla="*/ 363538 h 285"/>
                  <a:gd name="T6" fmla="*/ 88900 w 226"/>
                  <a:gd name="T7" fmla="*/ 363538 h 285"/>
                  <a:gd name="T8" fmla="*/ 88900 w 226"/>
                  <a:gd name="T9" fmla="*/ 452438 h 285"/>
                  <a:gd name="T10" fmla="*/ 269875 w 226"/>
                  <a:gd name="T11" fmla="*/ 452438 h 285"/>
                  <a:gd name="T12" fmla="*/ 269875 w 226"/>
                  <a:gd name="T13" fmla="*/ 363538 h 285"/>
                  <a:gd name="T14" fmla="*/ 358775 w 226"/>
                  <a:gd name="T15" fmla="*/ 363538 h 285"/>
                  <a:gd name="T16" fmla="*/ 358775 w 226"/>
                  <a:gd name="T17" fmla="*/ 93663 h 285"/>
                  <a:gd name="T18" fmla="*/ 179388 w 226"/>
                  <a:gd name="T19" fmla="*/ 93663 h 285"/>
                  <a:gd name="T20" fmla="*/ 179388 w 226"/>
                  <a:gd name="T21" fmla="*/ 3175 h 285"/>
                  <a:gd name="T22" fmla="*/ 1588 w 226"/>
                  <a:gd name="T23" fmla="*/ 0 h 28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6" h="285">
                    <a:moveTo>
                      <a:pt x="1" y="0"/>
                    </a:moveTo>
                    <a:cubicBezTo>
                      <a:pt x="1" y="3"/>
                      <a:pt x="1" y="7"/>
                      <a:pt x="1" y="10"/>
                    </a:cubicBezTo>
                    <a:lnTo>
                      <a:pt x="0" y="229"/>
                    </a:lnTo>
                    <a:lnTo>
                      <a:pt x="56" y="229"/>
                    </a:lnTo>
                    <a:lnTo>
                      <a:pt x="56" y="285"/>
                    </a:lnTo>
                    <a:lnTo>
                      <a:pt x="170" y="285"/>
                    </a:lnTo>
                    <a:lnTo>
                      <a:pt x="170" y="229"/>
                    </a:lnTo>
                    <a:lnTo>
                      <a:pt x="226" y="229"/>
                    </a:lnTo>
                    <a:lnTo>
                      <a:pt x="226" y="59"/>
                    </a:lnTo>
                    <a:lnTo>
                      <a:pt x="113" y="59"/>
                    </a:lnTo>
                    <a:lnTo>
                      <a:pt x="113" y="2"/>
                    </a:lnTo>
                    <a:lnTo>
                      <a:pt x="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8" name="Freeform 932"/>
              <p:cNvSpPr>
                <a:spLocks/>
              </p:cNvSpPr>
              <p:nvPr/>
            </p:nvSpPr>
            <p:spPr bwMode="auto">
              <a:xfrm>
                <a:off x="5410200" y="3270250"/>
                <a:ext cx="269875" cy="269875"/>
              </a:xfrm>
              <a:custGeom>
                <a:avLst/>
                <a:gdLst>
                  <a:gd name="T0" fmla="*/ 269875 w 170"/>
                  <a:gd name="T1" fmla="*/ 179388 h 170"/>
                  <a:gd name="T2" fmla="*/ 180975 w 170"/>
                  <a:gd name="T3" fmla="*/ 179388 h 170"/>
                  <a:gd name="T4" fmla="*/ 180975 w 170"/>
                  <a:gd name="T5" fmla="*/ 269875 h 170"/>
                  <a:gd name="T6" fmla="*/ 0 w 170"/>
                  <a:gd name="T7" fmla="*/ 269875 h 170"/>
                  <a:gd name="T8" fmla="*/ 0 w 170"/>
                  <a:gd name="T9" fmla="*/ 0 h 170"/>
                  <a:gd name="T10" fmla="*/ 90488 w 170"/>
                  <a:gd name="T11" fmla="*/ 0 h 170"/>
                  <a:gd name="T12" fmla="*/ 90488 w 170"/>
                  <a:gd name="T13" fmla="*/ 90488 h 170"/>
                  <a:gd name="T14" fmla="*/ 269875 w 170"/>
                  <a:gd name="T15" fmla="*/ 90488 h 170"/>
                  <a:gd name="T16" fmla="*/ 269875 w 170"/>
                  <a:gd name="T17" fmla="*/ 179388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113"/>
                    </a:moveTo>
                    <a:lnTo>
                      <a:pt x="114" y="113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9" name="Freeform 933"/>
              <p:cNvSpPr>
                <a:spLocks/>
              </p:cNvSpPr>
              <p:nvPr/>
            </p:nvSpPr>
            <p:spPr bwMode="auto">
              <a:xfrm>
                <a:off x="5230813" y="3000375"/>
                <a:ext cx="1079500" cy="809625"/>
              </a:xfrm>
              <a:custGeom>
                <a:avLst/>
                <a:gdLst>
                  <a:gd name="T0" fmla="*/ 449263 w 680"/>
                  <a:gd name="T1" fmla="*/ 0 h 510"/>
                  <a:gd name="T2" fmla="*/ 0 w 680"/>
                  <a:gd name="T3" fmla="*/ 0 h 510"/>
                  <a:gd name="T4" fmla="*/ 0 w 680"/>
                  <a:gd name="T5" fmla="*/ 539750 h 510"/>
                  <a:gd name="T6" fmla="*/ 179388 w 680"/>
                  <a:gd name="T7" fmla="*/ 539750 h 510"/>
                  <a:gd name="T8" fmla="*/ 179388 w 680"/>
                  <a:gd name="T9" fmla="*/ 269875 h 510"/>
                  <a:gd name="T10" fmla="*/ 269875 w 680"/>
                  <a:gd name="T11" fmla="*/ 269875 h 510"/>
                  <a:gd name="T12" fmla="*/ 269875 w 680"/>
                  <a:gd name="T13" fmla="*/ 360363 h 510"/>
                  <a:gd name="T14" fmla="*/ 449263 w 680"/>
                  <a:gd name="T15" fmla="*/ 360363 h 510"/>
                  <a:gd name="T16" fmla="*/ 449263 w 680"/>
                  <a:gd name="T17" fmla="*/ 630238 h 510"/>
                  <a:gd name="T18" fmla="*/ 900113 w 680"/>
                  <a:gd name="T19" fmla="*/ 630238 h 510"/>
                  <a:gd name="T20" fmla="*/ 900113 w 680"/>
                  <a:gd name="T21" fmla="*/ 809625 h 510"/>
                  <a:gd name="T22" fmla="*/ 1079500 w 680"/>
                  <a:gd name="T23" fmla="*/ 809625 h 510"/>
                  <a:gd name="T24" fmla="*/ 1079500 w 680"/>
                  <a:gd name="T25" fmla="*/ 360363 h 510"/>
                  <a:gd name="T26" fmla="*/ 990600 w 680"/>
                  <a:gd name="T27" fmla="*/ 360363 h 510"/>
                  <a:gd name="T28" fmla="*/ 990600 w 680"/>
                  <a:gd name="T29" fmla="*/ 269875 h 510"/>
                  <a:gd name="T30" fmla="*/ 539750 w 680"/>
                  <a:gd name="T31" fmla="*/ 269875 h 510"/>
                  <a:gd name="T32" fmla="*/ 539750 w 680"/>
                  <a:gd name="T33" fmla="*/ 179388 h 510"/>
                  <a:gd name="T34" fmla="*/ 449263 w 680"/>
                  <a:gd name="T35" fmla="*/ 179388 h 510"/>
                  <a:gd name="T36" fmla="*/ 449263 w 680"/>
                  <a:gd name="T37" fmla="*/ 0 h 5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80" h="510">
                    <a:moveTo>
                      <a:pt x="283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83" y="227"/>
                    </a:lnTo>
                    <a:lnTo>
                      <a:pt x="283" y="397"/>
                    </a:lnTo>
                    <a:lnTo>
                      <a:pt x="567" y="397"/>
                    </a:lnTo>
                    <a:lnTo>
                      <a:pt x="567" y="510"/>
                    </a:lnTo>
                    <a:lnTo>
                      <a:pt x="680" y="51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0" name="Freeform 934"/>
              <p:cNvSpPr>
                <a:spLocks/>
              </p:cNvSpPr>
              <p:nvPr/>
            </p:nvSpPr>
            <p:spPr bwMode="auto">
              <a:xfrm>
                <a:off x="5770563" y="2640013"/>
                <a:ext cx="539750" cy="720725"/>
              </a:xfrm>
              <a:custGeom>
                <a:avLst/>
                <a:gdLst>
                  <a:gd name="T0" fmla="*/ 539750 w 340"/>
                  <a:gd name="T1" fmla="*/ 0 h 454"/>
                  <a:gd name="T2" fmla="*/ 90488 w 340"/>
                  <a:gd name="T3" fmla="*/ 0 h 454"/>
                  <a:gd name="T4" fmla="*/ 90488 w 340"/>
                  <a:gd name="T5" fmla="*/ 269875 h 454"/>
                  <a:gd name="T6" fmla="*/ 0 w 340"/>
                  <a:gd name="T7" fmla="*/ 269875 h 454"/>
                  <a:gd name="T8" fmla="*/ 0 w 340"/>
                  <a:gd name="T9" fmla="*/ 360363 h 454"/>
                  <a:gd name="T10" fmla="*/ 179388 w 340"/>
                  <a:gd name="T11" fmla="*/ 360363 h 454"/>
                  <a:gd name="T12" fmla="*/ 179388 w 340"/>
                  <a:gd name="T13" fmla="*/ 630238 h 454"/>
                  <a:gd name="T14" fmla="*/ 450850 w 340"/>
                  <a:gd name="T15" fmla="*/ 630238 h 454"/>
                  <a:gd name="T16" fmla="*/ 450850 w 340"/>
                  <a:gd name="T17" fmla="*/ 720725 h 454"/>
                  <a:gd name="T18" fmla="*/ 539750 w 340"/>
                  <a:gd name="T19" fmla="*/ 720725 h 454"/>
                  <a:gd name="T20" fmla="*/ 539750 w 340"/>
                  <a:gd name="T21" fmla="*/ 450850 h 454"/>
                  <a:gd name="T22" fmla="*/ 450850 w 340"/>
                  <a:gd name="T23" fmla="*/ 450850 h 454"/>
                  <a:gd name="T24" fmla="*/ 450850 w 340"/>
                  <a:gd name="T25" fmla="*/ 90488 h 454"/>
                  <a:gd name="T26" fmla="*/ 539750 w 340"/>
                  <a:gd name="T27" fmla="*/ 90488 h 454"/>
                  <a:gd name="T28" fmla="*/ 539750 w 340"/>
                  <a:gd name="T29" fmla="*/ 0 h 45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0" h="454">
                    <a:moveTo>
                      <a:pt x="340" y="0"/>
                    </a:moveTo>
                    <a:lnTo>
                      <a:pt x="57" y="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340" y="454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1" name="Freeform 935"/>
              <p:cNvSpPr>
                <a:spLocks/>
              </p:cNvSpPr>
              <p:nvPr/>
            </p:nvSpPr>
            <p:spPr bwMode="auto">
              <a:xfrm>
                <a:off x="6310313" y="2640013"/>
                <a:ext cx="630237" cy="360362"/>
              </a:xfrm>
              <a:custGeom>
                <a:avLst/>
                <a:gdLst>
                  <a:gd name="T0" fmla="*/ 269875 w 397"/>
                  <a:gd name="T1" fmla="*/ 360362 h 227"/>
                  <a:gd name="T2" fmla="*/ 450850 w 397"/>
                  <a:gd name="T3" fmla="*/ 360362 h 227"/>
                  <a:gd name="T4" fmla="*/ 450850 w 397"/>
                  <a:gd name="T5" fmla="*/ 269875 h 227"/>
                  <a:gd name="T6" fmla="*/ 630237 w 397"/>
                  <a:gd name="T7" fmla="*/ 269875 h 227"/>
                  <a:gd name="T8" fmla="*/ 630237 w 397"/>
                  <a:gd name="T9" fmla="*/ 90487 h 227"/>
                  <a:gd name="T10" fmla="*/ 541337 w 397"/>
                  <a:gd name="T11" fmla="*/ 90487 h 227"/>
                  <a:gd name="T12" fmla="*/ 541337 w 397"/>
                  <a:gd name="T13" fmla="*/ 0 h 227"/>
                  <a:gd name="T14" fmla="*/ 0 w 397"/>
                  <a:gd name="T15" fmla="*/ 0 h 227"/>
                  <a:gd name="T16" fmla="*/ 0 w 397"/>
                  <a:gd name="T17" fmla="*/ 90487 h 227"/>
                  <a:gd name="T18" fmla="*/ 90487 w 397"/>
                  <a:gd name="T19" fmla="*/ 90487 h 227"/>
                  <a:gd name="T20" fmla="*/ 90487 w 397"/>
                  <a:gd name="T21" fmla="*/ 180975 h 227"/>
                  <a:gd name="T22" fmla="*/ 269875 w 397"/>
                  <a:gd name="T23" fmla="*/ 180975 h 227"/>
                  <a:gd name="T24" fmla="*/ 269875 w 397"/>
                  <a:gd name="T25" fmla="*/ 269875 h 227"/>
                  <a:gd name="T26" fmla="*/ 269875 w 397"/>
                  <a:gd name="T27" fmla="*/ 360362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97" h="227">
                    <a:moveTo>
                      <a:pt x="170" y="227"/>
                    </a:moveTo>
                    <a:lnTo>
                      <a:pt x="284" y="22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17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2" name="Freeform 936"/>
              <p:cNvSpPr>
                <a:spLocks/>
              </p:cNvSpPr>
              <p:nvPr/>
            </p:nvSpPr>
            <p:spPr bwMode="auto">
              <a:xfrm>
                <a:off x="5949950" y="2190750"/>
                <a:ext cx="720725" cy="449263"/>
              </a:xfrm>
              <a:custGeom>
                <a:avLst/>
                <a:gdLst>
                  <a:gd name="T0" fmla="*/ 720725 w 454"/>
                  <a:gd name="T1" fmla="*/ 449263 h 283"/>
                  <a:gd name="T2" fmla="*/ 720725 w 454"/>
                  <a:gd name="T3" fmla="*/ 358775 h 283"/>
                  <a:gd name="T4" fmla="*/ 630238 w 454"/>
                  <a:gd name="T5" fmla="*/ 358775 h 283"/>
                  <a:gd name="T6" fmla="*/ 630238 w 454"/>
                  <a:gd name="T7" fmla="*/ 269875 h 283"/>
                  <a:gd name="T8" fmla="*/ 541338 w 454"/>
                  <a:gd name="T9" fmla="*/ 269875 h 283"/>
                  <a:gd name="T10" fmla="*/ 541338 w 454"/>
                  <a:gd name="T11" fmla="*/ 179388 h 283"/>
                  <a:gd name="T12" fmla="*/ 450850 w 454"/>
                  <a:gd name="T13" fmla="*/ 179388 h 283"/>
                  <a:gd name="T14" fmla="*/ 450850 w 454"/>
                  <a:gd name="T15" fmla="*/ 88900 h 283"/>
                  <a:gd name="T16" fmla="*/ 450850 w 454"/>
                  <a:gd name="T17" fmla="*/ 0 h 283"/>
                  <a:gd name="T18" fmla="*/ 90488 w 454"/>
                  <a:gd name="T19" fmla="*/ 0 h 283"/>
                  <a:gd name="T20" fmla="*/ 90488 w 454"/>
                  <a:gd name="T21" fmla="*/ 88900 h 283"/>
                  <a:gd name="T22" fmla="*/ 0 w 454"/>
                  <a:gd name="T23" fmla="*/ 88900 h 283"/>
                  <a:gd name="T24" fmla="*/ 0 w 454"/>
                  <a:gd name="T25" fmla="*/ 449263 h 283"/>
                  <a:gd name="T26" fmla="*/ 720725 w 454"/>
                  <a:gd name="T27" fmla="*/ 449263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54" h="283">
                    <a:moveTo>
                      <a:pt x="454" y="283"/>
                    </a:moveTo>
                    <a:lnTo>
                      <a:pt x="454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83"/>
                    </a:lnTo>
                    <a:lnTo>
                      <a:pt x="454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3" name="Freeform 937"/>
              <p:cNvSpPr>
                <a:spLocks/>
              </p:cNvSpPr>
              <p:nvPr/>
            </p:nvSpPr>
            <p:spPr bwMode="auto">
              <a:xfrm>
                <a:off x="5230813" y="2190750"/>
                <a:ext cx="719137" cy="539750"/>
              </a:xfrm>
              <a:custGeom>
                <a:avLst/>
                <a:gdLst>
                  <a:gd name="T0" fmla="*/ 0 w 453"/>
                  <a:gd name="T1" fmla="*/ 88900 h 340"/>
                  <a:gd name="T2" fmla="*/ 0 w 453"/>
                  <a:gd name="T3" fmla="*/ 269875 h 340"/>
                  <a:gd name="T4" fmla="*/ 90487 w 453"/>
                  <a:gd name="T5" fmla="*/ 269875 h 340"/>
                  <a:gd name="T6" fmla="*/ 90487 w 453"/>
                  <a:gd name="T7" fmla="*/ 539750 h 340"/>
                  <a:gd name="T8" fmla="*/ 179387 w 453"/>
                  <a:gd name="T9" fmla="*/ 539750 h 340"/>
                  <a:gd name="T10" fmla="*/ 179387 w 453"/>
                  <a:gd name="T11" fmla="*/ 449263 h 340"/>
                  <a:gd name="T12" fmla="*/ 360362 w 453"/>
                  <a:gd name="T13" fmla="*/ 449263 h 340"/>
                  <a:gd name="T14" fmla="*/ 360362 w 453"/>
                  <a:gd name="T15" fmla="*/ 358775 h 340"/>
                  <a:gd name="T16" fmla="*/ 449262 w 453"/>
                  <a:gd name="T17" fmla="*/ 358775 h 340"/>
                  <a:gd name="T18" fmla="*/ 449262 w 453"/>
                  <a:gd name="T19" fmla="*/ 449263 h 340"/>
                  <a:gd name="T20" fmla="*/ 719137 w 453"/>
                  <a:gd name="T21" fmla="*/ 449263 h 340"/>
                  <a:gd name="T22" fmla="*/ 719137 w 453"/>
                  <a:gd name="T23" fmla="*/ 88900 h 340"/>
                  <a:gd name="T24" fmla="*/ 449262 w 453"/>
                  <a:gd name="T25" fmla="*/ 88900 h 340"/>
                  <a:gd name="T26" fmla="*/ 449262 w 453"/>
                  <a:gd name="T27" fmla="*/ 0 h 340"/>
                  <a:gd name="T28" fmla="*/ 179387 w 453"/>
                  <a:gd name="T29" fmla="*/ 0 h 340"/>
                  <a:gd name="T30" fmla="*/ 179387 w 453"/>
                  <a:gd name="T31" fmla="*/ 88900 h 340"/>
                  <a:gd name="T32" fmla="*/ 0 w 453"/>
                  <a:gd name="T33" fmla="*/ 8890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340">
                    <a:moveTo>
                      <a:pt x="0" y="56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227" y="283"/>
                    </a:lnTo>
                    <a:lnTo>
                      <a:pt x="227" y="226"/>
                    </a:lnTo>
                    <a:lnTo>
                      <a:pt x="283" y="226"/>
                    </a:lnTo>
                    <a:lnTo>
                      <a:pt x="283" y="283"/>
                    </a:lnTo>
                    <a:lnTo>
                      <a:pt x="453" y="283"/>
                    </a:lnTo>
                    <a:lnTo>
                      <a:pt x="453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4" name="Freeform 938"/>
              <p:cNvSpPr>
                <a:spLocks/>
              </p:cNvSpPr>
              <p:nvPr/>
            </p:nvSpPr>
            <p:spPr bwMode="auto">
              <a:xfrm>
                <a:off x="5500688" y="1379538"/>
                <a:ext cx="809625" cy="900112"/>
              </a:xfrm>
              <a:custGeom>
                <a:avLst/>
                <a:gdLst>
                  <a:gd name="T0" fmla="*/ 809625 w 510"/>
                  <a:gd name="T1" fmla="*/ 811212 h 567"/>
                  <a:gd name="T2" fmla="*/ 809625 w 510"/>
                  <a:gd name="T3" fmla="*/ 720725 h 567"/>
                  <a:gd name="T4" fmla="*/ 720725 w 510"/>
                  <a:gd name="T5" fmla="*/ 720725 h 567"/>
                  <a:gd name="T6" fmla="*/ 720725 w 510"/>
                  <a:gd name="T7" fmla="*/ 630237 h 567"/>
                  <a:gd name="T8" fmla="*/ 630238 w 510"/>
                  <a:gd name="T9" fmla="*/ 630237 h 567"/>
                  <a:gd name="T10" fmla="*/ 630238 w 510"/>
                  <a:gd name="T11" fmla="*/ 541337 h 567"/>
                  <a:gd name="T12" fmla="*/ 539750 w 510"/>
                  <a:gd name="T13" fmla="*/ 541337 h 567"/>
                  <a:gd name="T14" fmla="*/ 539750 w 510"/>
                  <a:gd name="T15" fmla="*/ 450850 h 567"/>
                  <a:gd name="T16" fmla="*/ 449263 w 510"/>
                  <a:gd name="T17" fmla="*/ 450850 h 567"/>
                  <a:gd name="T18" fmla="*/ 449263 w 510"/>
                  <a:gd name="T19" fmla="*/ 269875 h 567"/>
                  <a:gd name="T20" fmla="*/ 360363 w 510"/>
                  <a:gd name="T21" fmla="*/ 269875 h 567"/>
                  <a:gd name="T22" fmla="*/ 360363 w 510"/>
                  <a:gd name="T23" fmla="*/ 90487 h 567"/>
                  <a:gd name="T24" fmla="*/ 269875 w 510"/>
                  <a:gd name="T25" fmla="*/ 90487 h 567"/>
                  <a:gd name="T26" fmla="*/ 269875 w 510"/>
                  <a:gd name="T27" fmla="*/ 0 h 567"/>
                  <a:gd name="T28" fmla="*/ 179388 w 510"/>
                  <a:gd name="T29" fmla="*/ 0 h 567"/>
                  <a:gd name="T30" fmla="*/ 179388 w 510"/>
                  <a:gd name="T31" fmla="*/ 90487 h 567"/>
                  <a:gd name="T32" fmla="*/ 90488 w 510"/>
                  <a:gd name="T33" fmla="*/ 90487 h 567"/>
                  <a:gd name="T34" fmla="*/ 90488 w 510"/>
                  <a:gd name="T35" fmla="*/ 360362 h 567"/>
                  <a:gd name="T36" fmla="*/ 0 w 510"/>
                  <a:gd name="T37" fmla="*/ 360362 h 567"/>
                  <a:gd name="T38" fmla="*/ 0 w 510"/>
                  <a:gd name="T39" fmla="*/ 720725 h 567"/>
                  <a:gd name="T40" fmla="*/ 90488 w 510"/>
                  <a:gd name="T41" fmla="*/ 720725 h 567"/>
                  <a:gd name="T42" fmla="*/ 90488 w 510"/>
                  <a:gd name="T43" fmla="*/ 811212 h 567"/>
                  <a:gd name="T44" fmla="*/ 179388 w 510"/>
                  <a:gd name="T45" fmla="*/ 811212 h 567"/>
                  <a:gd name="T46" fmla="*/ 179388 w 510"/>
                  <a:gd name="T47" fmla="*/ 900112 h 567"/>
                  <a:gd name="T48" fmla="*/ 539750 w 510"/>
                  <a:gd name="T49" fmla="*/ 900112 h 567"/>
                  <a:gd name="T50" fmla="*/ 539750 w 510"/>
                  <a:gd name="T51" fmla="*/ 811212 h 567"/>
                  <a:gd name="T52" fmla="*/ 809625 w 510"/>
                  <a:gd name="T53" fmla="*/ 811212 h 56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10" h="567">
                    <a:moveTo>
                      <a:pt x="510" y="511"/>
                    </a:moveTo>
                    <a:lnTo>
                      <a:pt x="510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283" y="284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113" y="511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511"/>
                    </a:lnTo>
                    <a:lnTo>
                      <a:pt x="510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5" name="Freeform 941"/>
              <p:cNvSpPr>
                <a:spLocks/>
              </p:cNvSpPr>
              <p:nvPr/>
            </p:nvSpPr>
            <p:spPr bwMode="auto">
              <a:xfrm>
                <a:off x="1720850" y="8940800"/>
                <a:ext cx="269875" cy="450850"/>
              </a:xfrm>
              <a:custGeom>
                <a:avLst/>
                <a:gdLst>
                  <a:gd name="T0" fmla="*/ 269875 w 170"/>
                  <a:gd name="T1" fmla="*/ 450850 h 284"/>
                  <a:gd name="T2" fmla="*/ 269875 w 170"/>
                  <a:gd name="T3" fmla="*/ 0 h 284"/>
                  <a:gd name="T4" fmla="*/ 0 w 170"/>
                  <a:gd name="T5" fmla="*/ 0 h 284"/>
                  <a:gd name="T6" fmla="*/ 0 w 170"/>
                  <a:gd name="T7" fmla="*/ 269875 h 284"/>
                  <a:gd name="T8" fmla="*/ 88900 w 170"/>
                  <a:gd name="T9" fmla="*/ 269875 h 284"/>
                  <a:gd name="T10" fmla="*/ 88900 w 170"/>
                  <a:gd name="T11" fmla="*/ 360363 h 284"/>
                  <a:gd name="T12" fmla="*/ 179388 w 170"/>
                  <a:gd name="T13" fmla="*/ 360363 h 284"/>
                  <a:gd name="T14" fmla="*/ 179388 w 170"/>
                  <a:gd name="T15" fmla="*/ 450850 h 284"/>
                  <a:gd name="T16" fmla="*/ 269875 w 170"/>
                  <a:gd name="T17" fmla="*/ 450850 h 2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284">
                    <a:moveTo>
                      <a:pt x="170" y="284"/>
                    </a:moveTo>
                    <a:lnTo>
                      <a:pt x="170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6" name="Freeform 942"/>
              <p:cNvSpPr>
                <a:spLocks/>
              </p:cNvSpPr>
              <p:nvPr/>
            </p:nvSpPr>
            <p:spPr bwMode="auto">
              <a:xfrm>
                <a:off x="1990725" y="8940800"/>
                <a:ext cx="179388" cy="450850"/>
              </a:xfrm>
              <a:custGeom>
                <a:avLst/>
                <a:gdLst>
                  <a:gd name="T0" fmla="*/ 0 w 113"/>
                  <a:gd name="T1" fmla="*/ 450850 h 284"/>
                  <a:gd name="T2" fmla="*/ 0 w 113"/>
                  <a:gd name="T3" fmla="*/ 0 h 284"/>
                  <a:gd name="T4" fmla="*/ 179388 w 113"/>
                  <a:gd name="T5" fmla="*/ 0 h 284"/>
                  <a:gd name="T6" fmla="*/ 179388 w 113"/>
                  <a:gd name="T7" fmla="*/ 180975 h 284"/>
                  <a:gd name="T8" fmla="*/ 88900 w 113"/>
                  <a:gd name="T9" fmla="*/ 180975 h 284"/>
                  <a:gd name="T10" fmla="*/ 88900 w 113"/>
                  <a:gd name="T11" fmla="*/ 450850 h 284"/>
                  <a:gd name="T12" fmla="*/ 0 w 113"/>
                  <a:gd name="T13" fmla="*/ 450850 h 2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284">
                    <a:moveTo>
                      <a:pt x="0" y="284"/>
                    </a:move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56" y="114"/>
                    </a:lnTo>
                    <a:lnTo>
                      <a:pt x="56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7" name="Freeform 943"/>
              <p:cNvSpPr>
                <a:spLocks/>
              </p:cNvSpPr>
              <p:nvPr/>
            </p:nvSpPr>
            <p:spPr bwMode="auto">
              <a:xfrm>
                <a:off x="1990725" y="8761413"/>
                <a:ext cx="449263" cy="360362"/>
              </a:xfrm>
              <a:custGeom>
                <a:avLst/>
                <a:gdLst>
                  <a:gd name="T0" fmla="*/ 179388 w 283"/>
                  <a:gd name="T1" fmla="*/ 360362 h 227"/>
                  <a:gd name="T2" fmla="*/ 449263 w 283"/>
                  <a:gd name="T3" fmla="*/ 360362 h 227"/>
                  <a:gd name="T4" fmla="*/ 449263 w 283"/>
                  <a:gd name="T5" fmla="*/ 0 h 227"/>
                  <a:gd name="T6" fmla="*/ 88900 w 283"/>
                  <a:gd name="T7" fmla="*/ 0 h 227"/>
                  <a:gd name="T8" fmla="*/ 88900 w 283"/>
                  <a:gd name="T9" fmla="*/ 90487 h 227"/>
                  <a:gd name="T10" fmla="*/ 0 w 283"/>
                  <a:gd name="T11" fmla="*/ 90487 h 227"/>
                  <a:gd name="T12" fmla="*/ 0 w 283"/>
                  <a:gd name="T13" fmla="*/ 179387 h 227"/>
                  <a:gd name="T14" fmla="*/ 179388 w 283"/>
                  <a:gd name="T15" fmla="*/ 179387 h 227"/>
                  <a:gd name="T16" fmla="*/ 179388 w 283"/>
                  <a:gd name="T17" fmla="*/ 360362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3" h="227">
                    <a:moveTo>
                      <a:pt x="113" y="227"/>
                    </a:moveTo>
                    <a:lnTo>
                      <a:pt x="283" y="227"/>
                    </a:lnTo>
                    <a:lnTo>
                      <a:pt x="28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8" name="Freeform 944"/>
              <p:cNvSpPr>
                <a:spLocks/>
              </p:cNvSpPr>
              <p:nvPr/>
            </p:nvSpPr>
            <p:spPr bwMode="auto">
              <a:xfrm>
                <a:off x="1720850" y="8401050"/>
                <a:ext cx="539750" cy="539750"/>
              </a:xfrm>
              <a:custGeom>
                <a:avLst/>
                <a:gdLst>
                  <a:gd name="T0" fmla="*/ 449263 w 340"/>
                  <a:gd name="T1" fmla="*/ 0 h 340"/>
                  <a:gd name="T2" fmla="*/ 358775 w 340"/>
                  <a:gd name="T3" fmla="*/ 0 h 340"/>
                  <a:gd name="T4" fmla="*/ 358775 w 340"/>
                  <a:gd name="T5" fmla="*/ 90488 h 340"/>
                  <a:gd name="T6" fmla="*/ 88900 w 340"/>
                  <a:gd name="T7" fmla="*/ 90488 h 340"/>
                  <a:gd name="T8" fmla="*/ 88900 w 340"/>
                  <a:gd name="T9" fmla="*/ 269875 h 340"/>
                  <a:gd name="T10" fmla="*/ 0 w 340"/>
                  <a:gd name="T11" fmla="*/ 269875 h 340"/>
                  <a:gd name="T12" fmla="*/ 0 w 340"/>
                  <a:gd name="T13" fmla="*/ 539750 h 340"/>
                  <a:gd name="T14" fmla="*/ 269875 w 340"/>
                  <a:gd name="T15" fmla="*/ 539750 h 340"/>
                  <a:gd name="T16" fmla="*/ 269875 w 340"/>
                  <a:gd name="T17" fmla="*/ 450850 h 340"/>
                  <a:gd name="T18" fmla="*/ 358775 w 340"/>
                  <a:gd name="T19" fmla="*/ 450850 h 340"/>
                  <a:gd name="T20" fmla="*/ 358775 w 340"/>
                  <a:gd name="T21" fmla="*/ 360363 h 340"/>
                  <a:gd name="T22" fmla="*/ 449263 w 340"/>
                  <a:gd name="T23" fmla="*/ 360363 h 340"/>
                  <a:gd name="T24" fmla="*/ 449263 w 340"/>
                  <a:gd name="T25" fmla="*/ 269875 h 340"/>
                  <a:gd name="T26" fmla="*/ 539750 w 340"/>
                  <a:gd name="T27" fmla="*/ 269875 h 340"/>
                  <a:gd name="T28" fmla="*/ 539750 w 340"/>
                  <a:gd name="T29" fmla="*/ 90488 h 340"/>
                  <a:gd name="T30" fmla="*/ 449263 w 340"/>
                  <a:gd name="T31" fmla="*/ 90488 h 340"/>
                  <a:gd name="T32" fmla="*/ 449263 w 340"/>
                  <a:gd name="T33" fmla="*/ 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0" h="340">
                    <a:moveTo>
                      <a:pt x="283" y="0"/>
                    </a:moveTo>
                    <a:lnTo>
                      <a:pt x="226" y="0"/>
                    </a:lnTo>
                    <a:lnTo>
                      <a:pt x="226" y="57"/>
                    </a:lnTo>
                    <a:lnTo>
                      <a:pt x="56" y="57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226" y="284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9" name="Freeform 945"/>
              <p:cNvSpPr>
                <a:spLocks/>
              </p:cNvSpPr>
              <p:nvPr/>
            </p:nvSpPr>
            <p:spPr bwMode="auto">
              <a:xfrm>
                <a:off x="2170113" y="8491538"/>
                <a:ext cx="360362" cy="269875"/>
              </a:xfrm>
              <a:custGeom>
                <a:avLst/>
                <a:gdLst>
                  <a:gd name="T0" fmla="*/ 269875 w 227"/>
                  <a:gd name="T1" fmla="*/ 0 h 170"/>
                  <a:gd name="T2" fmla="*/ 90487 w 227"/>
                  <a:gd name="T3" fmla="*/ 0 h 170"/>
                  <a:gd name="T4" fmla="*/ 90487 w 227"/>
                  <a:gd name="T5" fmla="*/ 179388 h 170"/>
                  <a:gd name="T6" fmla="*/ 0 w 227"/>
                  <a:gd name="T7" fmla="*/ 179388 h 170"/>
                  <a:gd name="T8" fmla="*/ 0 w 227"/>
                  <a:gd name="T9" fmla="*/ 269875 h 170"/>
                  <a:gd name="T10" fmla="*/ 360362 w 227"/>
                  <a:gd name="T11" fmla="*/ 269875 h 170"/>
                  <a:gd name="T12" fmla="*/ 360362 w 227"/>
                  <a:gd name="T13" fmla="*/ 88900 h 170"/>
                  <a:gd name="T14" fmla="*/ 269875 w 227"/>
                  <a:gd name="T15" fmla="*/ 88900 h 170"/>
                  <a:gd name="T16" fmla="*/ 269875 w 227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0" name="Freeform 946"/>
              <p:cNvSpPr>
                <a:spLocks/>
              </p:cNvSpPr>
              <p:nvPr/>
            </p:nvSpPr>
            <p:spPr bwMode="auto">
              <a:xfrm>
                <a:off x="1900238" y="8131175"/>
                <a:ext cx="179387" cy="360363"/>
              </a:xfrm>
              <a:custGeom>
                <a:avLst/>
                <a:gdLst>
                  <a:gd name="T0" fmla="*/ 179387 w 113"/>
                  <a:gd name="T1" fmla="*/ 360363 h 227"/>
                  <a:gd name="T2" fmla="*/ 179387 w 113"/>
                  <a:gd name="T3" fmla="*/ 0 h 227"/>
                  <a:gd name="T4" fmla="*/ 0 w 113"/>
                  <a:gd name="T5" fmla="*/ 0 h 227"/>
                  <a:gd name="T6" fmla="*/ 0 w 113"/>
                  <a:gd name="T7" fmla="*/ 360363 h 227"/>
                  <a:gd name="T8" fmla="*/ 179387 w 113"/>
                  <a:gd name="T9" fmla="*/ 360363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227">
                    <a:moveTo>
                      <a:pt x="113" y="227"/>
                    </a:moveTo>
                    <a:lnTo>
                      <a:pt x="113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1" name="Freeform 947"/>
              <p:cNvSpPr>
                <a:spLocks/>
              </p:cNvSpPr>
              <p:nvPr/>
            </p:nvSpPr>
            <p:spPr bwMode="auto">
              <a:xfrm>
                <a:off x="1919288" y="8128000"/>
                <a:ext cx="3175" cy="6350"/>
              </a:xfrm>
              <a:custGeom>
                <a:avLst/>
                <a:gdLst>
                  <a:gd name="T0" fmla="*/ 3175 w 2"/>
                  <a:gd name="T1" fmla="*/ 6350 h 4"/>
                  <a:gd name="T2" fmla="*/ 0 w 2"/>
                  <a:gd name="T3" fmla="*/ 0 h 4"/>
                  <a:gd name="T4" fmla="*/ 3175 w 2"/>
                  <a:gd name="T5" fmla="*/ 635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3"/>
                      <a:pt x="2" y="4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2" name="Freeform 948"/>
              <p:cNvSpPr>
                <a:spLocks/>
              </p:cNvSpPr>
              <p:nvPr/>
            </p:nvSpPr>
            <p:spPr bwMode="auto">
              <a:xfrm>
                <a:off x="1809750" y="7861300"/>
                <a:ext cx="360363" cy="269875"/>
              </a:xfrm>
              <a:custGeom>
                <a:avLst/>
                <a:gdLst>
                  <a:gd name="T0" fmla="*/ 360363 w 227"/>
                  <a:gd name="T1" fmla="*/ 0 h 170"/>
                  <a:gd name="T2" fmla="*/ 0 w 227"/>
                  <a:gd name="T3" fmla="*/ 0 h 170"/>
                  <a:gd name="T4" fmla="*/ 0 w 227"/>
                  <a:gd name="T5" fmla="*/ 90488 h 170"/>
                  <a:gd name="T6" fmla="*/ 0 w 227"/>
                  <a:gd name="T7" fmla="*/ 179388 h 170"/>
                  <a:gd name="T8" fmla="*/ 90488 w 227"/>
                  <a:gd name="T9" fmla="*/ 179388 h 170"/>
                  <a:gd name="T10" fmla="*/ 90488 w 227"/>
                  <a:gd name="T11" fmla="*/ 269875 h 170"/>
                  <a:gd name="T12" fmla="*/ 269875 w 227"/>
                  <a:gd name="T13" fmla="*/ 269875 h 170"/>
                  <a:gd name="T14" fmla="*/ 269875 w 227"/>
                  <a:gd name="T15" fmla="*/ 179388 h 170"/>
                  <a:gd name="T16" fmla="*/ 360363 w 227"/>
                  <a:gd name="T17" fmla="*/ 179388 h 170"/>
                  <a:gd name="T18" fmla="*/ 360363 w 227"/>
                  <a:gd name="T19" fmla="*/ 0 h 17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7" h="170">
                    <a:moveTo>
                      <a:pt x="227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3" name="Freeform 949"/>
              <p:cNvSpPr>
                <a:spLocks/>
              </p:cNvSpPr>
              <p:nvPr/>
            </p:nvSpPr>
            <p:spPr bwMode="auto">
              <a:xfrm>
                <a:off x="2079625" y="7951788"/>
                <a:ext cx="360363" cy="539750"/>
              </a:xfrm>
              <a:custGeom>
                <a:avLst/>
                <a:gdLst>
                  <a:gd name="T0" fmla="*/ 90488 w 227"/>
                  <a:gd name="T1" fmla="*/ 0 h 340"/>
                  <a:gd name="T2" fmla="*/ 360363 w 227"/>
                  <a:gd name="T3" fmla="*/ 0 h 340"/>
                  <a:gd name="T4" fmla="*/ 360363 w 227"/>
                  <a:gd name="T5" fmla="*/ 449263 h 340"/>
                  <a:gd name="T6" fmla="*/ 269875 w 227"/>
                  <a:gd name="T7" fmla="*/ 449263 h 340"/>
                  <a:gd name="T8" fmla="*/ 269875 w 227"/>
                  <a:gd name="T9" fmla="*/ 539750 h 340"/>
                  <a:gd name="T10" fmla="*/ 90488 w 227"/>
                  <a:gd name="T11" fmla="*/ 539750 h 340"/>
                  <a:gd name="T12" fmla="*/ 90488 w 227"/>
                  <a:gd name="T13" fmla="*/ 449263 h 340"/>
                  <a:gd name="T14" fmla="*/ 0 w 227"/>
                  <a:gd name="T15" fmla="*/ 449263 h 340"/>
                  <a:gd name="T16" fmla="*/ 0 w 227"/>
                  <a:gd name="T17" fmla="*/ 88900 h 340"/>
                  <a:gd name="T18" fmla="*/ 90488 w 227"/>
                  <a:gd name="T19" fmla="*/ 88900 h 340"/>
                  <a:gd name="T20" fmla="*/ 90488 w 227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340">
                    <a:moveTo>
                      <a:pt x="57" y="0"/>
                    </a:moveTo>
                    <a:lnTo>
                      <a:pt x="227" y="0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4" name="Freeform 950"/>
              <p:cNvSpPr>
                <a:spLocks/>
              </p:cNvSpPr>
              <p:nvPr/>
            </p:nvSpPr>
            <p:spPr bwMode="auto">
              <a:xfrm>
                <a:off x="2349500" y="8040688"/>
                <a:ext cx="450850" cy="630237"/>
              </a:xfrm>
              <a:custGeom>
                <a:avLst/>
                <a:gdLst>
                  <a:gd name="T0" fmla="*/ 180975 w 284"/>
                  <a:gd name="T1" fmla="*/ 630237 h 397"/>
                  <a:gd name="T2" fmla="*/ 180975 w 284"/>
                  <a:gd name="T3" fmla="*/ 539750 h 397"/>
                  <a:gd name="T4" fmla="*/ 90488 w 284"/>
                  <a:gd name="T5" fmla="*/ 539750 h 397"/>
                  <a:gd name="T6" fmla="*/ 90488 w 284"/>
                  <a:gd name="T7" fmla="*/ 450850 h 397"/>
                  <a:gd name="T8" fmla="*/ 0 w 284"/>
                  <a:gd name="T9" fmla="*/ 450850 h 397"/>
                  <a:gd name="T10" fmla="*/ 0 w 284"/>
                  <a:gd name="T11" fmla="*/ 360362 h 397"/>
                  <a:gd name="T12" fmla="*/ 90488 w 284"/>
                  <a:gd name="T13" fmla="*/ 360362 h 397"/>
                  <a:gd name="T14" fmla="*/ 90488 w 284"/>
                  <a:gd name="T15" fmla="*/ 0 h 397"/>
                  <a:gd name="T16" fmla="*/ 271463 w 284"/>
                  <a:gd name="T17" fmla="*/ 0 h 397"/>
                  <a:gd name="T18" fmla="*/ 271463 w 284"/>
                  <a:gd name="T19" fmla="*/ 90487 h 397"/>
                  <a:gd name="T20" fmla="*/ 360363 w 284"/>
                  <a:gd name="T21" fmla="*/ 90487 h 397"/>
                  <a:gd name="T22" fmla="*/ 360363 w 284"/>
                  <a:gd name="T23" fmla="*/ 180975 h 397"/>
                  <a:gd name="T24" fmla="*/ 450850 w 284"/>
                  <a:gd name="T25" fmla="*/ 180975 h 397"/>
                  <a:gd name="T26" fmla="*/ 450850 w 284"/>
                  <a:gd name="T27" fmla="*/ 450850 h 397"/>
                  <a:gd name="T28" fmla="*/ 360363 w 284"/>
                  <a:gd name="T29" fmla="*/ 450850 h 397"/>
                  <a:gd name="T30" fmla="*/ 360363 w 284"/>
                  <a:gd name="T31" fmla="*/ 539750 h 397"/>
                  <a:gd name="T32" fmla="*/ 271463 w 284"/>
                  <a:gd name="T33" fmla="*/ 539750 h 397"/>
                  <a:gd name="T34" fmla="*/ 271463 w 284"/>
                  <a:gd name="T35" fmla="*/ 630237 h 397"/>
                  <a:gd name="T36" fmla="*/ 180975 w 284"/>
                  <a:gd name="T37" fmla="*/ 630237 h 3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84" h="397">
                    <a:moveTo>
                      <a:pt x="114" y="397"/>
                    </a:move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1" y="340"/>
                    </a:lnTo>
                    <a:lnTo>
                      <a:pt x="171" y="397"/>
                    </a:lnTo>
                    <a:lnTo>
                      <a:pt x="114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5" name="Freeform 951"/>
              <p:cNvSpPr>
                <a:spLocks/>
              </p:cNvSpPr>
              <p:nvPr/>
            </p:nvSpPr>
            <p:spPr bwMode="auto">
              <a:xfrm>
                <a:off x="2800350" y="8040688"/>
                <a:ext cx="809625" cy="630237"/>
              </a:xfrm>
              <a:custGeom>
                <a:avLst/>
                <a:gdLst>
                  <a:gd name="T0" fmla="*/ 0 w 510"/>
                  <a:gd name="T1" fmla="*/ 360362 h 397"/>
                  <a:gd name="T2" fmla="*/ 90488 w 510"/>
                  <a:gd name="T3" fmla="*/ 360362 h 397"/>
                  <a:gd name="T4" fmla="*/ 90488 w 510"/>
                  <a:gd name="T5" fmla="*/ 269875 h 397"/>
                  <a:gd name="T6" fmla="*/ 179388 w 510"/>
                  <a:gd name="T7" fmla="*/ 269875 h 397"/>
                  <a:gd name="T8" fmla="*/ 179388 w 510"/>
                  <a:gd name="T9" fmla="*/ 180975 h 397"/>
                  <a:gd name="T10" fmla="*/ 269875 w 510"/>
                  <a:gd name="T11" fmla="*/ 180975 h 397"/>
                  <a:gd name="T12" fmla="*/ 269875 w 510"/>
                  <a:gd name="T13" fmla="*/ 0 h 397"/>
                  <a:gd name="T14" fmla="*/ 360363 w 510"/>
                  <a:gd name="T15" fmla="*/ 0 h 397"/>
                  <a:gd name="T16" fmla="*/ 360363 w 510"/>
                  <a:gd name="T17" fmla="*/ 90487 h 397"/>
                  <a:gd name="T18" fmla="*/ 449263 w 510"/>
                  <a:gd name="T19" fmla="*/ 90487 h 397"/>
                  <a:gd name="T20" fmla="*/ 449263 w 510"/>
                  <a:gd name="T21" fmla="*/ 180975 h 397"/>
                  <a:gd name="T22" fmla="*/ 539750 w 510"/>
                  <a:gd name="T23" fmla="*/ 180975 h 397"/>
                  <a:gd name="T24" fmla="*/ 539750 w 510"/>
                  <a:gd name="T25" fmla="*/ 269875 h 397"/>
                  <a:gd name="T26" fmla="*/ 809625 w 510"/>
                  <a:gd name="T27" fmla="*/ 269875 h 397"/>
                  <a:gd name="T28" fmla="*/ 809625 w 510"/>
                  <a:gd name="T29" fmla="*/ 539750 h 397"/>
                  <a:gd name="T30" fmla="*/ 630238 w 510"/>
                  <a:gd name="T31" fmla="*/ 539750 h 397"/>
                  <a:gd name="T32" fmla="*/ 630238 w 510"/>
                  <a:gd name="T33" fmla="*/ 630237 h 397"/>
                  <a:gd name="T34" fmla="*/ 449263 w 510"/>
                  <a:gd name="T35" fmla="*/ 630237 h 397"/>
                  <a:gd name="T36" fmla="*/ 360363 w 510"/>
                  <a:gd name="T37" fmla="*/ 630237 h 397"/>
                  <a:gd name="T38" fmla="*/ 360363 w 510"/>
                  <a:gd name="T39" fmla="*/ 539750 h 397"/>
                  <a:gd name="T40" fmla="*/ 179388 w 510"/>
                  <a:gd name="T41" fmla="*/ 539750 h 397"/>
                  <a:gd name="T42" fmla="*/ 179388 w 510"/>
                  <a:gd name="T43" fmla="*/ 630237 h 397"/>
                  <a:gd name="T44" fmla="*/ 0 w 510"/>
                  <a:gd name="T45" fmla="*/ 630237 h 397"/>
                  <a:gd name="T46" fmla="*/ 0 w 510"/>
                  <a:gd name="T47" fmla="*/ 360362 h 39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10" h="397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170"/>
                    </a:lnTo>
                    <a:lnTo>
                      <a:pt x="510" y="170"/>
                    </a:lnTo>
                    <a:lnTo>
                      <a:pt x="510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6" name="Freeform 952"/>
              <p:cNvSpPr>
                <a:spLocks/>
              </p:cNvSpPr>
              <p:nvPr/>
            </p:nvSpPr>
            <p:spPr bwMode="auto">
              <a:xfrm>
                <a:off x="2800350" y="7861300"/>
                <a:ext cx="269875" cy="360363"/>
              </a:xfrm>
              <a:custGeom>
                <a:avLst/>
                <a:gdLst>
                  <a:gd name="T0" fmla="*/ 269875 w 170"/>
                  <a:gd name="T1" fmla="*/ 360363 h 227"/>
                  <a:gd name="T2" fmla="*/ 269875 w 170"/>
                  <a:gd name="T3" fmla="*/ 90488 h 227"/>
                  <a:gd name="T4" fmla="*/ 179388 w 170"/>
                  <a:gd name="T5" fmla="*/ 90488 h 227"/>
                  <a:gd name="T6" fmla="*/ 179388 w 170"/>
                  <a:gd name="T7" fmla="*/ 0 h 227"/>
                  <a:gd name="T8" fmla="*/ 0 w 170"/>
                  <a:gd name="T9" fmla="*/ 0 h 227"/>
                  <a:gd name="T10" fmla="*/ 0 w 170"/>
                  <a:gd name="T11" fmla="*/ 90488 h 227"/>
                  <a:gd name="T12" fmla="*/ 90488 w 170"/>
                  <a:gd name="T13" fmla="*/ 90488 h 227"/>
                  <a:gd name="T14" fmla="*/ 90488 w 170"/>
                  <a:gd name="T15" fmla="*/ 179388 h 227"/>
                  <a:gd name="T16" fmla="*/ 179388 w 170"/>
                  <a:gd name="T17" fmla="*/ 179388 h 227"/>
                  <a:gd name="T18" fmla="*/ 179388 w 170"/>
                  <a:gd name="T19" fmla="*/ 360363 h 227"/>
                  <a:gd name="T20" fmla="*/ 269875 w 170"/>
                  <a:gd name="T21" fmla="*/ 360363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227">
                    <a:moveTo>
                      <a:pt x="170" y="227"/>
                    </a:move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17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7" name="Freeform 953"/>
              <p:cNvSpPr>
                <a:spLocks/>
              </p:cNvSpPr>
              <p:nvPr/>
            </p:nvSpPr>
            <p:spPr bwMode="auto">
              <a:xfrm>
                <a:off x="2620963" y="7951788"/>
                <a:ext cx="358775" cy="449262"/>
              </a:xfrm>
              <a:custGeom>
                <a:avLst/>
                <a:gdLst>
                  <a:gd name="T0" fmla="*/ 179388 w 226"/>
                  <a:gd name="T1" fmla="*/ 0 h 283"/>
                  <a:gd name="T2" fmla="*/ 179388 w 226"/>
                  <a:gd name="T3" fmla="*/ 88900 h 283"/>
                  <a:gd name="T4" fmla="*/ 0 w 226"/>
                  <a:gd name="T5" fmla="*/ 88900 h 283"/>
                  <a:gd name="T6" fmla="*/ 0 w 226"/>
                  <a:gd name="T7" fmla="*/ 179387 h 283"/>
                  <a:gd name="T8" fmla="*/ 88900 w 226"/>
                  <a:gd name="T9" fmla="*/ 179387 h 283"/>
                  <a:gd name="T10" fmla="*/ 88900 w 226"/>
                  <a:gd name="T11" fmla="*/ 269875 h 283"/>
                  <a:gd name="T12" fmla="*/ 179388 w 226"/>
                  <a:gd name="T13" fmla="*/ 269875 h 283"/>
                  <a:gd name="T14" fmla="*/ 179388 w 226"/>
                  <a:gd name="T15" fmla="*/ 449262 h 283"/>
                  <a:gd name="T16" fmla="*/ 269875 w 226"/>
                  <a:gd name="T17" fmla="*/ 449262 h 283"/>
                  <a:gd name="T18" fmla="*/ 269875 w 226"/>
                  <a:gd name="T19" fmla="*/ 358775 h 283"/>
                  <a:gd name="T20" fmla="*/ 358775 w 226"/>
                  <a:gd name="T21" fmla="*/ 358775 h 283"/>
                  <a:gd name="T22" fmla="*/ 358775 w 226"/>
                  <a:gd name="T23" fmla="*/ 88900 h 283"/>
                  <a:gd name="T24" fmla="*/ 269875 w 226"/>
                  <a:gd name="T25" fmla="*/ 88900 h 283"/>
                  <a:gd name="T26" fmla="*/ 269875 w 226"/>
                  <a:gd name="T27" fmla="*/ 0 h 283"/>
                  <a:gd name="T28" fmla="*/ 179388 w 226"/>
                  <a:gd name="T29" fmla="*/ 0 h 2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26" h="283">
                    <a:moveTo>
                      <a:pt x="113" y="0"/>
                    </a:moveTo>
                    <a:lnTo>
                      <a:pt x="113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226" y="226"/>
                    </a:lnTo>
                    <a:lnTo>
                      <a:pt x="226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8" name="Freeform 954"/>
              <p:cNvSpPr>
                <a:spLocks/>
              </p:cNvSpPr>
              <p:nvPr/>
            </p:nvSpPr>
            <p:spPr bwMode="auto">
              <a:xfrm>
                <a:off x="2349500" y="7680325"/>
                <a:ext cx="450850" cy="360363"/>
              </a:xfrm>
              <a:custGeom>
                <a:avLst/>
                <a:gdLst>
                  <a:gd name="T0" fmla="*/ 450850 w 284"/>
                  <a:gd name="T1" fmla="*/ 360363 h 227"/>
                  <a:gd name="T2" fmla="*/ 450850 w 284"/>
                  <a:gd name="T3" fmla="*/ 90488 h 227"/>
                  <a:gd name="T4" fmla="*/ 180975 w 284"/>
                  <a:gd name="T5" fmla="*/ 90488 h 227"/>
                  <a:gd name="T6" fmla="*/ 180975 w 284"/>
                  <a:gd name="T7" fmla="*/ 0 h 227"/>
                  <a:gd name="T8" fmla="*/ 0 w 284"/>
                  <a:gd name="T9" fmla="*/ 0 h 227"/>
                  <a:gd name="T10" fmla="*/ 0 w 284"/>
                  <a:gd name="T11" fmla="*/ 271463 h 227"/>
                  <a:gd name="T12" fmla="*/ 90488 w 284"/>
                  <a:gd name="T13" fmla="*/ 271463 h 227"/>
                  <a:gd name="T14" fmla="*/ 90488 w 284"/>
                  <a:gd name="T15" fmla="*/ 360363 h 227"/>
                  <a:gd name="T16" fmla="*/ 450850 w 284"/>
                  <a:gd name="T17" fmla="*/ 360363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4" h="227">
                    <a:moveTo>
                      <a:pt x="284" y="227"/>
                    </a:moveTo>
                    <a:lnTo>
                      <a:pt x="284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284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9" name="Freeform 955"/>
              <p:cNvSpPr>
                <a:spLocks/>
              </p:cNvSpPr>
              <p:nvPr/>
            </p:nvSpPr>
            <p:spPr bwMode="auto">
              <a:xfrm>
                <a:off x="1630363" y="7231063"/>
                <a:ext cx="900112" cy="720725"/>
              </a:xfrm>
              <a:custGeom>
                <a:avLst/>
                <a:gdLst>
                  <a:gd name="T0" fmla="*/ 900112 w 567"/>
                  <a:gd name="T1" fmla="*/ 449263 h 454"/>
                  <a:gd name="T2" fmla="*/ 900112 w 567"/>
                  <a:gd name="T3" fmla="*/ 360363 h 454"/>
                  <a:gd name="T4" fmla="*/ 719137 w 567"/>
                  <a:gd name="T5" fmla="*/ 360363 h 454"/>
                  <a:gd name="T6" fmla="*/ 719137 w 567"/>
                  <a:gd name="T7" fmla="*/ 269875 h 454"/>
                  <a:gd name="T8" fmla="*/ 539750 w 567"/>
                  <a:gd name="T9" fmla="*/ 269875 h 454"/>
                  <a:gd name="T10" fmla="*/ 539750 w 567"/>
                  <a:gd name="T11" fmla="*/ 0 h 454"/>
                  <a:gd name="T12" fmla="*/ 269875 w 567"/>
                  <a:gd name="T13" fmla="*/ 0 h 454"/>
                  <a:gd name="T14" fmla="*/ 269875 w 567"/>
                  <a:gd name="T15" fmla="*/ 179388 h 454"/>
                  <a:gd name="T16" fmla="*/ 179387 w 567"/>
                  <a:gd name="T17" fmla="*/ 179388 h 454"/>
                  <a:gd name="T18" fmla="*/ 179387 w 567"/>
                  <a:gd name="T19" fmla="*/ 269875 h 454"/>
                  <a:gd name="T20" fmla="*/ 90487 w 567"/>
                  <a:gd name="T21" fmla="*/ 269875 h 454"/>
                  <a:gd name="T22" fmla="*/ 90487 w 567"/>
                  <a:gd name="T23" fmla="*/ 360363 h 454"/>
                  <a:gd name="T24" fmla="*/ 0 w 567"/>
                  <a:gd name="T25" fmla="*/ 360363 h 454"/>
                  <a:gd name="T26" fmla="*/ 0 w 567"/>
                  <a:gd name="T27" fmla="*/ 539750 h 454"/>
                  <a:gd name="T28" fmla="*/ 90487 w 567"/>
                  <a:gd name="T29" fmla="*/ 539750 h 454"/>
                  <a:gd name="T30" fmla="*/ 90487 w 567"/>
                  <a:gd name="T31" fmla="*/ 630238 h 454"/>
                  <a:gd name="T32" fmla="*/ 539750 w 567"/>
                  <a:gd name="T33" fmla="*/ 630238 h 454"/>
                  <a:gd name="T34" fmla="*/ 539750 w 567"/>
                  <a:gd name="T35" fmla="*/ 720725 h 454"/>
                  <a:gd name="T36" fmla="*/ 719137 w 567"/>
                  <a:gd name="T37" fmla="*/ 720725 h 454"/>
                  <a:gd name="T38" fmla="*/ 719137 w 567"/>
                  <a:gd name="T39" fmla="*/ 449263 h 454"/>
                  <a:gd name="T40" fmla="*/ 900112 w 567"/>
                  <a:gd name="T41" fmla="*/ 449263 h 4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67" h="454">
                    <a:moveTo>
                      <a:pt x="567" y="283"/>
                    </a:move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283"/>
                    </a:lnTo>
                    <a:lnTo>
                      <a:pt x="56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0" name="Freeform 956"/>
              <p:cNvSpPr>
                <a:spLocks/>
              </p:cNvSpPr>
              <p:nvPr/>
            </p:nvSpPr>
            <p:spPr bwMode="auto">
              <a:xfrm>
                <a:off x="1360488" y="6691313"/>
                <a:ext cx="449262" cy="989012"/>
              </a:xfrm>
              <a:custGeom>
                <a:avLst/>
                <a:gdLst>
                  <a:gd name="T0" fmla="*/ 269875 w 283"/>
                  <a:gd name="T1" fmla="*/ 989012 h 623"/>
                  <a:gd name="T2" fmla="*/ 179387 w 283"/>
                  <a:gd name="T3" fmla="*/ 989012 h 623"/>
                  <a:gd name="T4" fmla="*/ 179387 w 283"/>
                  <a:gd name="T5" fmla="*/ 900112 h 623"/>
                  <a:gd name="T6" fmla="*/ 0 w 283"/>
                  <a:gd name="T7" fmla="*/ 900112 h 623"/>
                  <a:gd name="T8" fmla="*/ 0 w 283"/>
                  <a:gd name="T9" fmla="*/ 539750 h 623"/>
                  <a:gd name="T10" fmla="*/ 88900 w 283"/>
                  <a:gd name="T11" fmla="*/ 539750 h 623"/>
                  <a:gd name="T12" fmla="*/ 88900 w 283"/>
                  <a:gd name="T13" fmla="*/ 0 h 623"/>
                  <a:gd name="T14" fmla="*/ 449262 w 283"/>
                  <a:gd name="T15" fmla="*/ 0 h 623"/>
                  <a:gd name="T16" fmla="*/ 449262 w 283"/>
                  <a:gd name="T17" fmla="*/ 179387 h 623"/>
                  <a:gd name="T18" fmla="*/ 360362 w 283"/>
                  <a:gd name="T19" fmla="*/ 179387 h 623"/>
                  <a:gd name="T20" fmla="*/ 360362 w 283"/>
                  <a:gd name="T21" fmla="*/ 360362 h 623"/>
                  <a:gd name="T22" fmla="*/ 269875 w 283"/>
                  <a:gd name="T23" fmla="*/ 360362 h 623"/>
                  <a:gd name="T24" fmla="*/ 269875 w 283"/>
                  <a:gd name="T25" fmla="*/ 630237 h 623"/>
                  <a:gd name="T26" fmla="*/ 360362 w 283"/>
                  <a:gd name="T27" fmla="*/ 630237 h 623"/>
                  <a:gd name="T28" fmla="*/ 360362 w 283"/>
                  <a:gd name="T29" fmla="*/ 719137 h 623"/>
                  <a:gd name="T30" fmla="*/ 449262 w 283"/>
                  <a:gd name="T31" fmla="*/ 719137 h 623"/>
                  <a:gd name="T32" fmla="*/ 449262 w 283"/>
                  <a:gd name="T33" fmla="*/ 809625 h 623"/>
                  <a:gd name="T34" fmla="*/ 360362 w 283"/>
                  <a:gd name="T35" fmla="*/ 809625 h 623"/>
                  <a:gd name="T36" fmla="*/ 360362 w 283"/>
                  <a:gd name="T37" fmla="*/ 900112 h 623"/>
                  <a:gd name="T38" fmla="*/ 269875 w 283"/>
                  <a:gd name="T39" fmla="*/ 900112 h 623"/>
                  <a:gd name="T40" fmla="*/ 269875 w 283"/>
                  <a:gd name="T41" fmla="*/ 989012 h 6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3" h="623">
                    <a:moveTo>
                      <a:pt x="170" y="623"/>
                    </a:moveTo>
                    <a:lnTo>
                      <a:pt x="113" y="623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3"/>
                    </a:lnTo>
                    <a:lnTo>
                      <a:pt x="283" y="453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62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1" name="Freeform 957"/>
              <p:cNvSpPr>
                <a:spLocks/>
              </p:cNvSpPr>
              <p:nvPr/>
            </p:nvSpPr>
            <p:spPr bwMode="auto">
              <a:xfrm>
                <a:off x="1630363" y="6691313"/>
                <a:ext cx="449262" cy="719137"/>
              </a:xfrm>
              <a:custGeom>
                <a:avLst/>
                <a:gdLst>
                  <a:gd name="T0" fmla="*/ 449262 w 283"/>
                  <a:gd name="T1" fmla="*/ 539750 h 453"/>
                  <a:gd name="T2" fmla="*/ 449262 w 283"/>
                  <a:gd name="T3" fmla="*/ 0 h 453"/>
                  <a:gd name="T4" fmla="*/ 360362 w 283"/>
                  <a:gd name="T5" fmla="*/ 0 h 453"/>
                  <a:gd name="T6" fmla="*/ 360362 w 283"/>
                  <a:gd name="T7" fmla="*/ 88900 h 453"/>
                  <a:gd name="T8" fmla="*/ 179387 w 283"/>
                  <a:gd name="T9" fmla="*/ 88900 h 453"/>
                  <a:gd name="T10" fmla="*/ 179387 w 283"/>
                  <a:gd name="T11" fmla="*/ 179387 h 453"/>
                  <a:gd name="T12" fmla="*/ 90487 w 283"/>
                  <a:gd name="T13" fmla="*/ 179387 h 453"/>
                  <a:gd name="T14" fmla="*/ 90487 w 283"/>
                  <a:gd name="T15" fmla="*/ 360362 h 453"/>
                  <a:gd name="T16" fmla="*/ 0 w 283"/>
                  <a:gd name="T17" fmla="*/ 360362 h 453"/>
                  <a:gd name="T18" fmla="*/ 0 w 283"/>
                  <a:gd name="T19" fmla="*/ 630237 h 453"/>
                  <a:gd name="T20" fmla="*/ 90487 w 283"/>
                  <a:gd name="T21" fmla="*/ 630237 h 453"/>
                  <a:gd name="T22" fmla="*/ 90487 w 283"/>
                  <a:gd name="T23" fmla="*/ 719137 h 453"/>
                  <a:gd name="T24" fmla="*/ 269875 w 283"/>
                  <a:gd name="T25" fmla="*/ 719137 h 453"/>
                  <a:gd name="T26" fmla="*/ 269875 w 283"/>
                  <a:gd name="T27" fmla="*/ 539750 h 453"/>
                  <a:gd name="T28" fmla="*/ 449262 w 283"/>
                  <a:gd name="T29" fmla="*/ 539750 h 45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453">
                    <a:moveTo>
                      <a:pt x="283" y="340"/>
                    </a:moveTo>
                    <a:lnTo>
                      <a:pt x="283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170" y="453"/>
                    </a:lnTo>
                    <a:lnTo>
                      <a:pt x="170" y="340"/>
                    </a:lnTo>
                    <a:lnTo>
                      <a:pt x="283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2" name="Freeform 958"/>
              <p:cNvSpPr>
                <a:spLocks/>
              </p:cNvSpPr>
              <p:nvPr/>
            </p:nvSpPr>
            <p:spPr bwMode="auto">
              <a:xfrm>
                <a:off x="1449388" y="6240463"/>
                <a:ext cx="630237" cy="539750"/>
              </a:xfrm>
              <a:custGeom>
                <a:avLst/>
                <a:gdLst>
                  <a:gd name="T0" fmla="*/ 630237 w 397"/>
                  <a:gd name="T1" fmla="*/ 0 h 340"/>
                  <a:gd name="T2" fmla="*/ 630237 w 397"/>
                  <a:gd name="T3" fmla="*/ 450850 h 340"/>
                  <a:gd name="T4" fmla="*/ 541337 w 397"/>
                  <a:gd name="T5" fmla="*/ 450850 h 340"/>
                  <a:gd name="T6" fmla="*/ 541337 w 397"/>
                  <a:gd name="T7" fmla="*/ 539750 h 340"/>
                  <a:gd name="T8" fmla="*/ 360362 w 397"/>
                  <a:gd name="T9" fmla="*/ 539750 h 340"/>
                  <a:gd name="T10" fmla="*/ 360362 w 397"/>
                  <a:gd name="T11" fmla="*/ 450850 h 340"/>
                  <a:gd name="T12" fmla="*/ 0 w 397"/>
                  <a:gd name="T13" fmla="*/ 450850 h 340"/>
                  <a:gd name="T14" fmla="*/ 0 w 397"/>
                  <a:gd name="T15" fmla="*/ 360363 h 340"/>
                  <a:gd name="T16" fmla="*/ 180975 w 397"/>
                  <a:gd name="T17" fmla="*/ 360363 h 340"/>
                  <a:gd name="T18" fmla="*/ 180975 w 397"/>
                  <a:gd name="T19" fmla="*/ 269875 h 340"/>
                  <a:gd name="T20" fmla="*/ 360362 w 397"/>
                  <a:gd name="T21" fmla="*/ 269875 h 340"/>
                  <a:gd name="T22" fmla="*/ 360362 w 397"/>
                  <a:gd name="T23" fmla="*/ 180975 h 340"/>
                  <a:gd name="T24" fmla="*/ 450850 w 397"/>
                  <a:gd name="T25" fmla="*/ 180975 h 340"/>
                  <a:gd name="T26" fmla="*/ 450850 w 397"/>
                  <a:gd name="T27" fmla="*/ 90488 h 340"/>
                  <a:gd name="T28" fmla="*/ 541337 w 397"/>
                  <a:gd name="T29" fmla="*/ 90488 h 340"/>
                  <a:gd name="T30" fmla="*/ 541337 w 397"/>
                  <a:gd name="T31" fmla="*/ 0 h 340"/>
                  <a:gd name="T32" fmla="*/ 630237 w 397"/>
                  <a:gd name="T33" fmla="*/ 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397" y="0"/>
                    </a:moveTo>
                    <a:lnTo>
                      <a:pt x="397" y="284"/>
                    </a:lnTo>
                    <a:lnTo>
                      <a:pt x="341" y="284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3" name="Freeform 959"/>
              <p:cNvSpPr>
                <a:spLocks/>
              </p:cNvSpPr>
              <p:nvPr/>
            </p:nvSpPr>
            <p:spPr bwMode="auto">
              <a:xfrm>
                <a:off x="2079625" y="6691313"/>
                <a:ext cx="450850" cy="539750"/>
              </a:xfrm>
              <a:custGeom>
                <a:avLst/>
                <a:gdLst>
                  <a:gd name="T0" fmla="*/ 450850 w 284"/>
                  <a:gd name="T1" fmla="*/ 0 h 340"/>
                  <a:gd name="T2" fmla="*/ 0 w 284"/>
                  <a:gd name="T3" fmla="*/ 0 h 340"/>
                  <a:gd name="T4" fmla="*/ 0 w 284"/>
                  <a:gd name="T5" fmla="*/ 539750 h 340"/>
                  <a:gd name="T6" fmla="*/ 180975 w 284"/>
                  <a:gd name="T7" fmla="*/ 539750 h 340"/>
                  <a:gd name="T8" fmla="*/ 180975 w 284"/>
                  <a:gd name="T9" fmla="*/ 360363 h 340"/>
                  <a:gd name="T10" fmla="*/ 269875 w 284"/>
                  <a:gd name="T11" fmla="*/ 360363 h 340"/>
                  <a:gd name="T12" fmla="*/ 269875 w 284"/>
                  <a:gd name="T13" fmla="*/ 179388 h 340"/>
                  <a:gd name="T14" fmla="*/ 360363 w 284"/>
                  <a:gd name="T15" fmla="*/ 179388 h 340"/>
                  <a:gd name="T16" fmla="*/ 360363 w 284"/>
                  <a:gd name="T17" fmla="*/ 88900 h 340"/>
                  <a:gd name="T18" fmla="*/ 450850 w 284"/>
                  <a:gd name="T19" fmla="*/ 88900 h 340"/>
                  <a:gd name="T20" fmla="*/ 450850 w 284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4" h="340">
                    <a:moveTo>
                      <a:pt x="284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4" name="Freeform 960"/>
              <p:cNvSpPr>
                <a:spLocks/>
              </p:cNvSpPr>
              <p:nvPr/>
            </p:nvSpPr>
            <p:spPr bwMode="auto">
              <a:xfrm>
                <a:off x="2079625" y="6330950"/>
                <a:ext cx="541338" cy="449263"/>
              </a:xfrm>
              <a:custGeom>
                <a:avLst/>
                <a:gdLst>
                  <a:gd name="T0" fmla="*/ 450850 w 341"/>
                  <a:gd name="T1" fmla="*/ 449263 h 283"/>
                  <a:gd name="T2" fmla="*/ 450850 w 341"/>
                  <a:gd name="T3" fmla="*/ 360363 h 283"/>
                  <a:gd name="T4" fmla="*/ 0 w 341"/>
                  <a:gd name="T5" fmla="*/ 360363 h 283"/>
                  <a:gd name="T6" fmla="*/ 0 w 341"/>
                  <a:gd name="T7" fmla="*/ 0 h 283"/>
                  <a:gd name="T8" fmla="*/ 269875 w 341"/>
                  <a:gd name="T9" fmla="*/ 0 h 283"/>
                  <a:gd name="T10" fmla="*/ 269875 w 341"/>
                  <a:gd name="T11" fmla="*/ 90488 h 283"/>
                  <a:gd name="T12" fmla="*/ 360363 w 341"/>
                  <a:gd name="T13" fmla="*/ 90488 h 283"/>
                  <a:gd name="T14" fmla="*/ 360363 w 341"/>
                  <a:gd name="T15" fmla="*/ 179388 h 283"/>
                  <a:gd name="T16" fmla="*/ 541338 w 341"/>
                  <a:gd name="T17" fmla="*/ 179388 h 283"/>
                  <a:gd name="T18" fmla="*/ 541338 w 341"/>
                  <a:gd name="T19" fmla="*/ 449263 h 283"/>
                  <a:gd name="T20" fmla="*/ 450850 w 341"/>
                  <a:gd name="T21" fmla="*/ 449263 h 2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1" h="283">
                    <a:moveTo>
                      <a:pt x="284" y="283"/>
                    </a:moveTo>
                    <a:lnTo>
                      <a:pt x="284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283"/>
                    </a:lnTo>
                    <a:lnTo>
                      <a:pt x="284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5" name="Freeform 961"/>
              <p:cNvSpPr>
                <a:spLocks/>
              </p:cNvSpPr>
              <p:nvPr/>
            </p:nvSpPr>
            <p:spPr bwMode="auto">
              <a:xfrm>
                <a:off x="2170113" y="6151563"/>
                <a:ext cx="179387" cy="179387"/>
              </a:xfrm>
              <a:custGeom>
                <a:avLst/>
                <a:gdLst>
                  <a:gd name="T0" fmla="*/ 179387 w 113"/>
                  <a:gd name="T1" fmla="*/ 179387 h 113"/>
                  <a:gd name="T2" fmla="*/ 179387 w 113"/>
                  <a:gd name="T3" fmla="*/ 0 h 113"/>
                  <a:gd name="T4" fmla="*/ 90487 w 113"/>
                  <a:gd name="T5" fmla="*/ 0 h 113"/>
                  <a:gd name="T6" fmla="*/ 90487 w 113"/>
                  <a:gd name="T7" fmla="*/ 88900 h 113"/>
                  <a:gd name="T8" fmla="*/ 0 w 113"/>
                  <a:gd name="T9" fmla="*/ 88900 h 113"/>
                  <a:gd name="T10" fmla="*/ 0 w 113"/>
                  <a:gd name="T11" fmla="*/ 179387 h 113"/>
                  <a:gd name="T12" fmla="*/ 179387 w 113"/>
                  <a:gd name="T13" fmla="*/ 179387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113"/>
                    </a:moveTo>
                    <a:lnTo>
                      <a:pt x="113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11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6" name="Freeform 962"/>
              <p:cNvSpPr>
                <a:spLocks/>
              </p:cNvSpPr>
              <p:nvPr/>
            </p:nvSpPr>
            <p:spPr bwMode="auto">
              <a:xfrm>
                <a:off x="2349500" y="6061075"/>
                <a:ext cx="360363" cy="449263"/>
              </a:xfrm>
              <a:custGeom>
                <a:avLst/>
                <a:gdLst>
                  <a:gd name="T0" fmla="*/ 0 w 227"/>
                  <a:gd name="T1" fmla="*/ 0 h 283"/>
                  <a:gd name="T2" fmla="*/ 0 w 227"/>
                  <a:gd name="T3" fmla="*/ 360363 h 283"/>
                  <a:gd name="T4" fmla="*/ 90488 w 227"/>
                  <a:gd name="T5" fmla="*/ 360363 h 283"/>
                  <a:gd name="T6" fmla="*/ 90488 w 227"/>
                  <a:gd name="T7" fmla="*/ 449263 h 283"/>
                  <a:gd name="T8" fmla="*/ 271463 w 227"/>
                  <a:gd name="T9" fmla="*/ 449263 h 283"/>
                  <a:gd name="T10" fmla="*/ 271463 w 227"/>
                  <a:gd name="T11" fmla="*/ 360363 h 283"/>
                  <a:gd name="T12" fmla="*/ 360363 w 227"/>
                  <a:gd name="T13" fmla="*/ 360363 h 283"/>
                  <a:gd name="T14" fmla="*/ 360363 w 227"/>
                  <a:gd name="T15" fmla="*/ 0 h 283"/>
                  <a:gd name="T16" fmla="*/ 0 w 227"/>
                  <a:gd name="T17" fmla="*/ 0 h 2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283">
                    <a:moveTo>
                      <a:pt x="0" y="0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7" name="Freeform 964"/>
              <p:cNvSpPr>
                <a:spLocks/>
              </p:cNvSpPr>
              <p:nvPr/>
            </p:nvSpPr>
            <p:spPr bwMode="auto">
              <a:xfrm>
                <a:off x="2439988" y="5791200"/>
                <a:ext cx="180975" cy="269875"/>
              </a:xfrm>
              <a:custGeom>
                <a:avLst/>
                <a:gdLst>
                  <a:gd name="T0" fmla="*/ 180975 w 114"/>
                  <a:gd name="T1" fmla="*/ 269875 h 170"/>
                  <a:gd name="T2" fmla="*/ 180975 w 114"/>
                  <a:gd name="T3" fmla="*/ 0 h 170"/>
                  <a:gd name="T4" fmla="*/ 90488 w 114"/>
                  <a:gd name="T5" fmla="*/ 0 h 170"/>
                  <a:gd name="T6" fmla="*/ 90488 w 114"/>
                  <a:gd name="T7" fmla="*/ 88900 h 170"/>
                  <a:gd name="T8" fmla="*/ 0 w 114"/>
                  <a:gd name="T9" fmla="*/ 88900 h 170"/>
                  <a:gd name="T10" fmla="*/ 0 w 114"/>
                  <a:gd name="T11" fmla="*/ 269875 h 170"/>
                  <a:gd name="T12" fmla="*/ 180975 w 114"/>
                  <a:gd name="T13" fmla="*/ 269875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114" y="170"/>
                    </a:moveTo>
                    <a:lnTo>
                      <a:pt x="11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114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8" name="Freeform 966"/>
              <p:cNvSpPr>
                <a:spLocks/>
              </p:cNvSpPr>
              <p:nvPr/>
            </p:nvSpPr>
            <p:spPr bwMode="auto">
              <a:xfrm>
                <a:off x="2709863" y="6151563"/>
                <a:ext cx="269875" cy="358775"/>
              </a:xfrm>
              <a:custGeom>
                <a:avLst/>
                <a:gdLst>
                  <a:gd name="T0" fmla="*/ 0 w 170"/>
                  <a:gd name="T1" fmla="*/ 0 h 226"/>
                  <a:gd name="T2" fmla="*/ 180975 w 170"/>
                  <a:gd name="T3" fmla="*/ 0 h 226"/>
                  <a:gd name="T4" fmla="*/ 180975 w 170"/>
                  <a:gd name="T5" fmla="*/ 88900 h 226"/>
                  <a:gd name="T6" fmla="*/ 269875 w 170"/>
                  <a:gd name="T7" fmla="*/ 88900 h 226"/>
                  <a:gd name="T8" fmla="*/ 269875 w 170"/>
                  <a:gd name="T9" fmla="*/ 179388 h 226"/>
                  <a:gd name="T10" fmla="*/ 180975 w 170"/>
                  <a:gd name="T11" fmla="*/ 179388 h 226"/>
                  <a:gd name="T12" fmla="*/ 180975 w 170"/>
                  <a:gd name="T13" fmla="*/ 358775 h 226"/>
                  <a:gd name="T14" fmla="*/ 0 w 170"/>
                  <a:gd name="T15" fmla="*/ 358775 h 226"/>
                  <a:gd name="T16" fmla="*/ 0 w 170"/>
                  <a:gd name="T17" fmla="*/ 0 h 2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226">
                    <a:moveTo>
                      <a:pt x="0" y="0"/>
                    </a:moveTo>
                    <a:lnTo>
                      <a:pt x="114" y="0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9" name="Freeform 967"/>
              <p:cNvSpPr>
                <a:spLocks/>
              </p:cNvSpPr>
              <p:nvPr/>
            </p:nvSpPr>
            <p:spPr bwMode="auto">
              <a:xfrm>
                <a:off x="2620963" y="6421438"/>
                <a:ext cx="358775" cy="449262"/>
              </a:xfrm>
              <a:custGeom>
                <a:avLst/>
                <a:gdLst>
                  <a:gd name="T0" fmla="*/ 269875 w 226"/>
                  <a:gd name="T1" fmla="*/ 449262 h 283"/>
                  <a:gd name="T2" fmla="*/ 179388 w 226"/>
                  <a:gd name="T3" fmla="*/ 449262 h 283"/>
                  <a:gd name="T4" fmla="*/ 179388 w 226"/>
                  <a:gd name="T5" fmla="*/ 358775 h 283"/>
                  <a:gd name="T6" fmla="*/ 0 w 226"/>
                  <a:gd name="T7" fmla="*/ 358775 h 283"/>
                  <a:gd name="T8" fmla="*/ 0 w 226"/>
                  <a:gd name="T9" fmla="*/ 0 h 283"/>
                  <a:gd name="T10" fmla="*/ 88900 w 226"/>
                  <a:gd name="T11" fmla="*/ 0 h 283"/>
                  <a:gd name="T12" fmla="*/ 88900 w 226"/>
                  <a:gd name="T13" fmla="*/ 88900 h 283"/>
                  <a:gd name="T14" fmla="*/ 358775 w 226"/>
                  <a:gd name="T15" fmla="*/ 88900 h 283"/>
                  <a:gd name="T16" fmla="*/ 358775 w 226"/>
                  <a:gd name="T17" fmla="*/ 269875 h 283"/>
                  <a:gd name="T18" fmla="*/ 269875 w 226"/>
                  <a:gd name="T19" fmla="*/ 269875 h 283"/>
                  <a:gd name="T20" fmla="*/ 269875 w 226"/>
                  <a:gd name="T21" fmla="*/ 449262 h 2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6" h="283">
                    <a:moveTo>
                      <a:pt x="170" y="283"/>
                    </a:moveTo>
                    <a:lnTo>
                      <a:pt x="113" y="28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226" y="56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0" name="Freeform 968"/>
              <p:cNvSpPr>
                <a:spLocks/>
              </p:cNvSpPr>
              <p:nvPr/>
            </p:nvSpPr>
            <p:spPr bwMode="auto">
              <a:xfrm>
                <a:off x="3160713" y="7140575"/>
                <a:ext cx="269875" cy="269875"/>
              </a:xfrm>
              <a:custGeom>
                <a:avLst/>
                <a:gdLst>
                  <a:gd name="T0" fmla="*/ 179388 w 170"/>
                  <a:gd name="T1" fmla="*/ 269875 h 170"/>
                  <a:gd name="T2" fmla="*/ 179388 w 170"/>
                  <a:gd name="T3" fmla="*/ 180975 h 170"/>
                  <a:gd name="T4" fmla="*/ 269875 w 170"/>
                  <a:gd name="T5" fmla="*/ 180975 h 170"/>
                  <a:gd name="T6" fmla="*/ 269875 w 170"/>
                  <a:gd name="T7" fmla="*/ 0 h 170"/>
                  <a:gd name="T8" fmla="*/ 88900 w 170"/>
                  <a:gd name="T9" fmla="*/ 0 h 170"/>
                  <a:gd name="T10" fmla="*/ 88900 w 170"/>
                  <a:gd name="T11" fmla="*/ 90488 h 170"/>
                  <a:gd name="T12" fmla="*/ 0 w 170"/>
                  <a:gd name="T13" fmla="*/ 90488 h 170"/>
                  <a:gd name="T14" fmla="*/ 0 w 170"/>
                  <a:gd name="T15" fmla="*/ 180975 h 170"/>
                  <a:gd name="T16" fmla="*/ 88900 w 170"/>
                  <a:gd name="T17" fmla="*/ 180975 h 170"/>
                  <a:gd name="T18" fmla="*/ 88900 w 170"/>
                  <a:gd name="T19" fmla="*/ 269875 h 170"/>
                  <a:gd name="T20" fmla="*/ 179388 w 170"/>
                  <a:gd name="T21" fmla="*/ 269875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113" y="170"/>
                    </a:move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113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1" name="Freeform 969"/>
              <p:cNvSpPr>
                <a:spLocks/>
              </p:cNvSpPr>
              <p:nvPr/>
            </p:nvSpPr>
            <p:spPr bwMode="auto">
              <a:xfrm>
                <a:off x="2979738" y="6870700"/>
                <a:ext cx="360362" cy="360363"/>
              </a:xfrm>
              <a:custGeom>
                <a:avLst/>
                <a:gdLst>
                  <a:gd name="T0" fmla="*/ 360362 w 227"/>
                  <a:gd name="T1" fmla="*/ 269875 h 227"/>
                  <a:gd name="T2" fmla="*/ 360362 w 227"/>
                  <a:gd name="T3" fmla="*/ 90488 h 227"/>
                  <a:gd name="T4" fmla="*/ 269875 w 227"/>
                  <a:gd name="T5" fmla="*/ 90488 h 227"/>
                  <a:gd name="T6" fmla="*/ 269875 w 227"/>
                  <a:gd name="T7" fmla="*/ 0 h 227"/>
                  <a:gd name="T8" fmla="*/ 0 w 227"/>
                  <a:gd name="T9" fmla="*/ 0 h 227"/>
                  <a:gd name="T10" fmla="*/ 0 w 227"/>
                  <a:gd name="T11" fmla="*/ 90488 h 227"/>
                  <a:gd name="T12" fmla="*/ 90487 w 227"/>
                  <a:gd name="T13" fmla="*/ 90488 h 227"/>
                  <a:gd name="T14" fmla="*/ 90487 w 227"/>
                  <a:gd name="T15" fmla="*/ 269875 h 227"/>
                  <a:gd name="T16" fmla="*/ 180975 w 227"/>
                  <a:gd name="T17" fmla="*/ 269875 h 227"/>
                  <a:gd name="T18" fmla="*/ 180975 w 227"/>
                  <a:gd name="T19" fmla="*/ 360363 h 227"/>
                  <a:gd name="T20" fmla="*/ 269875 w 227"/>
                  <a:gd name="T21" fmla="*/ 360363 h 227"/>
                  <a:gd name="T22" fmla="*/ 269875 w 227"/>
                  <a:gd name="T23" fmla="*/ 269875 h 227"/>
                  <a:gd name="T24" fmla="*/ 360362 w 227"/>
                  <a:gd name="T25" fmla="*/ 269875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227">
                    <a:moveTo>
                      <a:pt x="227" y="170"/>
                    </a:move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2" name="Freeform 970"/>
              <p:cNvSpPr>
                <a:spLocks/>
              </p:cNvSpPr>
              <p:nvPr/>
            </p:nvSpPr>
            <p:spPr bwMode="auto">
              <a:xfrm>
                <a:off x="3340100" y="6870700"/>
                <a:ext cx="269875" cy="360363"/>
              </a:xfrm>
              <a:custGeom>
                <a:avLst/>
                <a:gdLst>
                  <a:gd name="T0" fmla="*/ 0 w 170"/>
                  <a:gd name="T1" fmla="*/ 90488 h 227"/>
                  <a:gd name="T2" fmla="*/ 90488 w 170"/>
                  <a:gd name="T3" fmla="*/ 90488 h 227"/>
                  <a:gd name="T4" fmla="*/ 90488 w 170"/>
                  <a:gd name="T5" fmla="*/ 0 h 227"/>
                  <a:gd name="T6" fmla="*/ 269875 w 170"/>
                  <a:gd name="T7" fmla="*/ 0 h 227"/>
                  <a:gd name="T8" fmla="*/ 269875 w 170"/>
                  <a:gd name="T9" fmla="*/ 269875 h 227"/>
                  <a:gd name="T10" fmla="*/ 180975 w 170"/>
                  <a:gd name="T11" fmla="*/ 269875 h 227"/>
                  <a:gd name="T12" fmla="*/ 180975 w 170"/>
                  <a:gd name="T13" fmla="*/ 360363 h 227"/>
                  <a:gd name="T14" fmla="*/ 90488 w 170"/>
                  <a:gd name="T15" fmla="*/ 360363 h 227"/>
                  <a:gd name="T16" fmla="*/ 90488 w 170"/>
                  <a:gd name="T17" fmla="*/ 269875 h 227"/>
                  <a:gd name="T18" fmla="*/ 0 w 170"/>
                  <a:gd name="T19" fmla="*/ 269875 h 227"/>
                  <a:gd name="T20" fmla="*/ 0 w 170"/>
                  <a:gd name="T21" fmla="*/ 90488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227">
                    <a:moveTo>
                      <a:pt x="0" y="57"/>
                    </a:move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3" name="Freeform 971"/>
              <p:cNvSpPr>
                <a:spLocks/>
              </p:cNvSpPr>
              <p:nvPr/>
            </p:nvSpPr>
            <p:spPr bwMode="auto">
              <a:xfrm>
                <a:off x="3070225" y="6691313"/>
                <a:ext cx="450850" cy="269875"/>
              </a:xfrm>
              <a:custGeom>
                <a:avLst/>
                <a:gdLst>
                  <a:gd name="T0" fmla="*/ 450850 w 284"/>
                  <a:gd name="T1" fmla="*/ 88900 h 170"/>
                  <a:gd name="T2" fmla="*/ 360363 w 284"/>
                  <a:gd name="T3" fmla="*/ 88900 h 170"/>
                  <a:gd name="T4" fmla="*/ 360363 w 284"/>
                  <a:gd name="T5" fmla="*/ 0 h 170"/>
                  <a:gd name="T6" fmla="*/ 0 w 284"/>
                  <a:gd name="T7" fmla="*/ 0 h 170"/>
                  <a:gd name="T8" fmla="*/ 0 w 284"/>
                  <a:gd name="T9" fmla="*/ 179388 h 170"/>
                  <a:gd name="T10" fmla="*/ 179388 w 284"/>
                  <a:gd name="T11" fmla="*/ 179388 h 170"/>
                  <a:gd name="T12" fmla="*/ 179388 w 284"/>
                  <a:gd name="T13" fmla="*/ 269875 h 170"/>
                  <a:gd name="T14" fmla="*/ 360363 w 284"/>
                  <a:gd name="T15" fmla="*/ 269875 h 170"/>
                  <a:gd name="T16" fmla="*/ 360363 w 284"/>
                  <a:gd name="T17" fmla="*/ 179388 h 170"/>
                  <a:gd name="T18" fmla="*/ 450850 w 284"/>
                  <a:gd name="T19" fmla="*/ 179388 h 170"/>
                  <a:gd name="T20" fmla="*/ 450850 w 284"/>
                  <a:gd name="T21" fmla="*/ 8890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4" h="170">
                    <a:moveTo>
                      <a:pt x="284" y="56"/>
                    </a:moveTo>
                    <a:lnTo>
                      <a:pt x="227" y="56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4" name="Freeform 972"/>
              <p:cNvSpPr>
                <a:spLocks/>
              </p:cNvSpPr>
              <p:nvPr/>
            </p:nvSpPr>
            <p:spPr bwMode="auto">
              <a:xfrm>
                <a:off x="3521075" y="6510338"/>
                <a:ext cx="449263" cy="630237"/>
              </a:xfrm>
              <a:custGeom>
                <a:avLst/>
                <a:gdLst>
                  <a:gd name="T0" fmla="*/ 88900 w 283"/>
                  <a:gd name="T1" fmla="*/ 630237 h 397"/>
                  <a:gd name="T2" fmla="*/ 179388 w 283"/>
                  <a:gd name="T3" fmla="*/ 630237 h 397"/>
                  <a:gd name="T4" fmla="*/ 179388 w 283"/>
                  <a:gd name="T5" fmla="*/ 541337 h 397"/>
                  <a:gd name="T6" fmla="*/ 269875 w 283"/>
                  <a:gd name="T7" fmla="*/ 541337 h 397"/>
                  <a:gd name="T8" fmla="*/ 269875 w 283"/>
                  <a:gd name="T9" fmla="*/ 450850 h 397"/>
                  <a:gd name="T10" fmla="*/ 358775 w 283"/>
                  <a:gd name="T11" fmla="*/ 450850 h 397"/>
                  <a:gd name="T12" fmla="*/ 358775 w 283"/>
                  <a:gd name="T13" fmla="*/ 360362 h 397"/>
                  <a:gd name="T14" fmla="*/ 449263 w 283"/>
                  <a:gd name="T15" fmla="*/ 360362 h 397"/>
                  <a:gd name="T16" fmla="*/ 449263 w 283"/>
                  <a:gd name="T17" fmla="*/ 180975 h 397"/>
                  <a:gd name="T18" fmla="*/ 358775 w 283"/>
                  <a:gd name="T19" fmla="*/ 180975 h 397"/>
                  <a:gd name="T20" fmla="*/ 358775 w 283"/>
                  <a:gd name="T21" fmla="*/ 0 h 397"/>
                  <a:gd name="T22" fmla="*/ 88900 w 283"/>
                  <a:gd name="T23" fmla="*/ 0 h 397"/>
                  <a:gd name="T24" fmla="*/ 88900 w 283"/>
                  <a:gd name="T25" fmla="*/ 180975 h 397"/>
                  <a:gd name="T26" fmla="*/ 0 w 283"/>
                  <a:gd name="T27" fmla="*/ 180975 h 397"/>
                  <a:gd name="T28" fmla="*/ 0 w 283"/>
                  <a:gd name="T29" fmla="*/ 360362 h 397"/>
                  <a:gd name="T30" fmla="*/ 88900 w 283"/>
                  <a:gd name="T31" fmla="*/ 360362 h 397"/>
                  <a:gd name="T32" fmla="*/ 88900 w 283"/>
                  <a:gd name="T33" fmla="*/ 541337 h 397"/>
                  <a:gd name="T34" fmla="*/ 88900 w 283"/>
                  <a:gd name="T35" fmla="*/ 63023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3" h="397">
                    <a:moveTo>
                      <a:pt x="56" y="397"/>
                    </a:moveTo>
                    <a:lnTo>
                      <a:pt x="113" y="397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226" y="284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56" y="0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1"/>
                    </a:lnTo>
                    <a:lnTo>
                      <a:pt x="56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5" name="Freeform 973"/>
              <p:cNvSpPr>
                <a:spLocks/>
              </p:cNvSpPr>
              <p:nvPr/>
            </p:nvSpPr>
            <p:spPr bwMode="auto">
              <a:xfrm>
                <a:off x="3340100" y="6240463"/>
                <a:ext cx="269875" cy="539750"/>
              </a:xfrm>
              <a:custGeom>
                <a:avLst/>
                <a:gdLst>
                  <a:gd name="T0" fmla="*/ 269875 w 170"/>
                  <a:gd name="T1" fmla="*/ 0 h 340"/>
                  <a:gd name="T2" fmla="*/ 269875 w 170"/>
                  <a:gd name="T3" fmla="*/ 450850 h 340"/>
                  <a:gd name="T4" fmla="*/ 180975 w 170"/>
                  <a:gd name="T5" fmla="*/ 450850 h 340"/>
                  <a:gd name="T6" fmla="*/ 180975 w 170"/>
                  <a:gd name="T7" fmla="*/ 539750 h 340"/>
                  <a:gd name="T8" fmla="*/ 90488 w 170"/>
                  <a:gd name="T9" fmla="*/ 539750 h 340"/>
                  <a:gd name="T10" fmla="*/ 90488 w 170"/>
                  <a:gd name="T11" fmla="*/ 450850 h 340"/>
                  <a:gd name="T12" fmla="*/ 0 w 170"/>
                  <a:gd name="T13" fmla="*/ 450850 h 340"/>
                  <a:gd name="T14" fmla="*/ 0 w 170"/>
                  <a:gd name="T15" fmla="*/ 180975 h 340"/>
                  <a:gd name="T16" fmla="*/ 180975 w 170"/>
                  <a:gd name="T17" fmla="*/ 180975 h 340"/>
                  <a:gd name="T18" fmla="*/ 180975 w 170"/>
                  <a:gd name="T19" fmla="*/ 0 h 340"/>
                  <a:gd name="T20" fmla="*/ 269875 w 170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340">
                    <a:moveTo>
                      <a:pt x="170" y="0"/>
                    </a:move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6" name="Freeform 975"/>
              <p:cNvSpPr>
                <a:spLocks/>
              </p:cNvSpPr>
              <p:nvPr/>
            </p:nvSpPr>
            <p:spPr bwMode="auto">
              <a:xfrm>
                <a:off x="2890838" y="6510338"/>
                <a:ext cx="449262" cy="360362"/>
              </a:xfrm>
              <a:custGeom>
                <a:avLst/>
                <a:gdLst>
                  <a:gd name="T0" fmla="*/ 449262 w 283"/>
                  <a:gd name="T1" fmla="*/ 0 h 227"/>
                  <a:gd name="T2" fmla="*/ 179387 w 283"/>
                  <a:gd name="T3" fmla="*/ 0 h 227"/>
                  <a:gd name="T4" fmla="*/ 179387 w 283"/>
                  <a:gd name="T5" fmla="*/ 90487 h 227"/>
                  <a:gd name="T6" fmla="*/ 88900 w 283"/>
                  <a:gd name="T7" fmla="*/ 90487 h 227"/>
                  <a:gd name="T8" fmla="*/ 88900 w 283"/>
                  <a:gd name="T9" fmla="*/ 180975 h 227"/>
                  <a:gd name="T10" fmla="*/ 0 w 283"/>
                  <a:gd name="T11" fmla="*/ 180975 h 227"/>
                  <a:gd name="T12" fmla="*/ 0 w 283"/>
                  <a:gd name="T13" fmla="*/ 360362 h 227"/>
                  <a:gd name="T14" fmla="*/ 179387 w 283"/>
                  <a:gd name="T15" fmla="*/ 360362 h 227"/>
                  <a:gd name="T16" fmla="*/ 179387 w 283"/>
                  <a:gd name="T17" fmla="*/ 180975 h 227"/>
                  <a:gd name="T18" fmla="*/ 449262 w 283"/>
                  <a:gd name="T19" fmla="*/ 180975 h 227"/>
                  <a:gd name="T20" fmla="*/ 449262 w 283"/>
                  <a:gd name="T21" fmla="*/ 0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227">
                    <a:moveTo>
                      <a:pt x="283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56" y="57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283" y="114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7" name="Freeform 976"/>
              <p:cNvSpPr>
                <a:spLocks/>
              </p:cNvSpPr>
              <p:nvPr/>
            </p:nvSpPr>
            <p:spPr bwMode="auto">
              <a:xfrm>
                <a:off x="2890838" y="6330950"/>
                <a:ext cx="449262" cy="269875"/>
              </a:xfrm>
              <a:custGeom>
                <a:avLst/>
                <a:gdLst>
                  <a:gd name="T0" fmla="*/ 449262 w 283"/>
                  <a:gd name="T1" fmla="*/ 90488 h 170"/>
                  <a:gd name="T2" fmla="*/ 358775 w 283"/>
                  <a:gd name="T3" fmla="*/ 90488 h 170"/>
                  <a:gd name="T4" fmla="*/ 358775 w 283"/>
                  <a:gd name="T5" fmla="*/ 0 h 170"/>
                  <a:gd name="T6" fmla="*/ 269875 w 283"/>
                  <a:gd name="T7" fmla="*/ 0 h 170"/>
                  <a:gd name="T8" fmla="*/ 269875 w 283"/>
                  <a:gd name="T9" fmla="*/ 90488 h 170"/>
                  <a:gd name="T10" fmla="*/ 0 w 283"/>
                  <a:gd name="T11" fmla="*/ 90488 h 170"/>
                  <a:gd name="T12" fmla="*/ 0 w 283"/>
                  <a:gd name="T13" fmla="*/ 179388 h 170"/>
                  <a:gd name="T14" fmla="*/ 88900 w 283"/>
                  <a:gd name="T15" fmla="*/ 179388 h 170"/>
                  <a:gd name="T16" fmla="*/ 88900 w 283"/>
                  <a:gd name="T17" fmla="*/ 269875 h 170"/>
                  <a:gd name="T18" fmla="*/ 179387 w 283"/>
                  <a:gd name="T19" fmla="*/ 269875 h 170"/>
                  <a:gd name="T20" fmla="*/ 179387 w 283"/>
                  <a:gd name="T21" fmla="*/ 179388 h 170"/>
                  <a:gd name="T22" fmla="*/ 449262 w 283"/>
                  <a:gd name="T23" fmla="*/ 179388 h 170"/>
                  <a:gd name="T24" fmla="*/ 449262 w 283"/>
                  <a:gd name="T25" fmla="*/ 90488 h 17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3" h="170">
                    <a:moveTo>
                      <a:pt x="283" y="57"/>
                    </a:moveTo>
                    <a:lnTo>
                      <a:pt x="226" y="57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283" y="113"/>
                    </a:lnTo>
                    <a:lnTo>
                      <a:pt x="283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8" name="Freeform 977"/>
              <p:cNvSpPr>
                <a:spLocks/>
              </p:cNvSpPr>
              <p:nvPr/>
            </p:nvSpPr>
            <p:spPr bwMode="auto">
              <a:xfrm>
                <a:off x="2890838" y="6240463"/>
                <a:ext cx="269875" cy="180975"/>
              </a:xfrm>
              <a:custGeom>
                <a:avLst/>
                <a:gdLst>
                  <a:gd name="T0" fmla="*/ 269875 w 170"/>
                  <a:gd name="T1" fmla="*/ 0 h 114"/>
                  <a:gd name="T2" fmla="*/ 88900 w 170"/>
                  <a:gd name="T3" fmla="*/ 0 h 114"/>
                  <a:gd name="T4" fmla="*/ 88900 w 170"/>
                  <a:gd name="T5" fmla="*/ 90488 h 114"/>
                  <a:gd name="T6" fmla="*/ 0 w 170"/>
                  <a:gd name="T7" fmla="*/ 90488 h 114"/>
                  <a:gd name="T8" fmla="*/ 0 w 170"/>
                  <a:gd name="T9" fmla="*/ 180975 h 114"/>
                  <a:gd name="T10" fmla="*/ 269875 w 170"/>
                  <a:gd name="T11" fmla="*/ 180975 h 114"/>
                  <a:gd name="T12" fmla="*/ 269875 w 170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9" name="Freeform 978"/>
              <p:cNvSpPr>
                <a:spLocks/>
              </p:cNvSpPr>
              <p:nvPr/>
            </p:nvSpPr>
            <p:spPr bwMode="auto">
              <a:xfrm>
                <a:off x="3160713" y="6151563"/>
                <a:ext cx="360362" cy="269875"/>
              </a:xfrm>
              <a:custGeom>
                <a:avLst/>
                <a:gdLst>
                  <a:gd name="T0" fmla="*/ 360362 w 227"/>
                  <a:gd name="T1" fmla="*/ 0 h 170"/>
                  <a:gd name="T2" fmla="*/ 179387 w 227"/>
                  <a:gd name="T3" fmla="*/ 0 h 170"/>
                  <a:gd name="T4" fmla="*/ 179387 w 227"/>
                  <a:gd name="T5" fmla="*/ 88900 h 170"/>
                  <a:gd name="T6" fmla="*/ 0 w 227"/>
                  <a:gd name="T7" fmla="*/ 88900 h 170"/>
                  <a:gd name="T8" fmla="*/ 0 w 227"/>
                  <a:gd name="T9" fmla="*/ 179388 h 170"/>
                  <a:gd name="T10" fmla="*/ 88900 w 227"/>
                  <a:gd name="T11" fmla="*/ 179388 h 170"/>
                  <a:gd name="T12" fmla="*/ 88900 w 227"/>
                  <a:gd name="T13" fmla="*/ 269875 h 170"/>
                  <a:gd name="T14" fmla="*/ 360362 w 227"/>
                  <a:gd name="T15" fmla="*/ 269875 h 170"/>
                  <a:gd name="T16" fmla="*/ 360362 w 227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227" y="0"/>
                    </a:moveTo>
                    <a:lnTo>
                      <a:pt x="113" y="0"/>
                    </a:lnTo>
                    <a:lnTo>
                      <a:pt x="113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227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0" name="Freeform 979"/>
              <p:cNvSpPr>
                <a:spLocks/>
              </p:cNvSpPr>
              <p:nvPr/>
            </p:nvSpPr>
            <p:spPr bwMode="auto">
              <a:xfrm>
                <a:off x="2620963" y="5700713"/>
                <a:ext cx="358775" cy="360362"/>
              </a:xfrm>
              <a:custGeom>
                <a:avLst/>
                <a:gdLst>
                  <a:gd name="T0" fmla="*/ 0 w 226"/>
                  <a:gd name="T1" fmla="*/ 0 h 227"/>
                  <a:gd name="T2" fmla="*/ 179388 w 226"/>
                  <a:gd name="T3" fmla="*/ 0 h 227"/>
                  <a:gd name="T4" fmla="*/ 269875 w 226"/>
                  <a:gd name="T5" fmla="*/ 0 h 227"/>
                  <a:gd name="T6" fmla="*/ 269875 w 226"/>
                  <a:gd name="T7" fmla="*/ 90487 h 227"/>
                  <a:gd name="T8" fmla="*/ 358775 w 226"/>
                  <a:gd name="T9" fmla="*/ 90487 h 227"/>
                  <a:gd name="T10" fmla="*/ 358775 w 226"/>
                  <a:gd name="T11" fmla="*/ 179387 h 227"/>
                  <a:gd name="T12" fmla="*/ 269875 w 226"/>
                  <a:gd name="T13" fmla="*/ 179387 h 227"/>
                  <a:gd name="T14" fmla="*/ 269875 w 226"/>
                  <a:gd name="T15" fmla="*/ 360362 h 227"/>
                  <a:gd name="T16" fmla="*/ 0 w 226"/>
                  <a:gd name="T17" fmla="*/ 360362 h 227"/>
                  <a:gd name="T18" fmla="*/ 0 w 226"/>
                  <a:gd name="T19" fmla="*/ 0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6" h="227">
                    <a:moveTo>
                      <a:pt x="0" y="0"/>
                    </a:move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1" name="Freeform 980"/>
              <p:cNvSpPr>
                <a:spLocks/>
              </p:cNvSpPr>
              <p:nvPr/>
            </p:nvSpPr>
            <p:spPr bwMode="auto">
              <a:xfrm>
                <a:off x="2709863" y="5880100"/>
                <a:ext cx="450850" cy="360363"/>
              </a:xfrm>
              <a:custGeom>
                <a:avLst/>
                <a:gdLst>
                  <a:gd name="T0" fmla="*/ 450850 w 284"/>
                  <a:gd name="T1" fmla="*/ 0 h 227"/>
                  <a:gd name="T2" fmla="*/ 180975 w 284"/>
                  <a:gd name="T3" fmla="*/ 0 h 227"/>
                  <a:gd name="T4" fmla="*/ 180975 w 284"/>
                  <a:gd name="T5" fmla="*/ 180975 h 227"/>
                  <a:gd name="T6" fmla="*/ 0 w 284"/>
                  <a:gd name="T7" fmla="*/ 180975 h 227"/>
                  <a:gd name="T8" fmla="*/ 0 w 284"/>
                  <a:gd name="T9" fmla="*/ 271463 h 227"/>
                  <a:gd name="T10" fmla="*/ 180975 w 284"/>
                  <a:gd name="T11" fmla="*/ 271463 h 227"/>
                  <a:gd name="T12" fmla="*/ 180975 w 284"/>
                  <a:gd name="T13" fmla="*/ 360363 h 227"/>
                  <a:gd name="T14" fmla="*/ 360363 w 284"/>
                  <a:gd name="T15" fmla="*/ 360363 h 227"/>
                  <a:gd name="T16" fmla="*/ 360363 w 284"/>
                  <a:gd name="T17" fmla="*/ 180975 h 227"/>
                  <a:gd name="T18" fmla="*/ 450850 w 284"/>
                  <a:gd name="T19" fmla="*/ 180975 h 227"/>
                  <a:gd name="T20" fmla="*/ 450850 w 284"/>
                  <a:gd name="T21" fmla="*/ 0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4" h="227">
                    <a:moveTo>
                      <a:pt x="284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171"/>
                    </a:lnTo>
                    <a:lnTo>
                      <a:pt x="114" y="171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2" name="Freeform 981"/>
              <p:cNvSpPr>
                <a:spLocks/>
              </p:cNvSpPr>
              <p:nvPr/>
            </p:nvSpPr>
            <p:spPr bwMode="auto">
              <a:xfrm>
                <a:off x="4060825" y="5521325"/>
                <a:ext cx="360363" cy="269875"/>
              </a:xfrm>
              <a:custGeom>
                <a:avLst/>
                <a:gdLst>
                  <a:gd name="T0" fmla="*/ 0 w 227"/>
                  <a:gd name="T1" fmla="*/ 0 h 170"/>
                  <a:gd name="T2" fmla="*/ 0 w 227"/>
                  <a:gd name="T3" fmla="*/ 88900 h 170"/>
                  <a:gd name="T4" fmla="*/ 88900 w 227"/>
                  <a:gd name="T5" fmla="*/ 88900 h 170"/>
                  <a:gd name="T6" fmla="*/ 88900 w 227"/>
                  <a:gd name="T7" fmla="*/ 269875 h 170"/>
                  <a:gd name="T8" fmla="*/ 179388 w 227"/>
                  <a:gd name="T9" fmla="*/ 269875 h 170"/>
                  <a:gd name="T10" fmla="*/ 179388 w 227"/>
                  <a:gd name="T11" fmla="*/ 179388 h 170"/>
                  <a:gd name="T12" fmla="*/ 269875 w 227"/>
                  <a:gd name="T13" fmla="*/ 179388 h 170"/>
                  <a:gd name="T14" fmla="*/ 269875 w 227"/>
                  <a:gd name="T15" fmla="*/ 88900 h 170"/>
                  <a:gd name="T16" fmla="*/ 360363 w 227"/>
                  <a:gd name="T17" fmla="*/ 88900 h 170"/>
                  <a:gd name="T18" fmla="*/ 360363 w 227"/>
                  <a:gd name="T19" fmla="*/ 0 h 170"/>
                  <a:gd name="T20" fmla="*/ 0 w 227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70">
                    <a:moveTo>
                      <a:pt x="0" y="0"/>
                    </a:moveTo>
                    <a:lnTo>
                      <a:pt x="0" y="56"/>
                    </a:lnTo>
                    <a:lnTo>
                      <a:pt x="56" y="56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3" name="Freeform 982"/>
              <p:cNvSpPr>
                <a:spLocks/>
              </p:cNvSpPr>
              <p:nvPr/>
            </p:nvSpPr>
            <p:spPr bwMode="auto">
              <a:xfrm>
                <a:off x="2439988" y="5521325"/>
                <a:ext cx="269875" cy="269875"/>
              </a:xfrm>
              <a:custGeom>
                <a:avLst/>
                <a:gdLst>
                  <a:gd name="T0" fmla="*/ 180975 w 170"/>
                  <a:gd name="T1" fmla="*/ 269875 h 170"/>
                  <a:gd name="T2" fmla="*/ 180975 w 170"/>
                  <a:gd name="T3" fmla="*/ 179388 h 170"/>
                  <a:gd name="T4" fmla="*/ 269875 w 170"/>
                  <a:gd name="T5" fmla="*/ 179388 h 170"/>
                  <a:gd name="T6" fmla="*/ 269875 w 170"/>
                  <a:gd name="T7" fmla="*/ 0 h 170"/>
                  <a:gd name="T8" fmla="*/ 0 w 170"/>
                  <a:gd name="T9" fmla="*/ 0 h 170"/>
                  <a:gd name="T10" fmla="*/ 0 w 170"/>
                  <a:gd name="T11" fmla="*/ 179388 h 170"/>
                  <a:gd name="T12" fmla="*/ 90488 w 170"/>
                  <a:gd name="T13" fmla="*/ 179388 h 170"/>
                  <a:gd name="T14" fmla="*/ 90488 w 170"/>
                  <a:gd name="T15" fmla="*/ 269875 h 170"/>
                  <a:gd name="T16" fmla="*/ 180975 w 170"/>
                  <a:gd name="T17" fmla="*/ 269875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14" y="170"/>
                    </a:move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4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4" name="Freeform 983"/>
              <p:cNvSpPr>
                <a:spLocks/>
              </p:cNvSpPr>
              <p:nvPr/>
            </p:nvSpPr>
            <p:spPr bwMode="auto">
              <a:xfrm>
                <a:off x="2260600" y="5251450"/>
                <a:ext cx="360363" cy="358775"/>
              </a:xfrm>
              <a:custGeom>
                <a:avLst/>
                <a:gdLst>
                  <a:gd name="T0" fmla="*/ 360363 w 227"/>
                  <a:gd name="T1" fmla="*/ 269875 h 226"/>
                  <a:gd name="T2" fmla="*/ 360363 w 227"/>
                  <a:gd name="T3" fmla="*/ 88900 h 226"/>
                  <a:gd name="T4" fmla="*/ 88900 w 227"/>
                  <a:gd name="T5" fmla="*/ 88900 h 226"/>
                  <a:gd name="T6" fmla="*/ 88900 w 227"/>
                  <a:gd name="T7" fmla="*/ 0 h 226"/>
                  <a:gd name="T8" fmla="*/ 0 w 227"/>
                  <a:gd name="T9" fmla="*/ 0 h 226"/>
                  <a:gd name="T10" fmla="*/ 0 w 227"/>
                  <a:gd name="T11" fmla="*/ 269875 h 226"/>
                  <a:gd name="T12" fmla="*/ 88900 w 227"/>
                  <a:gd name="T13" fmla="*/ 269875 h 226"/>
                  <a:gd name="T14" fmla="*/ 88900 w 227"/>
                  <a:gd name="T15" fmla="*/ 358775 h 226"/>
                  <a:gd name="T16" fmla="*/ 179388 w 227"/>
                  <a:gd name="T17" fmla="*/ 358775 h 226"/>
                  <a:gd name="T18" fmla="*/ 179388 w 227"/>
                  <a:gd name="T19" fmla="*/ 269875 h 226"/>
                  <a:gd name="T20" fmla="*/ 360363 w 227"/>
                  <a:gd name="T21" fmla="*/ 269875 h 2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226">
                    <a:moveTo>
                      <a:pt x="227" y="170"/>
                    </a:moveTo>
                    <a:lnTo>
                      <a:pt x="227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5" name="Freeform 984"/>
              <p:cNvSpPr>
                <a:spLocks/>
              </p:cNvSpPr>
              <p:nvPr/>
            </p:nvSpPr>
            <p:spPr bwMode="auto">
              <a:xfrm>
                <a:off x="2260600" y="5070475"/>
                <a:ext cx="449263" cy="269875"/>
              </a:xfrm>
              <a:custGeom>
                <a:avLst/>
                <a:gdLst>
                  <a:gd name="T0" fmla="*/ 449263 w 283"/>
                  <a:gd name="T1" fmla="*/ 269875 h 170"/>
                  <a:gd name="T2" fmla="*/ 449263 w 283"/>
                  <a:gd name="T3" fmla="*/ 90488 h 170"/>
                  <a:gd name="T4" fmla="*/ 269875 w 283"/>
                  <a:gd name="T5" fmla="*/ 90488 h 170"/>
                  <a:gd name="T6" fmla="*/ 269875 w 283"/>
                  <a:gd name="T7" fmla="*/ 0 h 170"/>
                  <a:gd name="T8" fmla="*/ 88900 w 283"/>
                  <a:gd name="T9" fmla="*/ 0 h 170"/>
                  <a:gd name="T10" fmla="*/ 88900 w 283"/>
                  <a:gd name="T11" fmla="*/ 90488 h 170"/>
                  <a:gd name="T12" fmla="*/ 0 w 283"/>
                  <a:gd name="T13" fmla="*/ 90488 h 170"/>
                  <a:gd name="T14" fmla="*/ 0 w 283"/>
                  <a:gd name="T15" fmla="*/ 180975 h 170"/>
                  <a:gd name="T16" fmla="*/ 88900 w 283"/>
                  <a:gd name="T17" fmla="*/ 180975 h 170"/>
                  <a:gd name="T18" fmla="*/ 88900 w 283"/>
                  <a:gd name="T19" fmla="*/ 269875 h 170"/>
                  <a:gd name="T20" fmla="*/ 449263 w 283"/>
                  <a:gd name="T21" fmla="*/ 269875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170">
                    <a:moveTo>
                      <a:pt x="283" y="170"/>
                    </a:move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283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6" name="Freeform 985"/>
              <p:cNvSpPr>
                <a:spLocks/>
              </p:cNvSpPr>
              <p:nvPr/>
            </p:nvSpPr>
            <p:spPr bwMode="auto">
              <a:xfrm>
                <a:off x="2620963" y="5251450"/>
                <a:ext cx="269875" cy="358775"/>
              </a:xfrm>
              <a:custGeom>
                <a:avLst/>
                <a:gdLst>
                  <a:gd name="T0" fmla="*/ 88900 w 170"/>
                  <a:gd name="T1" fmla="*/ 358775 h 226"/>
                  <a:gd name="T2" fmla="*/ 179388 w 170"/>
                  <a:gd name="T3" fmla="*/ 358775 h 226"/>
                  <a:gd name="T4" fmla="*/ 179388 w 170"/>
                  <a:gd name="T5" fmla="*/ 179388 h 226"/>
                  <a:gd name="T6" fmla="*/ 269875 w 170"/>
                  <a:gd name="T7" fmla="*/ 179388 h 226"/>
                  <a:gd name="T8" fmla="*/ 269875 w 170"/>
                  <a:gd name="T9" fmla="*/ 88900 h 226"/>
                  <a:gd name="T10" fmla="*/ 179388 w 170"/>
                  <a:gd name="T11" fmla="*/ 88900 h 226"/>
                  <a:gd name="T12" fmla="*/ 179388 w 170"/>
                  <a:gd name="T13" fmla="*/ 0 h 226"/>
                  <a:gd name="T14" fmla="*/ 88900 w 170"/>
                  <a:gd name="T15" fmla="*/ 0 h 226"/>
                  <a:gd name="T16" fmla="*/ 88900 w 170"/>
                  <a:gd name="T17" fmla="*/ 88900 h 226"/>
                  <a:gd name="T18" fmla="*/ 0 w 170"/>
                  <a:gd name="T19" fmla="*/ 88900 h 226"/>
                  <a:gd name="T20" fmla="*/ 0 w 170"/>
                  <a:gd name="T21" fmla="*/ 269875 h 226"/>
                  <a:gd name="T22" fmla="*/ 88900 w 170"/>
                  <a:gd name="T23" fmla="*/ 269875 h 226"/>
                  <a:gd name="T24" fmla="*/ 88900 w 170"/>
                  <a:gd name="T25" fmla="*/ 358775 h 2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226">
                    <a:moveTo>
                      <a:pt x="56" y="226"/>
                    </a:moveTo>
                    <a:lnTo>
                      <a:pt x="113" y="226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7" name="Freeform 986"/>
              <p:cNvSpPr>
                <a:spLocks/>
              </p:cNvSpPr>
              <p:nvPr/>
            </p:nvSpPr>
            <p:spPr bwMode="auto">
              <a:xfrm>
                <a:off x="5410200" y="4979988"/>
                <a:ext cx="630238" cy="541337"/>
              </a:xfrm>
              <a:custGeom>
                <a:avLst/>
                <a:gdLst>
                  <a:gd name="T0" fmla="*/ 630238 w 397"/>
                  <a:gd name="T1" fmla="*/ 0 h 341"/>
                  <a:gd name="T2" fmla="*/ 450850 w 397"/>
                  <a:gd name="T3" fmla="*/ 0 h 341"/>
                  <a:gd name="T4" fmla="*/ 450850 w 397"/>
                  <a:gd name="T5" fmla="*/ 90487 h 341"/>
                  <a:gd name="T6" fmla="*/ 0 w 397"/>
                  <a:gd name="T7" fmla="*/ 90487 h 341"/>
                  <a:gd name="T8" fmla="*/ 0 w 397"/>
                  <a:gd name="T9" fmla="*/ 360362 h 341"/>
                  <a:gd name="T10" fmla="*/ 90488 w 397"/>
                  <a:gd name="T11" fmla="*/ 360362 h 341"/>
                  <a:gd name="T12" fmla="*/ 90488 w 397"/>
                  <a:gd name="T13" fmla="*/ 541337 h 341"/>
                  <a:gd name="T14" fmla="*/ 180975 w 397"/>
                  <a:gd name="T15" fmla="*/ 541337 h 341"/>
                  <a:gd name="T16" fmla="*/ 180975 w 397"/>
                  <a:gd name="T17" fmla="*/ 450850 h 341"/>
                  <a:gd name="T18" fmla="*/ 539750 w 397"/>
                  <a:gd name="T19" fmla="*/ 450850 h 341"/>
                  <a:gd name="T20" fmla="*/ 539750 w 397"/>
                  <a:gd name="T21" fmla="*/ 360362 h 341"/>
                  <a:gd name="T22" fmla="*/ 630238 w 397"/>
                  <a:gd name="T23" fmla="*/ 360362 h 341"/>
                  <a:gd name="T24" fmla="*/ 630238 w 397"/>
                  <a:gd name="T25" fmla="*/ 180975 h 341"/>
                  <a:gd name="T26" fmla="*/ 539750 w 397"/>
                  <a:gd name="T27" fmla="*/ 180975 h 341"/>
                  <a:gd name="T28" fmla="*/ 539750 w 397"/>
                  <a:gd name="T29" fmla="*/ 90487 h 341"/>
                  <a:gd name="T30" fmla="*/ 630238 w 397"/>
                  <a:gd name="T31" fmla="*/ 90487 h 341"/>
                  <a:gd name="T32" fmla="*/ 630238 w 397"/>
                  <a:gd name="T33" fmla="*/ 0 h 34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41">
                    <a:moveTo>
                      <a:pt x="397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8" name="Freeform 987"/>
              <p:cNvSpPr>
                <a:spLocks/>
              </p:cNvSpPr>
              <p:nvPr/>
            </p:nvSpPr>
            <p:spPr bwMode="auto">
              <a:xfrm>
                <a:off x="5321300" y="4979988"/>
                <a:ext cx="900113" cy="811212"/>
              </a:xfrm>
              <a:custGeom>
                <a:avLst/>
                <a:gdLst>
                  <a:gd name="T0" fmla="*/ 88900 w 567"/>
                  <a:gd name="T1" fmla="*/ 360362 h 511"/>
                  <a:gd name="T2" fmla="*/ 88900 w 567"/>
                  <a:gd name="T3" fmla="*/ 541337 h 511"/>
                  <a:gd name="T4" fmla="*/ 0 w 567"/>
                  <a:gd name="T5" fmla="*/ 541337 h 511"/>
                  <a:gd name="T6" fmla="*/ 0 w 567"/>
                  <a:gd name="T7" fmla="*/ 720725 h 511"/>
                  <a:gd name="T8" fmla="*/ 88900 w 567"/>
                  <a:gd name="T9" fmla="*/ 720725 h 511"/>
                  <a:gd name="T10" fmla="*/ 88900 w 567"/>
                  <a:gd name="T11" fmla="*/ 811212 h 511"/>
                  <a:gd name="T12" fmla="*/ 179388 w 567"/>
                  <a:gd name="T13" fmla="*/ 811212 h 511"/>
                  <a:gd name="T14" fmla="*/ 179388 w 567"/>
                  <a:gd name="T15" fmla="*/ 720725 h 511"/>
                  <a:gd name="T16" fmla="*/ 449263 w 567"/>
                  <a:gd name="T17" fmla="*/ 720725 h 511"/>
                  <a:gd name="T18" fmla="*/ 449263 w 567"/>
                  <a:gd name="T19" fmla="*/ 630237 h 511"/>
                  <a:gd name="T20" fmla="*/ 539750 w 567"/>
                  <a:gd name="T21" fmla="*/ 630237 h 511"/>
                  <a:gd name="T22" fmla="*/ 539750 w 567"/>
                  <a:gd name="T23" fmla="*/ 720725 h 511"/>
                  <a:gd name="T24" fmla="*/ 719138 w 567"/>
                  <a:gd name="T25" fmla="*/ 720725 h 511"/>
                  <a:gd name="T26" fmla="*/ 719138 w 567"/>
                  <a:gd name="T27" fmla="*/ 811212 h 511"/>
                  <a:gd name="T28" fmla="*/ 809625 w 567"/>
                  <a:gd name="T29" fmla="*/ 811212 h 511"/>
                  <a:gd name="T30" fmla="*/ 809625 w 567"/>
                  <a:gd name="T31" fmla="*/ 630237 h 511"/>
                  <a:gd name="T32" fmla="*/ 900113 w 567"/>
                  <a:gd name="T33" fmla="*/ 630237 h 511"/>
                  <a:gd name="T34" fmla="*/ 900113 w 567"/>
                  <a:gd name="T35" fmla="*/ 450850 h 511"/>
                  <a:gd name="T36" fmla="*/ 809625 w 567"/>
                  <a:gd name="T37" fmla="*/ 450850 h 511"/>
                  <a:gd name="T38" fmla="*/ 809625 w 567"/>
                  <a:gd name="T39" fmla="*/ 0 h 511"/>
                  <a:gd name="T40" fmla="*/ 719138 w 567"/>
                  <a:gd name="T41" fmla="*/ 0 h 511"/>
                  <a:gd name="T42" fmla="*/ 719138 w 567"/>
                  <a:gd name="T43" fmla="*/ 90487 h 511"/>
                  <a:gd name="T44" fmla="*/ 628650 w 567"/>
                  <a:gd name="T45" fmla="*/ 90487 h 511"/>
                  <a:gd name="T46" fmla="*/ 628650 w 567"/>
                  <a:gd name="T47" fmla="*/ 180975 h 511"/>
                  <a:gd name="T48" fmla="*/ 719138 w 567"/>
                  <a:gd name="T49" fmla="*/ 180975 h 511"/>
                  <a:gd name="T50" fmla="*/ 719138 w 567"/>
                  <a:gd name="T51" fmla="*/ 360362 h 511"/>
                  <a:gd name="T52" fmla="*/ 628650 w 567"/>
                  <a:gd name="T53" fmla="*/ 360362 h 511"/>
                  <a:gd name="T54" fmla="*/ 628650 w 567"/>
                  <a:gd name="T55" fmla="*/ 450850 h 511"/>
                  <a:gd name="T56" fmla="*/ 269875 w 567"/>
                  <a:gd name="T57" fmla="*/ 450850 h 511"/>
                  <a:gd name="T58" fmla="*/ 269875 w 567"/>
                  <a:gd name="T59" fmla="*/ 541337 h 511"/>
                  <a:gd name="T60" fmla="*/ 179388 w 567"/>
                  <a:gd name="T61" fmla="*/ 541337 h 511"/>
                  <a:gd name="T62" fmla="*/ 179388 w 567"/>
                  <a:gd name="T63" fmla="*/ 360362 h 511"/>
                  <a:gd name="T64" fmla="*/ 88900 w 567"/>
                  <a:gd name="T65" fmla="*/ 360362 h 51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567" h="511">
                    <a:moveTo>
                      <a:pt x="56" y="227"/>
                    </a:moveTo>
                    <a:lnTo>
                      <a:pt x="56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511"/>
                    </a:lnTo>
                    <a:lnTo>
                      <a:pt x="510" y="511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396" y="57"/>
                    </a:lnTo>
                    <a:lnTo>
                      <a:pt x="396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396" y="227"/>
                    </a:lnTo>
                    <a:lnTo>
                      <a:pt x="396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56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9" name="Freeform 988"/>
              <p:cNvSpPr>
                <a:spLocks/>
              </p:cNvSpPr>
              <p:nvPr/>
            </p:nvSpPr>
            <p:spPr bwMode="auto">
              <a:xfrm>
                <a:off x="5500688" y="4800600"/>
                <a:ext cx="179387" cy="269875"/>
              </a:xfrm>
              <a:custGeom>
                <a:avLst/>
                <a:gdLst>
                  <a:gd name="T0" fmla="*/ 0 w 113"/>
                  <a:gd name="T1" fmla="*/ 269875 h 170"/>
                  <a:gd name="T2" fmla="*/ 0 w 113"/>
                  <a:gd name="T3" fmla="*/ 0 h 170"/>
                  <a:gd name="T4" fmla="*/ 90487 w 113"/>
                  <a:gd name="T5" fmla="*/ 0 h 170"/>
                  <a:gd name="T6" fmla="*/ 90487 w 113"/>
                  <a:gd name="T7" fmla="*/ 90488 h 170"/>
                  <a:gd name="T8" fmla="*/ 179387 w 113"/>
                  <a:gd name="T9" fmla="*/ 90488 h 170"/>
                  <a:gd name="T10" fmla="*/ 179387 w 113"/>
                  <a:gd name="T11" fmla="*/ 269875 h 170"/>
                  <a:gd name="T12" fmla="*/ 0 w 113"/>
                  <a:gd name="T13" fmla="*/ 269875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0" y="170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0" name="Freeform 989"/>
              <p:cNvSpPr>
                <a:spLocks/>
              </p:cNvSpPr>
              <p:nvPr/>
            </p:nvSpPr>
            <p:spPr bwMode="auto">
              <a:xfrm>
                <a:off x="5591175" y="4710113"/>
                <a:ext cx="449263" cy="360362"/>
              </a:xfrm>
              <a:custGeom>
                <a:avLst/>
                <a:gdLst>
                  <a:gd name="T0" fmla="*/ 0 w 283"/>
                  <a:gd name="T1" fmla="*/ 180975 h 227"/>
                  <a:gd name="T2" fmla="*/ 0 w 283"/>
                  <a:gd name="T3" fmla="*/ 0 h 227"/>
                  <a:gd name="T4" fmla="*/ 358775 w 283"/>
                  <a:gd name="T5" fmla="*/ 0 h 227"/>
                  <a:gd name="T6" fmla="*/ 358775 w 283"/>
                  <a:gd name="T7" fmla="*/ 180975 h 227"/>
                  <a:gd name="T8" fmla="*/ 449263 w 283"/>
                  <a:gd name="T9" fmla="*/ 180975 h 227"/>
                  <a:gd name="T10" fmla="*/ 449263 w 283"/>
                  <a:gd name="T11" fmla="*/ 269875 h 227"/>
                  <a:gd name="T12" fmla="*/ 269875 w 283"/>
                  <a:gd name="T13" fmla="*/ 269875 h 227"/>
                  <a:gd name="T14" fmla="*/ 269875 w 283"/>
                  <a:gd name="T15" fmla="*/ 360362 h 227"/>
                  <a:gd name="T16" fmla="*/ 88900 w 283"/>
                  <a:gd name="T17" fmla="*/ 360362 h 227"/>
                  <a:gd name="T18" fmla="*/ 88900 w 283"/>
                  <a:gd name="T19" fmla="*/ 180975 h 227"/>
                  <a:gd name="T20" fmla="*/ 0 w 283"/>
                  <a:gd name="T21" fmla="*/ 180975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227">
                    <a:moveTo>
                      <a:pt x="0" y="114"/>
                    </a:moveTo>
                    <a:lnTo>
                      <a:pt x="0" y="0"/>
                    </a:lnTo>
                    <a:lnTo>
                      <a:pt x="226" y="0"/>
                    </a:lnTo>
                    <a:lnTo>
                      <a:pt x="226" y="114"/>
                    </a:lnTo>
                    <a:lnTo>
                      <a:pt x="283" y="114"/>
                    </a:lnTo>
                    <a:lnTo>
                      <a:pt x="283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56" y="227"/>
                    </a:lnTo>
                    <a:lnTo>
                      <a:pt x="56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1" name="Freeform 991"/>
              <p:cNvSpPr>
                <a:spLocks/>
              </p:cNvSpPr>
              <p:nvPr/>
            </p:nvSpPr>
            <p:spPr bwMode="auto">
              <a:xfrm>
                <a:off x="7751763" y="4170363"/>
                <a:ext cx="719137" cy="630237"/>
              </a:xfrm>
              <a:custGeom>
                <a:avLst/>
                <a:gdLst>
                  <a:gd name="T0" fmla="*/ 539750 w 453"/>
                  <a:gd name="T1" fmla="*/ 0 h 397"/>
                  <a:gd name="T2" fmla="*/ 449262 w 453"/>
                  <a:gd name="T3" fmla="*/ 0 h 397"/>
                  <a:gd name="T4" fmla="*/ 449262 w 453"/>
                  <a:gd name="T5" fmla="*/ 90487 h 397"/>
                  <a:gd name="T6" fmla="*/ 179387 w 453"/>
                  <a:gd name="T7" fmla="*/ 90487 h 397"/>
                  <a:gd name="T8" fmla="*/ 179387 w 453"/>
                  <a:gd name="T9" fmla="*/ 179387 h 397"/>
                  <a:gd name="T10" fmla="*/ 88900 w 453"/>
                  <a:gd name="T11" fmla="*/ 179387 h 397"/>
                  <a:gd name="T12" fmla="*/ 88900 w 453"/>
                  <a:gd name="T13" fmla="*/ 269875 h 397"/>
                  <a:gd name="T14" fmla="*/ 0 w 453"/>
                  <a:gd name="T15" fmla="*/ 269875 h 397"/>
                  <a:gd name="T16" fmla="*/ 0 w 453"/>
                  <a:gd name="T17" fmla="*/ 360362 h 397"/>
                  <a:gd name="T18" fmla="*/ 88900 w 453"/>
                  <a:gd name="T19" fmla="*/ 360362 h 397"/>
                  <a:gd name="T20" fmla="*/ 88900 w 453"/>
                  <a:gd name="T21" fmla="*/ 450850 h 397"/>
                  <a:gd name="T22" fmla="*/ 179387 w 453"/>
                  <a:gd name="T23" fmla="*/ 450850 h 397"/>
                  <a:gd name="T24" fmla="*/ 179387 w 453"/>
                  <a:gd name="T25" fmla="*/ 539750 h 397"/>
                  <a:gd name="T26" fmla="*/ 269875 w 453"/>
                  <a:gd name="T27" fmla="*/ 539750 h 397"/>
                  <a:gd name="T28" fmla="*/ 269875 w 453"/>
                  <a:gd name="T29" fmla="*/ 630237 h 397"/>
                  <a:gd name="T30" fmla="*/ 449262 w 453"/>
                  <a:gd name="T31" fmla="*/ 630237 h 397"/>
                  <a:gd name="T32" fmla="*/ 449262 w 453"/>
                  <a:gd name="T33" fmla="*/ 539750 h 397"/>
                  <a:gd name="T34" fmla="*/ 719137 w 453"/>
                  <a:gd name="T35" fmla="*/ 539750 h 397"/>
                  <a:gd name="T36" fmla="*/ 719137 w 453"/>
                  <a:gd name="T37" fmla="*/ 360362 h 397"/>
                  <a:gd name="T38" fmla="*/ 628650 w 453"/>
                  <a:gd name="T39" fmla="*/ 360362 h 397"/>
                  <a:gd name="T40" fmla="*/ 628650 w 453"/>
                  <a:gd name="T41" fmla="*/ 269875 h 397"/>
                  <a:gd name="T42" fmla="*/ 539750 w 453"/>
                  <a:gd name="T43" fmla="*/ 269875 h 397"/>
                  <a:gd name="T44" fmla="*/ 539750 w 453"/>
                  <a:gd name="T45" fmla="*/ 0 h 3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53" h="397">
                    <a:moveTo>
                      <a:pt x="34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396" y="227"/>
                    </a:lnTo>
                    <a:lnTo>
                      <a:pt x="396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2" name="Freeform 992"/>
              <p:cNvSpPr>
                <a:spLocks/>
              </p:cNvSpPr>
              <p:nvPr/>
            </p:nvSpPr>
            <p:spPr bwMode="auto">
              <a:xfrm>
                <a:off x="7300913" y="4440238"/>
                <a:ext cx="720725" cy="630237"/>
              </a:xfrm>
              <a:custGeom>
                <a:avLst/>
                <a:gdLst>
                  <a:gd name="T0" fmla="*/ 450850 w 454"/>
                  <a:gd name="T1" fmla="*/ 0 h 397"/>
                  <a:gd name="T2" fmla="*/ 179388 w 454"/>
                  <a:gd name="T3" fmla="*/ 0 h 397"/>
                  <a:gd name="T4" fmla="*/ 179388 w 454"/>
                  <a:gd name="T5" fmla="*/ 90487 h 397"/>
                  <a:gd name="T6" fmla="*/ 90488 w 454"/>
                  <a:gd name="T7" fmla="*/ 90487 h 397"/>
                  <a:gd name="T8" fmla="*/ 90488 w 454"/>
                  <a:gd name="T9" fmla="*/ 180975 h 397"/>
                  <a:gd name="T10" fmla="*/ 0 w 454"/>
                  <a:gd name="T11" fmla="*/ 180975 h 397"/>
                  <a:gd name="T12" fmla="*/ 0 w 454"/>
                  <a:gd name="T13" fmla="*/ 450850 h 397"/>
                  <a:gd name="T14" fmla="*/ 360363 w 454"/>
                  <a:gd name="T15" fmla="*/ 450850 h 397"/>
                  <a:gd name="T16" fmla="*/ 360363 w 454"/>
                  <a:gd name="T17" fmla="*/ 539750 h 397"/>
                  <a:gd name="T18" fmla="*/ 269875 w 454"/>
                  <a:gd name="T19" fmla="*/ 539750 h 397"/>
                  <a:gd name="T20" fmla="*/ 269875 w 454"/>
                  <a:gd name="T21" fmla="*/ 630237 h 397"/>
                  <a:gd name="T22" fmla="*/ 450850 w 454"/>
                  <a:gd name="T23" fmla="*/ 630237 h 397"/>
                  <a:gd name="T24" fmla="*/ 450850 w 454"/>
                  <a:gd name="T25" fmla="*/ 539750 h 397"/>
                  <a:gd name="T26" fmla="*/ 539750 w 454"/>
                  <a:gd name="T27" fmla="*/ 539750 h 397"/>
                  <a:gd name="T28" fmla="*/ 539750 w 454"/>
                  <a:gd name="T29" fmla="*/ 360362 h 397"/>
                  <a:gd name="T30" fmla="*/ 720725 w 454"/>
                  <a:gd name="T31" fmla="*/ 360362 h 397"/>
                  <a:gd name="T32" fmla="*/ 720725 w 454"/>
                  <a:gd name="T33" fmla="*/ 269875 h 397"/>
                  <a:gd name="T34" fmla="*/ 630238 w 454"/>
                  <a:gd name="T35" fmla="*/ 269875 h 397"/>
                  <a:gd name="T36" fmla="*/ 630238 w 454"/>
                  <a:gd name="T37" fmla="*/ 180975 h 397"/>
                  <a:gd name="T38" fmla="*/ 539750 w 454"/>
                  <a:gd name="T39" fmla="*/ 180975 h 397"/>
                  <a:gd name="T40" fmla="*/ 539750 w 454"/>
                  <a:gd name="T41" fmla="*/ 90487 h 397"/>
                  <a:gd name="T42" fmla="*/ 450850 w 454"/>
                  <a:gd name="T43" fmla="*/ 90487 h 397"/>
                  <a:gd name="T44" fmla="*/ 450850 w 454"/>
                  <a:gd name="T45" fmla="*/ 0 h 3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54" h="397">
                    <a:moveTo>
                      <a:pt x="284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3" name="Freeform 993"/>
              <p:cNvSpPr>
                <a:spLocks/>
              </p:cNvSpPr>
              <p:nvPr/>
            </p:nvSpPr>
            <p:spPr bwMode="auto">
              <a:xfrm>
                <a:off x="7570788" y="4079875"/>
                <a:ext cx="269875" cy="360363"/>
              </a:xfrm>
              <a:custGeom>
                <a:avLst/>
                <a:gdLst>
                  <a:gd name="T0" fmla="*/ 269875 w 170"/>
                  <a:gd name="T1" fmla="*/ 269875 h 227"/>
                  <a:gd name="T2" fmla="*/ 269875 w 170"/>
                  <a:gd name="T3" fmla="*/ 0 h 227"/>
                  <a:gd name="T4" fmla="*/ 180975 w 170"/>
                  <a:gd name="T5" fmla="*/ 0 h 227"/>
                  <a:gd name="T6" fmla="*/ 180975 w 170"/>
                  <a:gd name="T7" fmla="*/ 90488 h 227"/>
                  <a:gd name="T8" fmla="*/ 0 w 170"/>
                  <a:gd name="T9" fmla="*/ 90488 h 227"/>
                  <a:gd name="T10" fmla="*/ 0 w 170"/>
                  <a:gd name="T11" fmla="*/ 360363 h 227"/>
                  <a:gd name="T12" fmla="*/ 269875 w 170"/>
                  <a:gd name="T13" fmla="*/ 360363 h 227"/>
                  <a:gd name="T14" fmla="*/ 269875 w 170"/>
                  <a:gd name="T15" fmla="*/ 269875 h 2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227">
                    <a:moveTo>
                      <a:pt x="170" y="170"/>
                    </a:move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4" name="Freeform 994"/>
              <p:cNvSpPr>
                <a:spLocks/>
              </p:cNvSpPr>
              <p:nvPr/>
            </p:nvSpPr>
            <p:spPr bwMode="auto">
              <a:xfrm>
                <a:off x="8921750" y="3810000"/>
                <a:ext cx="358775" cy="630238"/>
              </a:xfrm>
              <a:custGeom>
                <a:avLst/>
                <a:gdLst>
                  <a:gd name="T0" fmla="*/ 88900 w 226"/>
                  <a:gd name="T1" fmla="*/ 0 h 397"/>
                  <a:gd name="T2" fmla="*/ 88900 w 226"/>
                  <a:gd name="T3" fmla="*/ 180975 h 397"/>
                  <a:gd name="T4" fmla="*/ 0 w 226"/>
                  <a:gd name="T5" fmla="*/ 180975 h 397"/>
                  <a:gd name="T6" fmla="*/ 0 w 226"/>
                  <a:gd name="T7" fmla="*/ 630238 h 397"/>
                  <a:gd name="T8" fmla="*/ 269875 w 226"/>
                  <a:gd name="T9" fmla="*/ 630238 h 397"/>
                  <a:gd name="T10" fmla="*/ 269875 w 226"/>
                  <a:gd name="T11" fmla="*/ 539750 h 397"/>
                  <a:gd name="T12" fmla="*/ 358775 w 226"/>
                  <a:gd name="T13" fmla="*/ 539750 h 397"/>
                  <a:gd name="T14" fmla="*/ 358775 w 226"/>
                  <a:gd name="T15" fmla="*/ 269875 h 397"/>
                  <a:gd name="T16" fmla="*/ 269875 w 226"/>
                  <a:gd name="T17" fmla="*/ 269875 h 397"/>
                  <a:gd name="T18" fmla="*/ 269875 w 226"/>
                  <a:gd name="T19" fmla="*/ 180975 h 397"/>
                  <a:gd name="T20" fmla="*/ 179388 w 226"/>
                  <a:gd name="T21" fmla="*/ 180975 h 397"/>
                  <a:gd name="T22" fmla="*/ 179388 w 226"/>
                  <a:gd name="T23" fmla="*/ 0 h 397"/>
                  <a:gd name="T24" fmla="*/ 88900 w 226"/>
                  <a:gd name="T25" fmla="*/ 0 h 39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6" h="397">
                    <a:moveTo>
                      <a:pt x="56" y="0"/>
                    </a:moveTo>
                    <a:lnTo>
                      <a:pt x="56" y="114"/>
                    </a:lnTo>
                    <a:lnTo>
                      <a:pt x="0" y="114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5" name="Freeform 995"/>
              <p:cNvSpPr>
                <a:spLocks/>
              </p:cNvSpPr>
              <p:nvPr/>
            </p:nvSpPr>
            <p:spPr bwMode="auto">
              <a:xfrm>
                <a:off x="8470900" y="4260850"/>
                <a:ext cx="630238" cy="719138"/>
              </a:xfrm>
              <a:custGeom>
                <a:avLst/>
                <a:gdLst>
                  <a:gd name="T0" fmla="*/ 0 w 397"/>
                  <a:gd name="T1" fmla="*/ 179388 h 453"/>
                  <a:gd name="T2" fmla="*/ 0 w 397"/>
                  <a:gd name="T3" fmla="*/ 630238 h 453"/>
                  <a:gd name="T4" fmla="*/ 180975 w 397"/>
                  <a:gd name="T5" fmla="*/ 630238 h 453"/>
                  <a:gd name="T6" fmla="*/ 180975 w 397"/>
                  <a:gd name="T7" fmla="*/ 719138 h 453"/>
                  <a:gd name="T8" fmla="*/ 539750 w 397"/>
                  <a:gd name="T9" fmla="*/ 719138 h 453"/>
                  <a:gd name="T10" fmla="*/ 539750 w 397"/>
                  <a:gd name="T11" fmla="*/ 539750 h 453"/>
                  <a:gd name="T12" fmla="*/ 630238 w 397"/>
                  <a:gd name="T13" fmla="*/ 539750 h 453"/>
                  <a:gd name="T14" fmla="*/ 630238 w 397"/>
                  <a:gd name="T15" fmla="*/ 449263 h 453"/>
                  <a:gd name="T16" fmla="*/ 539750 w 397"/>
                  <a:gd name="T17" fmla="*/ 449263 h 453"/>
                  <a:gd name="T18" fmla="*/ 539750 w 397"/>
                  <a:gd name="T19" fmla="*/ 179388 h 453"/>
                  <a:gd name="T20" fmla="*/ 450850 w 397"/>
                  <a:gd name="T21" fmla="*/ 179388 h 453"/>
                  <a:gd name="T22" fmla="*/ 450850 w 397"/>
                  <a:gd name="T23" fmla="*/ 88900 h 453"/>
                  <a:gd name="T24" fmla="*/ 360363 w 397"/>
                  <a:gd name="T25" fmla="*/ 88900 h 453"/>
                  <a:gd name="T26" fmla="*/ 360363 w 397"/>
                  <a:gd name="T27" fmla="*/ 0 h 453"/>
                  <a:gd name="T28" fmla="*/ 180975 w 397"/>
                  <a:gd name="T29" fmla="*/ 0 h 453"/>
                  <a:gd name="T30" fmla="*/ 180975 w 397"/>
                  <a:gd name="T31" fmla="*/ 88900 h 453"/>
                  <a:gd name="T32" fmla="*/ 90488 w 397"/>
                  <a:gd name="T33" fmla="*/ 88900 h 453"/>
                  <a:gd name="T34" fmla="*/ 90488 w 397"/>
                  <a:gd name="T35" fmla="*/ 179388 h 453"/>
                  <a:gd name="T36" fmla="*/ 0 w 397"/>
                  <a:gd name="T37" fmla="*/ 179388 h 45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453">
                    <a:moveTo>
                      <a:pt x="0" y="113"/>
                    </a:move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6" name="Freeform 997"/>
              <p:cNvSpPr>
                <a:spLocks/>
              </p:cNvSpPr>
              <p:nvPr/>
            </p:nvSpPr>
            <p:spPr bwMode="auto">
              <a:xfrm>
                <a:off x="8831263" y="5610225"/>
                <a:ext cx="539750" cy="450850"/>
              </a:xfrm>
              <a:custGeom>
                <a:avLst/>
                <a:gdLst>
                  <a:gd name="T0" fmla="*/ 539750 w 340"/>
                  <a:gd name="T1" fmla="*/ 450850 h 284"/>
                  <a:gd name="T2" fmla="*/ 269875 w 340"/>
                  <a:gd name="T3" fmla="*/ 450850 h 284"/>
                  <a:gd name="T4" fmla="*/ 269875 w 340"/>
                  <a:gd name="T5" fmla="*/ 360363 h 284"/>
                  <a:gd name="T6" fmla="*/ 90488 w 340"/>
                  <a:gd name="T7" fmla="*/ 360363 h 284"/>
                  <a:gd name="T8" fmla="*/ 90488 w 340"/>
                  <a:gd name="T9" fmla="*/ 269875 h 284"/>
                  <a:gd name="T10" fmla="*/ 0 w 340"/>
                  <a:gd name="T11" fmla="*/ 269875 h 284"/>
                  <a:gd name="T12" fmla="*/ 0 w 340"/>
                  <a:gd name="T13" fmla="*/ 0 h 284"/>
                  <a:gd name="T14" fmla="*/ 179388 w 340"/>
                  <a:gd name="T15" fmla="*/ 0 h 284"/>
                  <a:gd name="T16" fmla="*/ 179388 w 340"/>
                  <a:gd name="T17" fmla="*/ 180975 h 284"/>
                  <a:gd name="T18" fmla="*/ 269875 w 340"/>
                  <a:gd name="T19" fmla="*/ 180975 h 284"/>
                  <a:gd name="T20" fmla="*/ 269875 w 340"/>
                  <a:gd name="T21" fmla="*/ 269875 h 284"/>
                  <a:gd name="T22" fmla="*/ 449263 w 340"/>
                  <a:gd name="T23" fmla="*/ 269875 h 284"/>
                  <a:gd name="T24" fmla="*/ 449263 w 340"/>
                  <a:gd name="T25" fmla="*/ 360363 h 284"/>
                  <a:gd name="T26" fmla="*/ 539750 w 340"/>
                  <a:gd name="T27" fmla="*/ 360363 h 284"/>
                  <a:gd name="T28" fmla="*/ 539750 w 340"/>
                  <a:gd name="T29" fmla="*/ 450850 h 28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0" h="284">
                    <a:moveTo>
                      <a:pt x="340" y="284"/>
                    </a:moveTo>
                    <a:lnTo>
                      <a:pt x="170" y="284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7" name="Freeform 998"/>
              <p:cNvSpPr>
                <a:spLocks/>
              </p:cNvSpPr>
              <p:nvPr/>
            </p:nvSpPr>
            <p:spPr bwMode="auto">
              <a:xfrm>
                <a:off x="9101138" y="5160963"/>
                <a:ext cx="720725" cy="809625"/>
              </a:xfrm>
              <a:custGeom>
                <a:avLst/>
                <a:gdLst>
                  <a:gd name="T0" fmla="*/ 179388 w 454"/>
                  <a:gd name="T1" fmla="*/ 0 h 510"/>
                  <a:gd name="T2" fmla="*/ 179388 w 454"/>
                  <a:gd name="T3" fmla="*/ 90488 h 510"/>
                  <a:gd name="T4" fmla="*/ 269875 w 454"/>
                  <a:gd name="T5" fmla="*/ 90488 h 510"/>
                  <a:gd name="T6" fmla="*/ 269875 w 454"/>
                  <a:gd name="T7" fmla="*/ 269875 h 510"/>
                  <a:gd name="T8" fmla="*/ 179388 w 454"/>
                  <a:gd name="T9" fmla="*/ 269875 h 510"/>
                  <a:gd name="T10" fmla="*/ 179388 w 454"/>
                  <a:gd name="T11" fmla="*/ 360363 h 510"/>
                  <a:gd name="T12" fmla="*/ 90488 w 454"/>
                  <a:gd name="T13" fmla="*/ 360363 h 510"/>
                  <a:gd name="T14" fmla="*/ 90488 w 454"/>
                  <a:gd name="T15" fmla="*/ 539750 h 510"/>
                  <a:gd name="T16" fmla="*/ 0 w 454"/>
                  <a:gd name="T17" fmla="*/ 539750 h 510"/>
                  <a:gd name="T18" fmla="*/ 0 w 454"/>
                  <a:gd name="T19" fmla="*/ 719138 h 510"/>
                  <a:gd name="T20" fmla="*/ 269875 w 454"/>
                  <a:gd name="T21" fmla="*/ 719138 h 510"/>
                  <a:gd name="T22" fmla="*/ 269875 w 454"/>
                  <a:gd name="T23" fmla="*/ 630238 h 510"/>
                  <a:gd name="T24" fmla="*/ 539750 w 454"/>
                  <a:gd name="T25" fmla="*/ 630238 h 510"/>
                  <a:gd name="T26" fmla="*/ 539750 w 454"/>
                  <a:gd name="T27" fmla="*/ 809625 h 510"/>
                  <a:gd name="T28" fmla="*/ 720725 w 454"/>
                  <a:gd name="T29" fmla="*/ 809625 h 510"/>
                  <a:gd name="T30" fmla="*/ 720725 w 454"/>
                  <a:gd name="T31" fmla="*/ 719138 h 510"/>
                  <a:gd name="T32" fmla="*/ 630238 w 454"/>
                  <a:gd name="T33" fmla="*/ 719138 h 510"/>
                  <a:gd name="T34" fmla="*/ 630238 w 454"/>
                  <a:gd name="T35" fmla="*/ 360363 h 510"/>
                  <a:gd name="T36" fmla="*/ 539750 w 454"/>
                  <a:gd name="T37" fmla="*/ 360363 h 510"/>
                  <a:gd name="T38" fmla="*/ 539750 w 454"/>
                  <a:gd name="T39" fmla="*/ 90488 h 510"/>
                  <a:gd name="T40" fmla="*/ 450850 w 454"/>
                  <a:gd name="T41" fmla="*/ 90488 h 510"/>
                  <a:gd name="T42" fmla="*/ 450850 w 454"/>
                  <a:gd name="T43" fmla="*/ 0 h 510"/>
                  <a:gd name="T44" fmla="*/ 179388 w 454"/>
                  <a:gd name="T45" fmla="*/ 0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54" h="510">
                    <a:moveTo>
                      <a:pt x="113" y="0"/>
                    </a:move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510"/>
                    </a:lnTo>
                    <a:lnTo>
                      <a:pt x="454" y="510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8" name="Freeform 999"/>
              <p:cNvSpPr>
                <a:spLocks/>
              </p:cNvSpPr>
              <p:nvPr/>
            </p:nvSpPr>
            <p:spPr bwMode="auto">
              <a:xfrm>
                <a:off x="10091738" y="4979988"/>
                <a:ext cx="900112" cy="541337"/>
              </a:xfrm>
              <a:custGeom>
                <a:avLst/>
                <a:gdLst>
                  <a:gd name="T0" fmla="*/ 539750 w 567"/>
                  <a:gd name="T1" fmla="*/ 0 h 341"/>
                  <a:gd name="T2" fmla="*/ 719137 w 567"/>
                  <a:gd name="T3" fmla="*/ 0 h 341"/>
                  <a:gd name="T4" fmla="*/ 719137 w 567"/>
                  <a:gd name="T5" fmla="*/ 90487 h 341"/>
                  <a:gd name="T6" fmla="*/ 900112 w 567"/>
                  <a:gd name="T7" fmla="*/ 90487 h 341"/>
                  <a:gd name="T8" fmla="*/ 900112 w 567"/>
                  <a:gd name="T9" fmla="*/ 180975 h 341"/>
                  <a:gd name="T10" fmla="*/ 719137 w 567"/>
                  <a:gd name="T11" fmla="*/ 180975 h 341"/>
                  <a:gd name="T12" fmla="*/ 719137 w 567"/>
                  <a:gd name="T13" fmla="*/ 271462 h 341"/>
                  <a:gd name="T14" fmla="*/ 630237 w 567"/>
                  <a:gd name="T15" fmla="*/ 271462 h 341"/>
                  <a:gd name="T16" fmla="*/ 630237 w 567"/>
                  <a:gd name="T17" fmla="*/ 360362 h 341"/>
                  <a:gd name="T18" fmla="*/ 539750 w 567"/>
                  <a:gd name="T19" fmla="*/ 360362 h 341"/>
                  <a:gd name="T20" fmla="*/ 539750 w 567"/>
                  <a:gd name="T21" fmla="*/ 450850 h 341"/>
                  <a:gd name="T22" fmla="*/ 449262 w 567"/>
                  <a:gd name="T23" fmla="*/ 450850 h 341"/>
                  <a:gd name="T24" fmla="*/ 449262 w 567"/>
                  <a:gd name="T25" fmla="*/ 541337 h 341"/>
                  <a:gd name="T26" fmla="*/ 179387 w 567"/>
                  <a:gd name="T27" fmla="*/ 541337 h 341"/>
                  <a:gd name="T28" fmla="*/ 179387 w 567"/>
                  <a:gd name="T29" fmla="*/ 360362 h 341"/>
                  <a:gd name="T30" fmla="*/ 0 w 567"/>
                  <a:gd name="T31" fmla="*/ 360362 h 341"/>
                  <a:gd name="T32" fmla="*/ 0 w 567"/>
                  <a:gd name="T33" fmla="*/ 180975 h 341"/>
                  <a:gd name="T34" fmla="*/ 269875 w 567"/>
                  <a:gd name="T35" fmla="*/ 180975 h 341"/>
                  <a:gd name="T36" fmla="*/ 269875 w 567"/>
                  <a:gd name="T37" fmla="*/ 271462 h 341"/>
                  <a:gd name="T38" fmla="*/ 449262 w 567"/>
                  <a:gd name="T39" fmla="*/ 271462 h 341"/>
                  <a:gd name="T40" fmla="*/ 449262 w 567"/>
                  <a:gd name="T41" fmla="*/ 90487 h 341"/>
                  <a:gd name="T42" fmla="*/ 539750 w 567"/>
                  <a:gd name="T43" fmla="*/ 90487 h 341"/>
                  <a:gd name="T44" fmla="*/ 539750 w 567"/>
                  <a:gd name="T45" fmla="*/ 0 h 34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67" h="341">
                    <a:moveTo>
                      <a:pt x="340" y="0"/>
                    </a:moveTo>
                    <a:lnTo>
                      <a:pt x="453" y="0"/>
                    </a:lnTo>
                    <a:lnTo>
                      <a:pt x="453" y="57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453" y="114"/>
                    </a:lnTo>
                    <a:lnTo>
                      <a:pt x="453" y="171"/>
                    </a:lnTo>
                    <a:lnTo>
                      <a:pt x="397" y="171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83" y="284"/>
                    </a:lnTo>
                    <a:lnTo>
                      <a:pt x="283" y="341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171"/>
                    </a:lnTo>
                    <a:lnTo>
                      <a:pt x="283" y="171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9" name="Freeform 1000"/>
              <p:cNvSpPr>
                <a:spLocks/>
              </p:cNvSpPr>
              <p:nvPr/>
            </p:nvSpPr>
            <p:spPr bwMode="auto">
              <a:xfrm>
                <a:off x="9640888" y="5251450"/>
                <a:ext cx="630237" cy="628650"/>
              </a:xfrm>
              <a:custGeom>
                <a:avLst/>
                <a:gdLst>
                  <a:gd name="T0" fmla="*/ 450850 w 397"/>
                  <a:gd name="T1" fmla="*/ 0 h 396"/>
                  <a:gd name="T2" fmla="*/ 0 w 397"/>
                  <a:gd name="T3" fmla="*/ 0 h 396"/>
                  <a:gd name="T4" fmla="*/ 0 w 397"/>
                  <a:gd name="T5" fmla="*/ 269875 h 396"/>
                  <a:gd name="T6" fmla="*/ 90487 w 397"/>
                  <a:gd name="T7" fmla="*/ 269875 h 396"/>
                  <a:gd name="T8" fmla="*/ 90487 w 397"/>
                  <a:gd name="T9" fmla="*/ 628650 h 396"/>
                  <a:gd name="T10" fmla="*/ 180975 w 397"/>
                  <a:gd name="T11" fmla="*/ 628650 h 396"/>
                  <a:gd name="T12" fmla="*/ 180975 w 397"/>
                  <a:gd name="T13" fmla="*/ 449263 h 396"/>
                  <a:gd name="T14" fmla="*/ 269875 w 397"/>
                  <a:gd name="T15" fmla="*/ 449263 h 396"/>
                  <a:gd name="T16" fmla="*/ 269875 w 397"/>
                  <a:gd name="T17" fmla="*/ 358775 h 396"/>
                  <a:gd name="T18" fmla="*/ 539750 w 397"/>
                  <a:gd name="T19" fmla="*/ 358775 h 396"/>
                  <a:gd name="T20" fmla="*/ 539750 w 397"/>
                  <a:gd name="T21" fmla="*/ 269875 h 396"/>
                  <a:gd name="T22" fmla="*/ 630237 w 397"/>
                  <a:gd name="T23" fmla="*/ 269875 h 396"/>
                  <a:gd name="T24" fmla="*/ 630237 w 397"/>
                  <a:gd name="T25" fmla="*/ 88900 h 396"/>
                  <a:gd name="T26" fmla="*/ 450850 w 397"/>
                  <a:gd name="T27" fmla="*/ 88900 h 396"/>
                  <a:gd name="T28" fmla="*/ 450850 w 397"/>
                  <a:gd name="T29" fmla="*/ 0 h 39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396">
                    <a:moveTo>
                      <a:pt x="284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396"/>
                    </a:lnTo>
                    <a:lnTo>
                      <a:pt x="114" y="396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56"/>
                    </a:lnTo>
                    <a:lnTo>
                      <a:pt x="284" y="56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0" name="Freeform 1001"/>
              <p:cNvSpPr>
                <a:spLocks/>
              </p:cNvSpPr>
              <p:nvPr/>
            </p:nvSpPr>
            <p:spPr bwMode="auto">
              <a:xfrm>
                <a:off x="9191625" y="4530725"/>
                <a:ext cx="989013" cy="720725"/>
              </a:xfrm>
              <a:custGeom>
                <a:avLst/>
                <a:gdLst>
                  <a:gd name="T0" fmla="*/ 88900 w 623"/>
                  <a:gd name="T1" fmla="*/ 630238 h 454"/>
                  <a:gd name="T2" fmla="*/ 88900 w 623"/>
                  <a:gd name="T3" fmla="*/ 539750 h 454"/>
                  <a:gd name="T4" fmla="*/ 0 w 623"/>
                  <a:gd name="T5" fmla="*/ 539750 h 454"/>
                  <a:gd name="T6" fmla="*/ 0 w 623"/>
                  <a:gd name="T7" fmla="*/ 269875 h 454"/>
                  <a:gd name="T8" fmla="*/ 88900 w 623"/>
                  <a:gd name="T9" fmla="*/ 269875 h 454"/>
                  <a:gd name="T10" fmla="*/ 88900 w 623"/>
                  <a:gd name="T11" fmla="*/ 179388 h 454"/>
                  <a:gd name="T12" fmla="*/ 269875 w 623"/>
                  <a:gd name="T13" fmla="*/ 179388 h 454"/>
                  <a:gd name="T14" fmla="*/ 269875 w 623"/>
                  <a:gd name="T15" fmla="*/ 269875 h 454"/>
                  <a:gd name="T16" fmla="*/ 539750 w 623"/>
                  <a:gd name="T17" fmla="*/ 269875 h 454"/>
                  <a:gd name="T18" fmla="*/ 539750 w 623"/>
                  <a:gd name="T19" fmla="*/ 90488 h 454"/>
                  <a:gd name="T20" fmla="*/ 719138 w 623"/>
                  <a:gd name="T21" fmla="*/ 90488 h 454"/>
                  <a:gd name="T22" fmla="*/ 719138 w 623"/>
                  <a:gd name="T23" fmla="*/ 0 h 454"/>
                  <a:gd name="T24" fmla="*/ 900113 w 623"/>
                  <a:gd name="T25" fmla="*/ 0 h 454"/>
                  <a:gd name="T26" fmla="*/ 900113 w 623"/>
                  <a:gd name="T27" fmla="*/ 449263 h 454"/>
                  <a:gd name="T28" fmla="*/ 989013 w 623"/>
                  <a:gd name="T29" fmla="*/ 449263 h 454"/>
                  <a:gd name="T30" fmla="*/ 989013 w 623"/>
                  <a:gd name="T31" fmla="*/ 630238 h 454"/>
                  <a:gd name="T32" fmla="*/ 900113 w 623"/>
                  <a:gd name="T33" fmla="*/ 630238 h 454"/>
                  <a:gd name="T34" fmla="*/ 900113 w 623"/>
                  <a:gd name="T35" fmla="*/ 720725 h 454"/>
                  <a:gd name="T36" fmla="*/ 360363 w 623"/>
                  <a:gd name="T37" fmla="*/ 720725 h 454"/>
                  <a:gd name="T38" fmla="*/ 360363 w 623"/>
                  <a:gd name="T39" fmla="*/ 630238 h 454"/>
                  <a:gd name="T40" fmla="*/ 88900 w 623"/>
                  <a:gd name="T41" fmla="*/ 630238 h 4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23" h="454">
                    <a:moveTo>
                      <a:pt x="56" y="397"/>
                    </a:moveTo>
                    <a:lnTo>
                      <a:pt x="56" y="340"/>
                    </a:lnTo>
                    <a:lnTo>
                      <a:pt x="0" y="34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283"/>
                    </a:lnTo>
                    <a:lnTo>
                      <a:pt x="623" y="283"/>
                    </a:lnTo>
                    <a:lnTo>
                      <a:pt x="623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56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1" name="Freeform 1002"/>
              <p:cNvSpPr>
                <a:spLocks/>
              </p:cNvSpPr>
              <p:nvPr/>
            </p:nvSpPr>
            <p:spPr bwMode="auto">
              <a:xfrm>
                <a:off x="9280525" y="3810000"/>
                <a:ext cx="720725" cy="720725"/>
              </a:xfrm>
              <a:custGeom>
                <a:avLst/>
                <a:gdLst>
                  <a:gd name="T0" fmla="*/ 0 w 454"/>
                  <a:gd name="T1" fmla="*/ 360363 h 454"/>
                  <a:gd name="T2" fmla="*/ 90488 w 454"/>
                  <a:gd name="T3" fmla="*/ 360363 h 454"/>
                  <a:gd name="T4" fmla="*/ 90488 w 454"/>
                  <a:gd name="T5" fmla="*/ 269875 h 454"/>
                  <a:gd name="T6" fmla="*/ 180975 w 454"/>
                  <a:gd name="T7" fmla="*/ 269875 h 454"/>
                  <a:gd name="T8" fmla="*/ 180975 w 454"/>
                  <a:gd name="T9" fmla="*/ 180975 h 454"/>
                  <a:gd name="T10" fmla="*/ 271463 w 454"/>
                  <a:gd name="T11" fmla="*/ 180975 h 454"/>
                  <a:gd name="T12" fmla="*/ 271463 w 454"/>
                  <a:gd name="T13" fmla="*/ 0 h 454"/>
                  <a:gd name="T14" fmla="*/ 541338 w 454"/>
                  <a:gd name="T15" fmla="*/ 0 h 454"/>
                  <a:gd name="T16" fmla="*/ 541338 w 454"/>
                  <a:gd name="T17" fmla="*/ 90488 h 454"/>
                  <a:gd name="T18" fmla="*/ 630238 w 454"/>
                  <a:gd name="T19" fmla="*/ 90488 h 454"/>
                  <a:gd name="T20" fmla="*/ 630238 w 454"/>
                  <a:gd name="T21" fmla="*/ 180975 h 454"/>
                  <a:gd name="T22" fmla="*/ 541338 w 454"/>
                  <a:gd name="T23" fmla="*/ 180975 h 454"/>
                  <a:gd name="T24" fmla="*/ 541338 w 454"/>
                  <a:gd name="T25" fmla="*/ 360363 h 454"/>
                  <a:gd name="T26" fmla="*/ 630238 w 454"/>
                  <a:gd name="T27" fmla="*/ 360363 h 454"/>
                  <a:gd name="T28" fmla="*/ 630238 w 454"/>
                  <a:gd name="T29" fmla="*/ 539750 h 454"/>
                  <a:gd name="T30" fmla="*/ 720725 w 454"/>
                  <a:gd name="T31" fmla="*/ 539750 h 454"/>
                  <a:gd name="T32" fmla="*/ 720725 w 454"/>
                  <a:gd name="T33" fmla="*/ 720725 h 454"/>
                  <a:gd name="T34" fmla="*/ 541338 w 454"/>
                  <a:gd name="T35" fmla="*/ 720725 h 454"/>
                  <a:gd name="T36" fmla="*/ 541338 w 454"/>
                  <a:gd name="T37" fmla="*/ 630238 h 454"/>
                  <a:gd name="T38" fmla="*/ 360363 w 454"/>
                  <a:gd name="T39" fmla="*/ 630238 h 454"/>
                  <a:gd name="T40" fmla="*/ 360363 w 454"/>
                  <a:gd name="T41" fmla="*/ 539750 h 454"/>
                  <a:gd name="T42" fmla="*/ 0 w 454"/>
                  <a:gd name="T43" fmla="*/ 539750 h 454"/>
                  <a:gd name="T44" fmla="*/ 0 w 454"/>
                  <a:gd name="T45" fmla="*/ 360363 h 45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54" h="454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4"/>
                    </a:lnTo>
                    <a:lnTo>
                      <a:pt x="171" y="114"/>
                    </a:lnTo>
                    <a:lnTo>
                      <a:pt x="171" y="0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341" y="114"/>
                    </a:lnTo>
                    <a:lnTo>
                      <a:pt x="341" y="227"/>
                    </a:lnTo>
                    <a:lnTo>
                      <a:pt x="397" y="227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2" name="Freeform 1003"/>
              <p:cNvSpPr>
                <a:spLocks/>
              </p:cNvSpPr>
              <p:nvPr/>
            </p:nvSpPr>
            <p:spPr bwMode="auto">
              <a:xfrm>
                <a:off x="9010650" y="4349750"/>
                <a:ext cx="900113" cy="450850"/>
              </a:xfrm>
              <a:custGeom>
                <a:avLst/>
                <a:gdLst>
                  <a:gd name="T0" fmla="*/ 0 w 567"/>
                  <a:gd name="T1" fmla="*/ 90488 h 284"/>
                  <a:gd name="T2" fmla="*/ 0 w 567"/>
                  <a:gd name="T3" fmla="*/ 180975 h 284"/>
                  <a:gd name="T4" fmla="*/ 90488 w 567"/>
                  <a:gd name="T5" fmla="*/ 180975 h 284"/>
                  <a:gd name="T6" fmla="*/ 90488 w 567"/>
                  <a:gd name="T7" fmla="*/ 271463 h 284"/>
                  <a:gd name="T8" fmla="*/ 269875 w 567"/>
                  <a:gd name="T9" fmla="*/ 271463 h 284"/>
                  <a:gd name="T10" fmla="*/ 269875 w 567"/>
                  <a:gd name="T11" fmla="*/ 360363 h 284"/>
                  <a:gd name="T12" fmla="*/ 450850 w 567"/>
                  <a:gd name="T13" fmla="*/ 360363 h 284"/>
                  <a:gd name="T14" fmla="*/ 450850 w 567"/>
                  <a:gd name="T15" fmla="*/ 450850 h 284"/>
                  <a:gd name="T16" fmla="*/ 720725 w 567"/>
                  <a:gd name="T17" fmla="*/ 450850 h 284"/>
                  <a:gd name="T18" fmla="*/ 720725 w 567"/>
                  <a:gd name="T19" fmla="*/ 271463 h 284"/>
                  <a:gd name="T20" fmla="*/ 900113 w 567"/>
                  <a:gd name="T21" fmla="*/ 271463 h 284"/>
                  <a:gd name="T22" fmla="*/ 900113 w 567"/>
                  <a:gd name="T23" fmla="*/ 180975 h 284"/>
                  <a:gd name="T24" fmla="*/ 811213 w 567"/>
                  <a:gd name="T25" fmla="*/ 180975 h 284"/>
                  <a:gd name="T26" fmla="*/ 811213 w 567"/>
                  <a:gd name="T27" fmla="*/ 90488 h 284"/>
                  <a:gd name="T28" fmla="*/ 630238 w 567"/>
                  <a:gd name="T29" fmla="*/ 90488 h 284"/>
                  <a:gd name="T30" fmla="*/ 630238 w 567"/>
                  <a:gd name="T31" fmla="*/ 0 h 284"/>
                  <a:gd name="T32" fmla="*/ 180975 w 567"/>
                  <a:gd name="T33" fmla="*/ 0 h 284"/>
                  <a:gd name="T34" fmla="*/ 180975 w 567"/>
                  <a:gd name="T35" fmla="*/ 90488 h 284"/>
                  <a:gd name="T36" fmla="*/ 0 w 567"/>
                  <a:gd name="T37" fmla="*/ 90488 h 28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67" h="284">
                    <a:moveTo>
                      <a:pt x="0" y="57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454" y="284"/>
                    </a:lnTo>
                    <a:lnTo>
                      <a:pt x="454" y="171"/>
                    </a:lnTo>
                    <a:lnTo>
                      <a:pt x="567" y="171"/>
                    </a:lnTo>
                    <a:lnTo>
                      <a:pt x="567" y="114"/>
                    </a:lnTo>
                    <a:lnTo>
                      <a:pt x="511" y="114"/>
                    </a:lnTo>
                    <a:lnTo>
                      <a:pt x="511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3" name="Freeform 1004"/>
              <p:cNvSpPr>
                <a:spLocks/>
              </p:cNvSpPr>
              <p:nvPr/>
            </p:nvSpPr>
            <p:spPr bwMode="auto">
              <a:xfrm>
                <a:off x="9640888" y="3090863"/>
                <a:ext cx="630237" cy="809625"/>
              </a:xfrm>
              <a:custGeom>
                <a:avLst/>
                <a:gdLst>
                  <a:gd name="T0" fmla="*/ 269875 w 397"/>
                  <a:gd name="T1" fmla="*/ 809625 h 510"/>
                  <a:gd name="T2" fmla="*/ 269875 w 397"/>
                  <a:gd name="T3" fmla="*/ 719138 h 510"/>
                  <a:gd name="T4" fmla="*/ 360362 w 397"/>
                  <a:gd name="T5" fmla="*/ 719138 h 510"/>
                  <a:gd name="T6" fmla="*/ 360362 w 397"/>
                  <a:gd name="T7" fmla="*/ 539750 h 510"/>
                  <a:gd name="T8" fmla="*/ 450850 w 397"/>
                  <a:gd name="T9" fmla="*/ 539750 h 510"/>
                  <a:gd name="T10" fmla="*/ 450850 w 397"/>
                  <a:gd name="T11" fmla="*/ 358775 h 510"/>
                  <a:gd name="T12" fmla="*/ 539750 w 397"/>
                  <a:gd name="T13" fmla="*/ 358775 h 510"/>
                  <a:gd name="T14" fmla="*/ 539750 w 397"/>
                  <a:gd name="T15" fmla="*/ 269875 h 510"/>
                  <a:gd name="T16" fmla="*/ 630237 w 397"/>
                  <a:gd name="T17" fmla="*/ 269875 h 510"/>
                  <a:gd name="T18" fmla="*/ 630237 w 397"/>
                  <a:gd name="T19" fmla="*/ 0 h 510"/>
                  <a:gd name="T20" fmla="*/ 539750 w 397"/>
                  <a:gd name="T21" fmla="*/ 0 h 510"/>
                  <a:gd name="T22" fmla="*/ 539750 w 397"/>
                  <a:gd name="T23" fmla="*/ 179388 h 510"/>
                  <a:gd name="T24" fmla="*/ 360362 w 397"/>
                  <a:gd name="T25" fmla="*/ 179388 h 510"/>
                  <a:gd name="T26" fmla="*/ 360362 w 397"/>
                  <a:gd name="T27" fmla="*/ 358775 h 510"/>
                  <a:gd name="T28" fmla="*/ 269875 w 397"/>
                  <a:gd name="T29" fmla="*/ 358775 h 510"/>
                  <a:gd name="T30" fmla="*/ 269875 w 397"/>
                  <a:gd name="T31" fmla="*/ 449263 h 510"/>
                  <a:gd name="T32" fmla="*/ 180975 w 397"/>
                  <a:gd name="T33" fmla="*/ 449263 h 510"/>
                  <a:gd name="T34" fmla="*/ 180975 w 397"/>
                  <a:gd name="T35" fmla="*/ 539750 h 510"/>
                  <a:gd name="T36" fmla="*/ 90487 w 397"/>
                  <a:gd name="T37" fmla="*/ 539750 h 510"/>
                  <a:gd name="T38" fmla="*/ 90487 w 397"/>
                  <a:gd name="T39" fmla="*/ 630238 h 510"/>
                  <a:gd name="T40" fmla="*/ 0 w 397"/>
                  <a:gd name="T41" fmla="*/ 630238 h 510"/>
                  <a:gd name="T42" fmla="*/ 0 w 397"/>
                  <a:gd name="T43" fmla="*/ 719138 h 510"/>
                  <a:gd name="T44" fmla="*/ 180975 w 397"/>
                  <a:gd name="T45" fmla="*/ 719138 h 510"/>
                  <a:gd name="T46" fmla="*/ 180975 w 397"/>
                  <a:gd name="T47" fmla="*/ 809625 h 510"/>
                  <a:gd name="T48" fmla="*/ 269875 w 397"/>
                  <a:gd name="T49" fmla="*/ 809625 h 51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97" h="510">
                    <a:moveTo>
                      <a:pt x="170" y="510"/>
                    </a:move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17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4" name="Freeform 1006"/>
              <p:cNvSpPr>
                <a:spLocks/>
              </p:cNvSpPr>
              <p:nvPr/>
            </p:nvSpPr>
            <p:spPr bwMode="auto">
              <a:xfrm>
                <a:off x="9101138" y="3000375"/>
                <a:ext cx="1169987" cy="1169988"/>
              </a:xfrm>
              <a:custGeom>
                <a:avLst/>
                <a:gdLst>
                  <a:gd name="T0" fmla="*/ 0 w 737"/>
                  <a:gd name="T1" fmla="*/ 809625 h 737"/>
                  <a:gd name="T2" fmla="*/ 269875 w 737"/>
                  <a:gd name="T3" fmla="*/ 809625 h 737"/>
                  <a:gd name="T4" fmla="*/ 269875 w 737"/>
                  <a:gd name="T5" fmla="*/ 720725 h 737"/>
                  <a:gd name="T6" fmla="*/ 360362 w 737"/>
                  <a:gd name="T7" fmla="*/ 720725 h 737"/>
                  <a:gd name="T8" fmla="*/ 360362 w 737"/>
                  <a:gd name="T9" fmla="*/ 630238 h 737"/>
                  <a:gd name="T10" fmla="*/ 449262 w 737"/>
                  <a:gd name="T11" fmla="*/ 630238 h 737"/>
                  <a:gd name="T12" fmla="*/ 539750 w 737"/>
                  <a:gd name="T13" fmla="*/ 630238 h 737"/>
                  <a:gd name="T14" fmla="*/ 539750 w 737"/>
                  <a:gd name="T15" fmla="*/ 539750 h 737"/>
                  <a:gd name="T16" fmla="*/ 630237 w 737"/>
                  <a:gd name="T17" fmla="*/ 539750 h 737"/>
                  <a:gd name="T18" fmla="*/ 630237 w 737"/>
                  <a:gd name="T19" fmla="*/ 450850 h 737"/>
                  <a:gd name="T20" fmla="*/ 720725 w 737"/>
                  <a:gd name="T21" fmla="*/ 450850 h 737"/>
                  <a:gd name="T22" fmla="*/ 720725 w 737"/>
                  <a:gd name="T23" fmla="*/ 360363 h 737"/>
                  <a:gd name="T24" fmla="*/ 720725 w 737"/>
                  <a:gd name="T25" fmla="*/ 269875 h 737"/>
                  <a:gd name="T26" fmla="*/ 809625 w 737"/>
                  <a:gd name="T27" fmla="*/ 269875 h 737"/>
                  <a:gd name="T28" fmla="*/ 809625 w 737"/>
                  <a:gd name="T29" fmla="*/ 179388 h 737"/>
                  <a:gd name="T30" fmla="*/ 900112 w 737"/>
                  <a:gd name="T31" fmla="*/ 179388 h 737"/>
                  <a:gd name="T32" fmla="*/ 900112 w 737"/>
                  <a:gd name="T33" fmla="*/ 90488 h 737"/>
                  <a:gd name="T34" fmla="*/ 990600 w 737"/>
                  <a:gd name="T35" fmla="*/ 90488 h 737"/>
                  <a:gd name="T36" fmla="*/ 990600 w 737"/>
                  <a:gd name="T37" fmla="*/ 0 h 737"/>
                  <a:gd name="T38" fmla="*/ 1169987 w 737"/>
                  <a:gd name="T39" fmla="*/ 0 h 737"/>
                  <a:gd name="T40" fmla="*/ 1169987 w 737"/>
                  <a:gd name="T41" fmla="*/ 90488 h 737"/>
                  <a:gd name="T42" fmla="*/ 1079500 w 737"/>
                  <a:gd name="T43" fmla="*/ 90488 h 737"/>
                  <a:gd name="T44" fmla="*/ 1079500 w 737"/>
                  <a:gd name="T45" fmla="*/ 269875 h 737"/>
                  <a:gd name="T46" fmla="*/ 900112 w 737"/>
                  <a:gd name="T47" fmla="*/ 269875 h 737"/>
                  <a:gd name="T48" fmla="*/ 900112 w 737"/>
                  <a:gd name="T49" fmla="*/ 450850 h 737"/>
                  <a:gd name="T50" fmla="*/ 809625 w 737"/>
                  <a:gd name="T51" fmla="*/ 450850 h 737"/>
                  <a:gd name="T52" fmla="*/ 809625 w 737"/>
                  <a:gd name="T53" fmla="*/ 539750 h 737"/>
                  <a:gd name="T54" fmla="*/ 720725 w 737"/>
                  <a:gd name="T55" fmla="*/ 539750 h 737"/>
                  <a:gd name="T56" fmla="*/ 720725 w 737"/>
                  <a:gd name="T57" fmla="*/ 630238 h 737"/>
                  <a:gd name="T58" fmla="*/ 630237 w 737"/>
                  <a:gd name="T59" fmla="*/ 630238 h 737"/>
                  <a:gd name="T60" fmla="*/ 630237 w 737"/>
                  <a:gd name="T61" fmla="*/ 720725 h 737"/>
                  <a:gd name="T62" fmla="*/ 539750 w 737"/>
                  <a:gd name="T63" fmla="*/ 720725 h 737"/>
                  <a:gd name="T64" fmla="*/ 539750 w 737"/>
                  <a:gd name="T65" fmla="*/ 809625 h 737"/>
                  <a:gd name="T66" fmla="*/ 449262 w 737"/>
                  <a:gd name="T67" fmla="*/ 809625 h 737"/>
                  <a:gd name="T68" fmla="*/ 449262 w 737"/>
                  <a:gd name="T69" fmla="*/ 990600 h 737"/>
                  <a:gd name="T70" fmla="*/ 360362 w 737"/>
                  <a:gd name="T71" fmla="*/ 990600 h 737"/>
                  <a:gd name="T72" fmla="*/ 360362 w 737"/>
                  <a:gd name="T73" fmla="*/ 1079500 h 737"/>
                  <a:gd name="T74" fmla="*/ 269875 w 737"/>
                  <a:gd name="T75" fmla="*/ 1079500 h 737"/>
                  <a:gd name="T76" fmla="*/ 269875 w 737"/>
                  <a:gd name="T77" fmla="*/ 1169988 h 737"/>
                  <a:gd name="T78" fmla="*/ 179387 w 737"/>
                  <a:gd name="T79" fmla="*/ 1169988 h 737"/>
                  <a:gd name="T80" fmla="*/ 179387 w 737"/>
                  <a:gd name="T81" fmla="*/ 1079500 h 737"/>
                  <a:gd name="T82" fmla="*/ 90487 w 737"/>
                  <a:gd name="T83" fmla="*/ 1079500 h 737"/>
                  <a:gd name="T84" fmla="*/ 90487 w 737"/>
                  <a:gd name="T85" fmla="*/ 990600 h 737"/>
                  <a:gd name="T86" fmla="*/ 0 w 737"/>
                  <a:gd name="T87" fmla="*/ 990600 h 737"/>
                  <a:gd name="T88" fmla="*/ 0 w 737"/>
                  <a:gd name="T89" fmla="*/ 809625 h 73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737" h="737">
                    <a:moveTo>
                      <a:pt x="0" y="510"/>
                    </a:moveTo>
                    <a:lnTo>
                      <a:pt x="170" y="510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57" y="680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5" name="Freeform 1007"/>
              <p:cNvSpPr>
                <a:spLocks/>
              </p:cNvSpPr>
              <p:nvPr/>
            </p:nvSpPr>
            <p:spPr bwMode="auto">
              <a:xfrm>
                <a:off x="8740775" y="3810000"/>
                <a:ext cx="269875" cy="541338"/>
              </a:xfrm>
              <a:custGeom>
                <a:avLst/>
                <a:gdLst>
                  <a:gd name="T0" fmla="*/ 269875 w 170"/>
                  <a:gd name="T1" fmla="*/ 0 h 341"/>
                  <a:gd name="T2" fmla="*/ 0 w 170"/>
                  <a:gd name="T3" fmla="*/ 0 h 341"/>
                  <a:gd name="T4" fmla="*/ 0 w 170"/>
                  <a:gd name="T5" fmla="*/ 450850 h 341"/>
                  <a:gd name="T6" fmla="*/ 90488 w 170"/>
                  <a:gd name="T7" fmla="*/ 450850 h 341"/>
                  <a:gd name="T8" fmla="*/ 90488 w 170"/>
                  <a:gd name="T9" fmla="*/ 541338 h 341"/>
                  <a:gd name="T10" fmla="*/ 180975 w 170"/>
                  <a:gd name="T11" fmla="*/ 541338 h 341"/>
                  <a:gd name="T12" fmla="*/ 180975 w 170"/>
                  <a:gd name="T13" fmla="*/ 180975 h 341"/>
                  <a:gd name="T14" fmla="*/ 269875 w 170"/>
                  <a:gd name="T15" fmla="*/ 180975 h 341"/>
                  <a:gd name="T16" fmla="*/ 269875 w 170"/>
                  <a:gd name="T17" fmla="*/ 46038 h 341"/>
                  <a:gd name="T18" fmla="*/ 269875 w 170"/>
                  <a:gd name="T19" fmla="*/ 0 h 34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341">
                    <a:moveTo>
                      <a:pt x="170" y="0"/>
                    </a:moveTo>
                    <a:lnTo>
                      <a:pt x="0" y="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29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6" name="Freeform 1008"/>
              <p:cNvSpPr>
                <a:spLocks/>
              </p:cNvSpPr>
              <p:nvPr/>
            </p:nvSpPr>
            <p:spPr bwMode="auto">
              <a:xfrm>
                <a:off x="8380413" y="4891088"/>
                <a:ext cx="450850" cy="809625"/>
              </a:xfrm>
              <a:custGeom>
                <a:avLst/>
                <a:gdLst>
                  <a:gd name="T0" fmla="*/ 90488 w 284"/>
                  <a:gd name="T1" fmla="*/ 0 h 510"/>
                  <a:gd name="T2" fmla="*/ 90488 w 284"/>
                  <a:gd name="T3" fmla="*/ 88900 h 510"/>
                  <a:gd name="T4" fmla="*/ 0 w 284"/>
                  <a:gd name="T5" fmla="*/ 88900 h 510"/>
                  <a:gd name="T6" fmla="*/ 0 w 284"/>
                  <a:gd name="T7" fmla="*/ 360363 h 510"/>
                  <a:gd name="T8" fmla="*/ 90488 w 284"/>
                  <a:gd name="T9" fmla="*/ 360363 h 510"/>
                  <a:gd name="T10" fmla="*/ 90488 w 284"/>
                  <a:gd name="T11" fmla="*/ 539750 h 510"/>
                  <a:gd name="T12" fmla="*/ 180975 w 284"/>
                  <a:gd name="T13" fmla="*/ 539750 h 510"/>
                  <a:gd name="T14" fmla="*/ 180975 w 284"/>
                  <a:gd name="T15" fmla="*/ 719138 h 510"/>
                  <a:gd name="T16" fmla="*/ 271463 w 284"/>
                  <a:gd name="T17" fmla="*/ 719138 h 510"/>
                  <a:gd name="T18" fmla="*/ 271463 w 284"/>
                  <a:gd name="T19" fmla="*/ 809625 h 510"/>
                  <a:gd name="T20" fmla="*/ 450850 w 284"/>
                  <a:gd name="T21" fmla="*/ 809625 h 510"/>
                  <a:gd name="T22" fmla="*/ 450850 w 284"/>
                  <a:gd name="T23" fmla="*/ 449263 h 510"/>
                  <a:gd name="T24" fmla="*/ 360363 w 284"/>
                  <a:gd name="T25" fmla="*/ 449263 h 510"/>
                  <a:gd name="T26" fmla="*/ 360363 w 284"/>
                  <a:gd name="T27" fmla="*/ 179388 h 510"/>
                  <a:gd name="T28" fmla="*/ 271463 w 284"/>
                  <a:gd name="T29" fmla="*/ 179388 h 510"/>
                  <a:gd name="T30" fmla="*/ 271463 w 284"/>
                  <a:gd name="T31" fmla="*/ 0 h 510"/>
                  <a:gd name="T32" fmla="*/ 90488 w 284"/>
                  <a:gd name="T33" fmla="*/ 0 h 5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84" h="510">
                    <a:moveTo>
                      <a:pt x="57" y="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171" y="453"/>
                    </a:lnTo>
                    <a:lnTo>
                      <a:pt x="171" y="510"/>
                    </a:lnTo>
                    <a:lnTo>
                      <a:pt x="284" y="51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171" y="113"/>
                    </a:lnTo>
                    <a:lnTo>
                      <a:pt x="171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7" name="Freeform 1009"/>
              <p:cNvSpPr>
                <a:spLocks/>
              </p:cNvSpPr>
              <p:nvPr/>
            </p:nvSpPr>
            <p:spPr bwMode="auto">
              <a:xfrm>
                <a:off x="8651875" y="4530725"/>
                <a:ext cx="719138" cy="1260475"/>
              </a:xfrm>
              <a:custGeom>
                <a:avLst/>
                <a:gdLst>
                  <a:gd name="T0" fmla="*/ 358775 w 453"/>
                  <a:gd name="T1" fmla="*/ 0 h 794"/>
                  <a:gd name="T2" fmla="*/ 358775 w 453"/>
                  <a:gd name="T3" fmla="*/ 179388 h 794"/>
                  <a:gd name="T4" fmla="*/ 449263 w 453"/>
                  <a:gd name="T5" fmla="*/ 179388 h 794"/>
                  <a:gd name="T6" fmla="*/ 449263 w 453"/>
                  <a:gd name="T7" fmla="*/ 269875 h 794"/>
                  <a:gd name="T8" fmla="*/ 358775 w 453"/>
                  <a:gd name="T9" fmla="*/ 269875 h 794"/>
                  <a:gd name="T10" fmla="*/ 358775 w 453"/>
                  <a:gd name="T11" fmla="*/ 449263 h 794"/>
                  <a:gd name="T12" fmla="*/ 0 w 453"/>
                  <a:gd name="T13" fmla="*/ 449263 h 794"/>
                  <a:gd name="T14" fmla="*/ 0 w 453"/>
                  <a:gd name="T15" fmla="*/ 539750 h 794"/>
                  <a:gd name="T16" fmla="*/ 88900 w 453"/>
                  <a:gd name="T17" fmla="*/ 539750 h 794"/>
                  <a:gd name="T18" fmla="*/ 88900 w 453"/>
                  <a:gd name="T19" fmla="*/ 809625 h 794"/>
                  <a:gd name="T20" fmla="*/ 179388 w 453"/>
                  <a:gd name="T21" fmla="*/ 809625 h 794"/>
                  <a:gd name="T22" fmla="*/ 179388 w 453"/>
                  <a:gd name="T23" fmla="*/ 1079500 h 794"/>
                  <a:gd name="T24" fmla="*/ 358775 w 453"/>
                  <a:gd name="T25" fmla="*/ 1079500 h 794"/>
                  <a:gd name="T26" fmla="*/ 358775 w 453"/>
                  <a:gd name="T27" fmla="*/ 1260475 h 794"/>
                  <a:gd name="T28" fmla="*/ 449263 w 453"/>
                  <a:gd name="T29" fmla="*/ 1260475 h 794"/>
                  <a:gd name="T30" fmla="*/ 449263 w 453"/>
                  <a:gd name="T31" fmla="*/ 1169988 h 794"/>
                  <a:gd name="T32" fmla="*/ 539750 w 453"/>
                  <a:gd name="T33" fmla="*/ 1169988 h 794"/>
                  <a:gd name="T34" fmla="*/ 539750 w 453"/>
                  <a:gd name="T35" fmla="*/ 990600 h 794"/>
                  <a:gd name="T36" fmla="*/ 628650 w 453"/>
                  <a:gd name="T37" fmla="*/ 990600 h 794"/>
                  <a:gd name="T38" fmla="*/ 628650 w 453"/>
                  <a:gd name="T39" fmla="*/ 900113 h 794"/>
                  <a:gd name="T40" fmla="*/ 719138 w 453"/>
                  <a:gd name="T41" fmla="*/ 900113 h 794"/>
                  <a:gd name="T42" fmla="*/ 719138 w 453"/>
                  <a:gd name="T43" fmla="*/ 720725 h 794"/>
                  <a:gd name="T44" fmla="*/ 628650 w 453"/>
                  <a:gd name="T45" fmla="*/ 720725 h 794"/>
                  <a:gd name="T46" fmla="*/ 628650 w 453"/>
                  <a:gd name="T47" fmla="*/ 539750 h 794"/>
                  <a:gd name="T48" fmla="*/ 539750 w 453"/>
                  <a:gd name="T49" fmla="*/ 539750 h 794"/>
                  <a:gd name="T50" fmla="*/ 539750 w 453"/>
                  <a:gd name="T51" fmla="*/ 269875 h 794"/>
                  <a:gd name="T52" fmla="*/ 628650 w 453"/>
                  <a:gd name="T53" fmla="*/ 269875 h 794"/>
                  <a:gd name="T54" fmla="*/ 628650 w 453"/>
                  <a:gd name="T55" fmla="*/ 90488 h 794"/>
                  <a:gd name="T56" fmla="*/ 449263 w 453"/>
                  <a:gd name="T57" fmla="*/ 90488 h 794"/>
                  <a:gd name="T58" fmla="*/ 449263 w 453"/>
                  <a:gd name="T59" fmla="*/ 0 h 794"/>
                  <a:gd name="T60" fmla="*/ 358775 w 453"/>
                  <a:gd name="T61" fmla="*/ 0 h 79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53" h="794">
                    <a:moveTo>
                      <a:pt x="226" y="0"/>
                    </a:moveTo>
                    <a:lnTo>
                      <a:pt x="226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510"/>
                    </a:lnTo>
                    <a:lnTo>
                      <a:pt x="113" y="510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624"/>
                    </a:lnTo>
                    <a:lnTo>
                      <a:pt x="396" y="624"/>
                    </a:lnTo>
                    <a:lnTo>
                      <a:pt x="396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396" y="454"/>
                    </a:lnTo>
                    <a:lnTo>
                      <a:pt x="396" y="340"/>
                    </a:lnTo>
                    <a:lnTo>
                      <a:pt x="340" y="340"/>
                    </a:lnTo>
                    <a:lnTo>
                      <a:pt x="340" y="170"/>
                    </a:lnTo>
                    <a:lnTo>
                      <a:pt x="396" y="170"/>
                    </a:lnTo>
                    <a:lnTo>
                      <a:pt x="396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8" name="Freeform 1010"/>
              <p:cNvSpPr>
                <a:spLocks/>
              </p:cNvSpPr>
              <p:nvPr/>
            </p:nvSpPr>
            <p:spPr bwMode="auto">
              <a:xfrm>
                <a:off x="8021638" y="3900488"/>
                <a:ext cx="539750" cy="630237"/>
              </a:xfrm>
              <a:custGeom>
                <a:avLst/>
                <a:gdLst>
                  <a:gd name="T0" fmla="*/ 0 w 340"/>
                  <a:gd name="T1" fmla="*/ 360362 h 397"/>
                  <a:gd name="T2" fmla="*/ 0 w 340"/>
                  <a:gd name="T3" fmla="*/ 179387 h 397"/>
                  <a:gd name="T4" fmla="*/ 88900 w 340"/>
                  <a:gd name="T5" fmla="*/ 179387 h 397"/>
                  <a:gd name="T6" fmla="*/ 88900 w 340"/>
                  <a:gd name="T7" fmla="*/ 0 h 397"/>
                  <a:gd name="T8" fmla="*/ 269875 w 340"/>
                  <a:gd name="T9" fmla="*/ 0 h 397"/>
                  <a:gd name="T10" fmla="*/ 269875 w 340"/>
                  <a:gd name="T11" fmla="*/ 90487 h 397"/>
                  <a:gd name="T12" fmla="*/ 449263 w 340"/>
                  <a:gd name="T13" fmla="*/ 90487 h 397"/>
                  <a:gd name="T14" fmla="*/ 449263 w 340"/>
                  <a:gd name="T15" fmla="*/ 269875 h 397"/>
                  <a:gd name="T16" fmla="*/ 539750 w 340"/>
                  <a:gd name="T17" fmla="*/ 269875 h 397"/>
                  <a:gd name="T18" fmla="*/ 539750 w 340"/>
                  <a:gd name="T19" fmla="*/ 539750 h 397"/>
                  <a:gd name="T20" fmla="*/ 449263 w 340"/>
                  <a:gd name="T21" fmla="*/ 539750 h 397"/>
                  <a:gd name="T22" fmla="*/ 449263 w 340"/>
                  <a:gd name="T23" fmla="*/ 630237 h 397"/>
                  <a:gd name="T24" fmla="*/ 358775 w 340"/>
                  <a:gd name="T25" fmla="*/ 630237 h 397"/>
                  <a:gd name="T26" fmla="*/ 358775 w 340"/>
                  <a:gd name="T27" fmla="*/ 539750 h 397"/>
                  <a:gd name="T28" fmla="*/ 269875 w 340"/>
                  <a:gd name="T29" fmla="*/ 539750 h 397"/>
                  <a:gd name="T30" fmla="*/ 269875 w 340"/>
                  <a:gd name="T31" fmla="*/ 269875 h 397"/>
                  <a:gd name="T32" fmla="*/ 179388 w 340"/>
                  <a:gd name="T33" fmla="*/ 269875 h 397"/>
                  <a:gd name="T34" fmla="*/ 179388 w 340"/>
                  <a:gd name="T35" fmla="*/ 360362 h 397"/>
                  <a:gd name="T36" fmla="*/ 0 w 340"/>
                  <a:gd name="T37" fmla="*/ 360362 h 3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0" y="227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226" y="397"/>
                    </a:lnTo>
                    <a:lnTo>
                      <a:pt x="226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9" name="Freeform 1011"/>
              <p:cNvSpPr>
                <a:spLocks/>
              </p:cNvSpPr>
              <p:nvPr/>
            </p:nvSpPr>
            <p:spPr bwMode="auto">
              <a:xfrm>
                <a:off x="8201025" y="3721100"/>
                <a:ext cx="539750" cy="628650"/>
              </a:xfrm>
              <a:custGeom>
                <a:avLst/>
                <a:gdLst>
                  <a:gd name="T0" fmla="*/ 0 w 340"/>
                  <a:gd name="T1" fmla="*/ 179388 h 396"/>
                  <a:gd name="T2" fmla="*/ 0 w 340"/>
                  <a:gd name="T3" fmla="*/ 88900 h 396"/>
                  <a:gd name="T4" fmla="*/ 90488 w 340"/>
                  <a:gd name="T5" fmla="*/ 88900 h 396"/>
                  <a:gd name="T6" fmla="*/ 90488 w 340"/>
                  <a:gd name="T7" fmla="*/ 0 h 396"/>
                  <a:gd name="T8" fmla="*/ 269875 w 340"/>
                  <a:gd name="T9" fmla="*/ 0 h 396"/>
                  <a:gd name="T10" fmla="*/ 269875 w 340"/>
                  <a:gd name="T11" fmla="*/ 88900 h 396"/>
                  <a:gd name="T12" fmla="*/ 360363 w 340"/>
                  <a:gd name="T13" fmla="*/ 88900 h 396"/>
                  <a:gd name="T14" fmla="*/ 360363 w 340"/>
                  <a:gd name="T15" fmla="*/ 179388 h 396"/>
                  <a:gd name="T16" fmla="*/ 539750 w 340"/>
                  <a:gd name="T17" fmla="*/ 179388 h 396"/>
                  <a:gd name="T18" fmla="*/ 539750 w 340"/>
                  <a:gd name="T19" fmla="*/ 539750 h 396"/>
                  <a:gd name="T20" fmla="*/ 450850 w 340"/>
                  <a:gd name="T21" fmla="*/ 539750 h 396"/>
                  <a:gd name="T22" fmla="*/ 450850 w 340"/>
                  <a:gd name="T23" fmla="*/ 628650 h 396"/>
                  <a:gd name="T24" fmla="*/ 360363 w 340"/>
                  <a:gd name="T25" fmla="*/ 628650 h 396"/>
                  <a:gd name="T26" fmla="*/ 360363 w 340"/>
                  <a:gd name="T27" fmla="*/ 449263 h 396"/>
                  <a:gd name="T28" fmla="*/ 269875 w 340"/>
                  <a:gd name="T29" fmla="*/ 449263 h 396"/>
                  <a:gd name="T30" fmla="*/ 269875 w 340"/>
                  <a:gd name="T31" fmla="*/ 269875 h 396"/>
                  <a:gd name="T32" fmla="*/ 90488 w 340"/>
                  <a:gd name="T33" fmla="*/ 269875 h 396"/>
                  <a:gd name="T34" fmla="*/ 90488 w 340"/>
                  <a:gd name="T35" fmla="*/ 179388 h 396"/>
                  <a:gd name="T36" fmla="*/ 0 w 340"/>
                  <a:gd name="T37" fmla="*/ 179388 h 39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396">
                    <a:moveTo>
                      <a:pt x="0" y="113"/>
                    </a:move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284" y="340"/>
                    </a:lnTo>
                    <a:lnTo>
                      <a:pt x="284" y="396"/>
                    </a:lnTo>
                    <a:lnTo>
                      <a:pt x="227" y="396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0" name="Freeform 1012"/>
              <p:cNvSpPr>
                <a:spLocks/>
              </p:cNvSpPr>
              <p:nvPr/>
            </p:nvSpPr>
            <p:spPr bwMode="auto">
              <a:xfrm>
                <a:off x="8110538" y="3449638"/>
                <a:ext cx="630237" cy="450850"/>
              </a:xfrm>
              <a:custGeom>
                <a:avLst/>
                <a:gdLst>
                  <a:gd name="T0" fmla="*/ 180975 w 397"/>
                  <a:gd name="T1" fmla="*/ 360363 h 284"/>
                  <a:gd name="T2" fmla="*/ 0 w 397"/>
                  <a:gd name="T3" fmla="*/ 360363 h 284"/>
                  <a:gd name="T4" fmla="*/ 0 w 397"/>
                  <a:gd name="T5" fmla="*/ 271463 h 284"/>
                  <a:gd name="T6" fmla="*/ 90487 w 397"/>
                  <a:gd name="T7" fmla="*/ 271463 h 284"/>
                  <a:gd name="T8" fmla="*/ 90487 w 397"/>
                  <a:gd name="T9" fmla="*/ 180975 h 284"/>
                  <a:gd name="T10" fmla="*/ 0 w 397"/>
                  <a:gd name="T11" fmla="*/ 180975 h 284"/>
                  <a:gd name="T12" fmla="*/ 0 w 397"/>
                  <a:gd name="T13" fmla="*/ 90488 h 284"/>
                  <a:gd name="T14" fmla="*/ 90487 w 397"/>
                  <a:gd name="T15" fmla="*/ 90488 h 284"/>
                  <a:gd name="T16" fmla="*/ 90487 w 397"/>
                  <a:gd name="T17" fmla="*/ 0 h 284"/>
                  <a:gd name="T18" fmla="*/ 450850 w 397"/>
                  <a:gd name="T19" fmla="*/ 0 h 284"/>
                  <a:gd name="T20" fmla="*/ 450850 w 397"/>
                  <a:gd name="T21" fmla="*/ 90488 h 284"/>
                  <a:gd name="T22" fmla="*/ 541337 w 397"/>
                  <a:gd name="T23" fmla="*/ 90488 h 284"/>
                  <a:gd name="T24" fmla="*/ 541337 w 397"/>
                  <a:gd name="T25" fmla="*/ 180975 h 284"/>
                  <a:gd name="T26" fmla="*/ 541337 w 397"/>
                  <a:gd name="T27" fmla="*/ 271463 h 284"/>
                  <a:gd name="T28" fmla="*/ 630237 w 397"/>
                  <a:gd name="T29" fmla="*/ 271463 h 284"/>
                  <a:gd name="T30" fmla="*/ 630237 w 397"/>
                  <a:gd name="T31" fmla="*/ 450850 h 284"/>
                  <a:gd name="T32" fmla="*/ 450850 w 397"/>
                  <a:gd name="T33" fmla="*/ 450850 h 284"/>
                  <a:gd name="T34" fmla="*/ 450850 w 397"/>
                  <a:gd name="T35" fmla="*/ 360363 h 284"/>
                  <a:gd name="T36" fmla="*/ 360362 w 397"/>
                  <a:gd name="T37" fmla="*/ 360363 h 284"/>
                  <a:gd name="T38" fmla="*/ 360362 w 397"/>
                  <a:gd name="T39" fmla="*/ 271463 h 284"/>
                  <a:gd name="T40" fmla="*/ 180975 w 397"/>
                  <a:gd name="T41" fmla="*/ 271463 h 284"/>
                  <a:gd name="T42" fmla="*/ 180975 w 397"/>
                  <a:gd name="T43" fmla="*/ 360363 h 28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97" h="284">
                    <a:moveTo>
                      <a:pt x="114" y="227"/>
                    </a:moveTo>
                    <a:lnTo>
                      <a:pt x="0" y="22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114"/>
                    </a:lnTo>
                    <a:lnTo>
                      <a:pt x="341" y="171"/>
                    </a:lnTo>
                    <a:lnTo>
                      <a:pt x="397" y="171"/>
                    </a:lnTo>
                    <a:lnTo>
                      <a:pt x="397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114" y="171"/>
                    </a:lnTo>
                    <a:lnTo>
                      <a:pt x="114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1" name="Freeform 1014"/>
              <p:cNvSpPr>
                <a:spLocks/>
              </p:cNvSpPr>
              <p:nvPr/>
            </p:nvSpPr>
            <p:spPr bwMode="auto">
              <a:xfrm>
                <a:off x="7480300" y="3360738"/>
                <a:ext cx="541338" cy="539750"/>
              </a:xfrm>
              <a:custGeom>
                <a:avLst/>
                <a:gdLst>
                  <a:gd name="T0" fmla="*/ 271463 w 341"/>
                  <a:gd name="T1" fmla="*/ 0 h 340"/>
                  <a:gd name="T2" fmla="*/ 271463 w 341"/>
                  <a:gd name="T3" fmla="*/ 88900 h 340"/>
                  <a:gd name="T4" fmla="*/ 180975 w 341"/>
                  <a:gd name="T5" fmla="*/ 88900 h 340"/>
                  <a:gd name="T6" fmla="*/ 180975 w 341"/>
                  <a:gd name="T7" fmla="*/ 269875 h 340"/>
                  <a:gd name="T8" fmla="*/ 0 w 341"/>
                  <a:gd name="T9" fmla="*/ 269875 h 340"/>
                  <a:gd name="T10" fmla="*/ 0 w 341"/>
                  <a:gd name="T11" fmla="*/ 449263 h 340"/>
                  <a:gd name="T12" fmla="*/ 90488 w 341"/>
                  <a:gd name="T13" fmla="*/ 449263 h 340"/>
                  <a:gd name="T14" fmla="*/ 90488 w 341"/>
                  <a:gd name="T15" fmla="*/ 539750 h 340"/>
                  <a:gd name="T16" fmla="*/ 271463 w 341"/>
                  <a:gd name="T17" fmla="*/ 539750 h 340"/>
                  <a:gd name="T18" fmla="*/ 271463 w 341"/>
                  <a:gd name="T19" fmla="*/ 360363 h 340"/>
                  <a:gd name="T20" fmla="*/ 360363 w 341"/>
                  <a:gd name="T21" fmla="*/ 360363 h 340"/>
                  <a:gd name="T22" fmla="*/ 360363 w 341"/>
                  <a:gd name="T23" fmla="*/ 269875 h 340"/>
                  <a:gd name="T24" fmla="*/ 541338 w 341"/>
                  <a:gd name="T25" fmla="*/ 269875 h 340"/>
                  <a:gd name="T26" fmla="*/ 541338 w 341"/>
                  <a:gd name="T27" fmla="*/ 0 h 340"/>
                  <a:gd name="T28" fmla="*/ 271463 w 341"/>
                  <a:gd name="T29" fmla="*/ 0 h 3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1" h="340">
                    <a:moveTo>
                      <a:pt x="171" y="0"/>
                    </a:moveTo>
                    <a:lnTo>
                      <a:pt x="171" y="56"/>
                    </a:lnTo>
                    <a:lnTo>
                      <a:pt x="114" y="56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71" y="340"/>
                    </a:lnTo>
                    <a:lnTo>
                      <a:pt x="171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341" y="170"/>
                    </a:lnTo>
                    <a:lnTo>
                      <a:pt x="341" y="0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2" name="Freeform 1015"/>
              <p:cNvSpPr>
                <a:spLocks/>
              </p:cNvSpPr>
              <p:nvPr/>
            </p:nvSpPr>
            <p:spPr bwMode="auto">
              <a:xfrm>
                <a:off x="6761163" y="3449638"/>
                <a:ext cx="1439862" cy="1081087"/>
              </a:xfrm>
              <a:custGeom>
                <a:avLst/>
                <a:gdLst>
                  <a:gd name="T0" fmla="*/ 1260475 w 907"/>
                  <a:gd name="T1" fmla="*/ 0 h 681"/>
                  <a:gd name="T2" fmla="*/ 1439862 w 907"/>
                  <a:gd name="T3" fmla="*/ 0 h 681"/>
                  <a:gd name="T4" fmla="*/ 1439862 w 907"/>
                  <a:gd name="T5" fmla="*/ 90487 h 681"/>
                  <a:gd name="T6" fmla="*/ 1349375 w 907"/>
                  <a:gd name="T7" fmla="*/ 90487 h 681"/>
                  <a:gd name="T8" fmla="*/ 1349375 w 907"/>
                  <a:gd name="T9" fmla="*/ 180975 h 681"/>
                  <a:gd name="T10" fmla="*/ 1439862 w 907"/>
                  <a:gd name="T11" fmla="*/ 180975 h 681"/>
                  <a:gd name="T12" fmla="*/ 1439862 w 907"/>
                  <a:gd name="T13" fmla="*/ 271462 h 681"/>
                  <a:gd name="T14" fmla="*/ 1349375 w 907"/>
                  <a:gd name="T15" fmla="*/ 271462 h 681"/>
                  <a:gd name="T16" fmla="*/ 1349375 w 907"/>
                  <a:gd name="T17" fmla="*/ 360362 h 681"/>
                  <a:gd name="T18" fmla="*/ 1439862 w 907"/>
                  <a:gd name="T19" fmla="*/ 360362 h 681"/>
                  <a:gd name="T20" fmla="*/ 1439862 w 907"/>
                  <a:gd name="T21" fmla="*/ 450850 h 681"/>
                  <a:gd name="T22" fmla="*/ 1349375 w 907"/>
                  <a:gd name="T23" fmla="*/ 450850 h 681"/>
                  <a:gd name="T24" fmla="*/ 1349375 w 907"/>
                  <a:gd name="T25" fmla="*/ 630237 h 681"/>
                  <a:gd name="T26" fmla="*/ 1260475 w 907"/>
                  <a:gd name="T27" fmla="*/ 630237 h 681"/>
                  <a:gd name="T28" fmla="*/ 1260475 w 907"/>
                  <a:gd name="T29" fmla="*/ 811212 h 681"/>
                  <a:gd name="T30" fmla="*/ 1169987 w 907"/>
                  <a:gd name="T31" fmla="*/ 811212 h 681"/>
                  <a:gd name="T32" fmla="*/ 1169987 w 907"/>
                  <a:gd name="T33" fmla="*/ 900112 h 681"/>
                  <a:gd name="T34" fmla="*/ 1079500 w 907"/>
                  <a:gd name="T35" fmla="*/ 900112 h 681"/>
                  <a:gd name="T36" fmla="*/ 1079500 w 907"/>
                  <a:gd name="T37" fmla="*/ 630237 h 681"/>
                  <a:gd name="T38" fmla="*/ 990600 w 907"/>
                  <a:gd name="T39" fmla="*/ 630237 h 681"/>
                  <a:gd name="T40" fmla="*/ 990600 w 907"/>
                  <a:gd name="T41" fmla="*/ 720725 h 681"/>
                  <a:gd name="T42" fmla="*/ 630237 w 907"/>
                  <a:gd name="T43" fmla="*/ 720725 h 681"/>
                  <a:gd name="T44" fmla="*/ 630237 w 907"/>
                  <a:gd name="T45" fmla="*/ 900112 h 681"/>
                  <a:gd name="T46" fmla="*/ 449262 w 907"/>
                  <a:gd name="T47" fmla="*/ 900112 h 681"/>
                  <a:gd name="T48" fmla="*/ 449262 w 907"/>
                  <a:gd name="T49" fmla="*/ 990600 h 681"/>
                  <a:gd name="T50" fmla="*/ 90487 w 907"/>
                  <a:gd name="T51" fmla="*/ 990600 h 681"/>
                  <a:gd name="T52" fmla="*/ 90487 w 907"/>
                  <a:gd name="T53" fmla="*/ 1081087 h 681"/>
                  <a:gd name="T54" fmla="*/ 0 w 907"/>
                  <a:gd name="T55" fmla="*/ 1081087 h 681"/>
                  <a:gd name="T56" fmla="*/ 0 w 907"/>
                  <a:gd name="T57" fmla="*/ 900112 h 681"/>
                  <a:gd name="T58" fmla="*/ 179387 w 907"/>
                  <a:gd name="T59" fmla="*/ 900112 h 681"/>
                  <a:gd name="T60" fmla="*/ 179387 w 907"/>
                  <a:gd name="T61" fmla="*/ 720725 h 681"/>
                  <a:gd name="T62" fmla="*/ 360362 w 907"/>
                  <a:gd name="T63" fmla="*/ 720725 h 681"/>
                  <a:gd name="T64" fmla="*/ 360362 w 907"/>
                  <a:gd name="T65" fmla="*/ 630237 h 681"/>
                  <a:gd name="T66" fmla="*/ 630237 w 907"/>
                  <a:gd name="T67" fmla="*/ 630237 h 681"/>
                  <a:gd name="T68" fmla="*/ 630237 w 907"/>
                  <a:gd name="T69" fmla="*/ 541337 h 681"/>
                  <a:gd name="T70" fmla="*/ 719137 w 907"/>
                  <a:gd name="T71" fmla="*/ 541337 h 681"/>
                  <a:gd name="T72" fmla="*/ 719137 w 907"/>
                  <a:gd name="T73" fmla="*/ 360362 h 681"/>
                  <a:gd name="T74" fmla="*/ 809625 w 907"/>
                  <a:gd name="T75" fmla="*/ 360362 h 681"/>
                  <a:gd name="T76" fmla="*/ 809625 w 907"/>
                  <a:gd name="T77" fmla="*/ 450850 h 681"/>
                  <a:gd name="T78" fmla="*/ 990600 w 907"/>
                  <a:gd name="T79" fmla="*/ 450850 h 681"/>
                  <a:gd name="T80" fmla="*/ 990600 w 907"/>
                  <a:gd name="T81" fmla="*/ 271462 h 681"/>
                  <a:gd name="T82" fmla="*/ 1079500 w 907"/>
                  <a:gd name="T83" fmla="*/ 271462 h 681"/>
                  <a:gd name="T84" fmla="*/ 1079500 w 907"/>
                  <a:gd name="T85" fmla="*/ 180975 h 681"/>
                  <a:gd name="T86" fmla="*/ 1260475 w 907"/>
                  <a:gd name="T87" fmla="*/ 180975 h 681"/>
                  <a:gd name="T88" fmla="*/ 1260475 w 907"/>
                  <a:gd name="T89" fmla="*/ 0 h 68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907" h="681">
                    <a:moveTo>
                      <a:pt x="794" y="0"/>
                    </a:moveTo>
                    <a:lnTo>
                      <a:pt x="907" y="0"/>
                    </a:lnTo>
                    <a:lnTo>
                      <a:pt x="907" y="57"/>
                    </a:lnTo>
                    <a:lnTo>
                      <a:pt x="850" y="57"/>
                    </a:lnTo>
                    <a:lnTo>
                      <a:pt x="850" y="114"/>
                    </a:lnTo>
                    <a:lnTo>
                      <a:pt x="907" y="114"/>
                    </a:lnTo>
                    <a:lnTo>
                      <a:pt x="907" y="171"/>
                    </a:lnTo>
                    <a:lnTo>
                      <a:pt x="850" y="171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284"/>
                    </a:lnTo>
                    <a:lnTo>
                      <a:pt x="850" y="284"/>
                    </a:lnTo>
                    <a:lnTo>
                      <a:pt x="850" y="397"/>
                    </a:lnTo>
                    <a:lnTo>
                      <a:pt x="794" y="397"/>
                    </a:lnTo>
                    <a:lnTo>
                      <a:pt x="794" y="511"/>
                    </a:lnTo>
                    <a:lnTo>
                      <a:pt x="737" y="511"/>
                    </a:lnTo>
                    <a:lnTo>
                      <a:pt x="737" y="567"/>
                    </a:lnTo>
                    <a:lnTo>
                      <a:pt x="680" y="567"/>
                    </a:lnTo>
                    <a:lnTo>
                      <a:pt x="680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283" y="567"/>
                    </a:lnTo>
                    <a:lnTo>
                      <a:pt x="283" y="624"/>
                    </a:lnTo>
                    <a:lnTo>
                      <a:pt x="57" y="624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453" y="341"/>
                    </a:lnTo>
                    <a:lnTo>
                      <a:pt x="453" y="227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624" y="284"/>
                    </a:lnTo>
                    <a:lnTo>
                      <a:pt x="624" y="171"/>
                    </a:lnTo>
                    <a:lnTo>
                      <a:pt x="680" y="171"/>
                    </a:lnTo>
                    <a:lnTo>
                      <a:pt x="680" y="114"/>
                    </a:lnTo>
                    <a:lnTo>
                      <a:pt x="794" y="114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3" name="Freeform 1016"/>
              <p:cNvSpPr>
                <a:spLocks/>
              </p:cNvSpPr>
              <p:nvPr/>
            </p:nvSpPr>
            <p:spPr bwMode="auto">
              <a:xfrm>
                <a:off x="7210425" y="3090863"/>
                <a:ext cx="541338" cy="539750"/>
              </a:xfrm>
              <a:custGeom>
                <a:avLst/>
                <a:gdLst>
                  <a:gd name="T0" fmla="*/ 541338 w 341"/>
                  <a:gd name="T1" fmla="*/ 179388 h 340"/>
                  <a:gd name="T2" fmla="*/ 541338 w 341"/>
                  <a:gd name="T3" fmla="*/ 358775 h 340"/>
                  <a:gd name="T4" fmla="*/ 450850 w 341"/>
                  <a:gd name="T5" fmla="*/ 358775 h 340"/>
                  <a:gd name="T6" fmla="*/ 450850 w 341"/>
                  <a:gd name="T7" fmla="*/ 539750 h 340"/>
                  <a:gd name="T8" fmla="*/ 180975 w 341"/>
                  <a:gd name="T9" fmla="*/ 539750 h 340"/>
                  <a:gd name="T10" fmla="*/ 180975 w 341"/>
                  <a:gd name="T11" fmla="*/ 358775 h 340"/>
                  <a:gd name="T12" fmla="*/ 0 w 341"/>
                  <a:gd name="T13" fmla="*/ 358775 h 340"/>
                  <a:gd name="T14" fmla="*/ 0 w 341"/>
                  <a:gd name="T15" fmla="*/ 179388 h 340"/>
                  <a:gd name="T16" fmla="*/ 90488 w 341"/>
                  <a:gd name="T17" fmla="*/ 179388 h 340"/>
                  <a:gd name="T18" fmla="*/ 90488 w 341"/>
                  <a:gd name="T19" fmla="*/ 0 h 340"/>
                  <a:gd name="T20" fmla="*/ 269875 w 341"/>
                  <a:gd name="T21" fmla="*/ 0 h 340"/>
                  <a:gd name="T22" fmla="*/ 269875 w 341"/>
                  <a:gd name="T23" fmla="*/ 88900 h 340"/>
                  <a:gd name="T24" fmla="*/ 360363 w 341"/>
                  <a:gd name="T25" fmla="*/ 88900 h 340"/>
                  <a:gd name="T26" fmla="*/ 360363 w 341"/>
                  <a:gd name="T27" fmla="*/ 179388 h 340"/>
                  <a:gd name="T28" fmla="*/ 541338 w 341"/>
                  <a:gd name="T29" fmla="*/ 179388 h 3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1" h="340">
                    <a:moveTo>
                      <a:pt x="341" y="113"/>
                    </a:moveTo>
                    <a:lnTo>
                      <a:pt x="341" y="226"/>
                    </a:lnTo>
                    <a:lnTo>
                      <a:pt x="284" y="226"/>
                    </a:lnTo>
                    <a:lnTo>
                      <a:pt x="284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341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4" name="Freeform 1017"/>
              <p:cNvSpPr>
                <a:spLocks/>
              </p:cNvSpPr>
              <p:nvPr/>
            </p:nvSpPr>
            <p:spPr bwMode="auto">
              <a:xfrm>
                <a:off x="6670675" y="2820988"/>
                <a:ext cx="630238" cy="809625"/>
              </a:xfrm>
              <a:custGeom>
                <a:avLst/>
                <a:gdLst>
                  <a:gd name="T0" fmla="*/ 630238 w 397"/>
                  <a:gd name="T1" fmla="*/ 179388 h 510"/>
                  <a:gd name="T2" fmla="*/ 630238 w 397"/>
                  <a:gd name="T3" fmla="*/ 449263 h 510"/>
                  <a:gd name="T4" fmla="*/ 539750 w 397"/>
                  <a:gd name="T5" fmla="*/ 449263 h 510"/>
                  <a:gd name="T6" fmla="*/ 539750 w 397"/>
                  <a:gd name="T7" fmla="*/ 628650 h 510"/>
                  <a:gd name="T8" fmla="*/ 360363 w 397"/>
                  <a:gd name="T9" fmla="*/ 628650 h 510"/>
                  <a:gd name="T10" fmla="*/ 360363 w 397"/>
                  <a:gd name="T11" fmla="*/ 809625 h 510"/>
                  <a:gd name="T12" fmla="*/ 90488 w 397"/>
                  <a:gd name="T13" fmla="*/ 809625 h 510"/>
                  <a:gd name="T14" fmla="*/ 90488 w 397"/>
                  <a:gd name="T15" fmla="*/ 449263 h 510"/>
                  <a:gd name="T16" fmla="*/ 180975 w 397"/>
                  <a:gd name="T17" fmla="*/ 449263 h 510"/>
                  <a:gd name="T18" fmla="*/ 180975 w 397"/>
                  <a:gd name="T19" fmla="*/ 358775 h 510"/>
                  <a:gd name="T20" fmla="*/ 90488 w 397"/>
                  <a:gd name="T21" fmla="*/ 358775 h 510"/>
                  <a:gd name="T22" fmla="*/ 90488 w 397"/>
                  <a:gd name="T23" fmla="*/ 269875 h 510"/>
                  <a:gd name="T24" fmla="*/ 0 w 397"/>
                  <a:gd name="T25" fmla="*/ 269875 h 510"/>
                  <a:gd name="T26" fmla="*/ 0 w 397"/>
                  <a:gd name="T27" fmla="*/ 179388 h 510"/>
                  <a:gd name="T28" fmla="*/ 90488 w 397"/>
                  <a:gd name="T29" fmla="*/ 179388 h 510"/>
                  <a:gd name="T30" fmla="*/ 90488 w 397"/>
                  <a:gd name="T31" fmla="*/ 88900 h 510"/>
                  <a:gd name="T32" fmla="*/ 269875 w 397"/>
                  <a:gd name="T33" fmla="*/ 88900 h 510"/>
                  <a:gd name="T34" fmla="*/ 269875 w 397"/>
                  <a:gd name="T35" fmla="*/ 0 h 510"/>
                  <a:gd name="T36" fmla="*/ 360363 w 397"/>
                  <a:gd name="T37" fmla="*/ 0 h 510"/>
                  <a:gd name="T38" fmla="*/ 360363 w 397"/>
                  <a:gd name="T39" fmla="*/ 88900 h 510"/>
                  <a:gd name="T40" fmla="*/ 450850 w 397"/>
                  <a:gd name="T41" fmla="*/ 88900 h 510"/>
                  <a:gd name="T42" fmla="*/ 450850 w 397"/>
                  <a:gd name="T43" fmla="*/ 179388 h 510"/>
                  <a:gd name="T44" fmla="*/ 630238 w 397"/>
                  <a:gd name="T45" fmla="*/ 179388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510">
                    <a:moveTo>
                      <a:pt x="397" y="113"/>
                    </a:move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396"/>
                    </a:lnTo>
                    <a:lnTo>
                      <a:pt x="227" y="396"/>
                    </a:lnTo>
                    <a:lnTo>
                      <a:pt x="227" y="510"/>
                    </a:lnTo>
                    <a:lnTo>
                      <a:pt x="57" y="510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57" y="226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9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5" name="Freeform 1018"/>
              <p:cNvSpPr>
                <a:spLocks/>
              </p:cNvSpPr>
              <p:nvPr/>
            </p:nvSpPr>
            <p:spPr bwMode="auto">
              <a:xfrm>
                <a:off x="6580188" y="3449638"/>
                <a:ext cx="900112" cy="900112"/>
              </a:xfrm>
              <a:custGeom>
                <a:avLst/>
                <a:gdLst>
                  <a:gd name="T0" fmla="*/ 450850 w 567"/>
                  <a:gd name="T1" fmla="*/ 0 h 567"/>
                  <a:gd name="T2" fmla="*/ 450850 w 567"/>
                  <a:gd name="T3" fmla="*/ 180975 h 567"/>
                  <a:gd name="T4" fmla="*/ 90487 w 567"/>
                  <a:gd name="T5" fmla="*/ 180975 h 567"/>
                  <a:gd name="T6" fmla="*/ 90487 w 567"/>
                  <a:gd name="T7" fmla="*/ 360362 h 567"/>
                  <a:gd name="T8" fmla="*/ 0 w 567"/>
                  <a:gd name="T9" fmla="*/ 360362 h 567"/>
                  <a:gd name="T10" fmla="*/ 0 w 567"/>
                  <a:gd name="T11" fmla="*/ 811212 h 567"/>
                  <a:gd name="T12" fmla="*/ 90487 w 567"/>
                  <a:gd name="T13" fmla="*/ 811212 h 567"/>
                  <a:gd name="T14" fmla="*/ 90487 w 567"/>
                  <a:gd name="T15" fmla="*/ 720725 h 567"/>
                  <a:gd name="T16" fmla="*/ 180975 w 567"/>
                  <a:gd name="T17" fmla="*/ 720725 h 567"/>
                  <a:gd name="T18" fmla="*/ 180975 w 567"/>
                  <a:gd name="T19" fmla="*/ 900112 h 567"/>
                  <a:gd name="T20" fmla="*/ 360362 w 567"/>
                  <a:gd name="T21" fmla="*/ 900112 h 567"/>
                  <a:gd name="T22" fmla="*/ 360362 w 567"/>
                  <a:gd name="T23" fmla="*/ 720725 h 567"/>
                  <a:gd name="T24" fmla="*/ 541337 w 567"/>
                  <a:gd name="T25" fmla="*/ 720725 h 567"/>
                  <a:gd name="T26" fmla="*/ 541337 w 567"/>
                  <a:gd name="T27" fmla="*/ 630237 h 567"/>
                  <a:gd name="T28" fmla="*/ 811212 w 567"/>
                  <a:gd name="T29" fmla="*/ 630237 h 567"/>
                  <a:gd name="T30" fmla="*/ 811212 w 567"/>
                  <a:gd name="T31" fmla="*/ 541337 h 567"/>
                  <a:gd name="T32" fmla="*/ 900112 w 567"/>
                  <a:gd name="T33" fmla="*/ 541337 h 567"/>
                  <a:gd name="T34" fmla="*/ 900112 w 567"/>
                  <a:gd name="T35" fmla="*/ 180975 h 567"/>
                  <a:gd name="T36" fmla="*/ 811212 w 567"/>
                  <a:gd name="T37" fmla="*/ 180975 h 567"/>
                  <a:gd name="T38" fmla="*/ 811212 w 567"/>
                  <a:gd name="T39" fmla="*/ 0 h 567"/>
                  <a:gd name="T40" fmla="*/ 450850 w 567"/>
                  <a:gd name="T41" fmla="*/ 0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67" h="567">
                    <a:moveTo>
                      <a:pt x="284" y="0"/>
                    </a:moveTo>
                    <a:lnTo>
                      <a:pt x="284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511" y="397"/>
                    </a:lnTo>
                    <a:lnTo>
                      <a:pt x="511" y="341"/>
                    </a:lnTo>
                    <a:lnTo>
                      <a:pt x="567" y="341"/>
                    </a:lnTo>
                    <a:lnTo>
                      <a:pt x="567" y="114"/>
                    </a:lnTo>
                    <a:lnTo>
                      <a:pt x="511" y="114"/>
                    </a:lnTo>
                    <a:lnTo>
                      <a:pt x="511" y="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6" name="Freeform 1019"/>
              <p:cNvSpPr>
                <a:spLocks/>
              </p:cNvSpPr>
              <p:nvPr/>
            </p:nvSpPr>
            <p:spPr bwMode="auto">
              <a:xfrm>
                <a:off x="6851650" y="4170363"/>
                <a:ext cx="719138" cy="539750"/>
              </a:xfrm>
              <a:custGeom>
                <a:avLst/>
                <a:gdLst>
                  <a:gd name="T0" fmla="*/ 0 w 453"/>
                  <a:gd name="T1" fmla="*/ 269875 h 340"/>
                  <a:gd name="T2" fmla="*/ 0 w 453"/>
                  <a:gd name="T3" fmla="*/ 450850 h 340"/>
                  <a:gd name="T4" fmla="*/ 358775 w 453"/>
                  <a:gd name="T5" fmla="*/ 450850 h 340"/>
                  <a:gd name="T6" fmla="*/ 358775 w 453"/>
                  <a:gd name="T7" fmla="*/ 539750 h 340"/>
                  <a:gd name="T8" fmla="*/ 449263 w 453"/>
                  <a:gd name="T9" fmla="*/ 539750 h 340"/>
                  <a:gd name="T10" fmla="*/ 449263 w 453"/>
                  <a:gd name="T11" fmla="*/ 450850 h 340"/>
                  <a:gd name="T12" fmla="*/ 539750 w 453"/>
                  <a:gd name="T13" fmla="*/ 450850 h 340"/>
                  <a:gd name="T14" fmla="*/ 539750 w 453"/>
                  <a:gd name="T15" fmla="*/ 360363 h 340"/>
                  <a:gd name="T16" fmla="*/ 628650 w 453"/>
                  <a:gd name="T17" fmla="*/ 360363 h 340"/>
                  <a:gd name="T18" fmla="*/ 628650 w 453"/>
                  <a:gd name="T19" fmla="*/ 269875 h 340"/>
                  <a:gd name="T20" fmla="*/ 719138 w 453"/>
                  <a:gd name="T21" fmla="*/ 269875 h 340"/>
                  <a:gd name="T22" fmla="*/ 719138 w 453"/>
                  <a:gd name="T23" fmla="*/ 0 h 340"/>
                  <a:gd name="T24" fmla="*/ 539750 w 453"/>
                  <a:gd name="T25" fmla="*/ 0 h 340"/>
                  <a:gd name="T26" fmla="*/ 539750 w 453"/>
                  <a:gd name="T27" fmla="*/ 179388 h 340"/>
                  <a:gd name="T28" fmla="*/ 358775 w 453"/>
                  <a:gd name="T29" fmla="*/ 179388 h 340"/>
                  <a:gd name="T30" fmla="*/ 358775 w 453"/>
                  <a:gd name="T31" fmla="*/ 269875 h 340"/>
                  <a:gd name="T32" fmla="*/ 0 w 453"/>
                  <a:gd name="T33" fmla="*/ 269875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340">
                    <a:moveTo>
                      <a:pt x="0" y="170"/>
                    </a:moveTo>
                    <a:lnTo>
                      <a:pt x="0" y="284"/>
                    </a:lnTo>
                    <a:lnTo>
                      <a:pt x="226" y="284"/>
                    </a:lnTo>
                    <a:lnTo>
                      <a:pt x="226" y="340"/>
                    </a:lnTo>
                    <a:lnTo>
                      <a:pt x="283" y="340"/>
                    </a:lnTo>
                    <a:lnTo>
                      <a:pt x="283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6" y="227"/>
                    </a:lnTo>
                    <a:lnTo>
                      <a:pt x="396" y="170"/>
                    </a:lnTo>
                    <a:lnTo>
                      <a:pt x="453" y="170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7" name="Freeform 1020"/>
              <p:cNvSpPr>
                <a:spLocks/>
              </p:cNvSpPr>
              <p:nvPr/>
            </p:nvSpPr>
            <p:spPr bwMode="auto">
              <a:xfrm>
                <a:off x="7210425" y="5340350"/>
                <a:ext cx="630238" cy="360363"/>
              </a:xfrm>
              <a:custGeom>
                <a:avLst/>
                <a:gdLst>
                  <a:gd name="T0" fmla="*/ 0 w 397"/>
                  <a:gd name="T1" fmla="*/ 0 h 227"/>
                  <a:gd name="T2" fmla="*/ 0 w 397"/>
                  <a:gd name="T3" fmla="*/ 360363 h 227"/>
                  <a:gd name="T4" fmla="*/ 269875 w 397"/>
                  <a:gd name="T5" fmla="*/ 360363 h 227"/>
                  <a:gd name="T6" fmla="*/ 269875 w 397"/>
                  <a:gd name="T7" fmla="*/ 269875 h 227"/>
                  <a:gd name="T8" fmla="*/ 360363 w 397"/>
                  <a:gd name="T9" fmla="*/ 269875 h 227"/>
                  <a:gd name="T10" fmla="*/ 360363 w 397"/>
                  <a:gd name="T11" fmla="*/ 180975 h 227"/>
                  <a:gd name="T12" fmla="*/ 630238 w 397"/>
                  <a:gd name="T13" fmla="*/ 180975 h 227"/>
                  <a:gd name="T14" fmla="*/ 630238 w 397"/>
                  <a:gd name="T15" fmla="*/ 90488 h 227"/>
                  <a:gd name="T16" fmla="*/ 541338 w 397"/>
                  <a:gd name="T17" fmla="*/ 90488 h 227"/>
                  <a:gd name="T18" fmla="*/ 541338 w 397"/>
                  <a:gd name="T19" fmla="*/ 0 h 227"/>
                  <a:gd name="T20" fmla="*/ 0 w 397"/>
                  <a:gd name="T21" fmla="*/ 0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97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8" name="Freeform 1021"/>
              <p:cNvSpPr>
                <a:spLocks/>
              </p:cNvSpPr>
              <p:nvPr/>
            </p:nvSpPr>
            <p:spPr bwMode="auto">
              <a:xfrm>
                <a:off x="6761163" y="5340350"/>
                <a:ext cx="449262" cy="360363"/>
              </a:xfrm>
              <a:custGeom>
                <a:avLst/>
                <a:gdLst>
                  <a:gd name="T0" fmla="*/ 449262 w 283"/>
                  <a:gd name="T1" fmla="*/ 90488 h 227"/>
                  <a:gd name="T2" fmla="*/ 179387 w 283"/>
                  <a:gd name="T3" fmla="*/ 90488 h 227"/>
                  <a:gd name="T4" fmla="*/ 179387 w 283"/>
                  <a:gd name="T5" fmla="*/ 0 h 227"/>
                  <a:gd name="T6" fmla="*/ 0 w 283"/>
                  <a:gd name="T7" fmla="*/ 0 h 227"/>
                  <a:gd name="T8" fmla="*/ 0 w 283"/>
                  <a:gd name="T9" fmla="*/ 180975 h 227"/>
                  <a:gd name="T10" fmla="*/ 90487 w 283"/>
                  <a:gd name="T11" fmla="*/ 180975 h 227"/>
                  <a:gd name="T12" fmla="*/ 90487 w 283"/>
                  <a:gd name="T13" fmla="*/ 360363 h 227"/>
                  <a:gd name="T14" fmla="*/ 179387 w 283"/>
                  <a:gd name="T15" fmla="*/ 360363 h 227"/>
                  <a:gd name="T16" fmla="*/ 179387 w 283"/>
                  <a:gd name="T17" fmla="*/ 269875 h 227"/>
                  <a:gd name="T18" fmla="*/ 269875 w 283"/>
                  <a:gd name="T19" fmla="*/ 269875 h 227"/>
                  <a:gd name="T20" fmla="*/ 269875 w 283"/>
                  <a:gd name="T21" fmla="*/ 360363 h 227"/>
                  <a:gd name="T22" fmla="*/ 449262 w 283"/>
                  <a:gd name="T23" fmla="*/ 360363 h 227"/>
                  <a:gd name="T24" fmla="*/ 449262 w 283"/>
                  <a:gd name="T25" fmla="*/ 90488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3" h="227">
                    <a:moveTo>
                      <a:pt x="283" y="57"/>
                    </a:move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83" y="227"/>
                    </a:lnTo>
                    <a:lnTo>
                      <a:pt x="283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9" name="Freeform 1022"/>
              <p:cNvSpPr>
                <a:spLocks/>
              </p:cNvSpPr>
              <p:nvPr/>
            </p:nvSpPr>
            <p:spPr bwMode="auto">
              <a:xfrm>
                <a:off x="7661275" y="5521325"/>
                <a:ext cx="449263" cy="630238"/>
              </a:xfrm>
              <a:custGeom>
                <a:avLst/>
                <a:gdLst>
                  <a:gd name="T0" fmla="*/ 90488 w 283"/>
                  <a:gd name="T1" fmla="*/ 88900 h 397"/>
                  <a:gd name="T2" fmla="*/ 90488 w 283"/>
                  <a:gd name="T3" fmla="*/ 179388 h 397"/>
                  <a:gd name="T4" fmla="*/ 0 w 283"/>
                  <a:gd name="T5" fmla="*/ 179388 h 397"/>
                  <a:gd name="T6" fmla="*/ 0 w 283"/>
                  <a:gd name="T7" fmla="*/ 358775 h 397"/>
                  <a:gd name="T8" fmla="*/ 90488 w 283"/>
                  <a:gd name="T9" fmla="*/ 358775 h 397"/>
                  <a:gd name="T10" fmla="*/ 90488 w 283"/>
                  <a:gd name="T11" fmla="*/ 539750 h 397"/>
                  <a:gd name="T12" fmla="*/ 179388 w 283"/>
                  <a:gd name="T13" fmla="*/ 539750 h 397"/>
                  <a:gd name="T14" fmla="*/ 179388 w 283"/>
                  <a:gd name="T15" fmla="*/ 630238 h 397"/>
                  <a:gd name="T16" fmla="*/ 360363 w 283"/>
                  <a:gd name="T17" fmla="*/ 630238 h 397"/>
                  <a:gd name="T18" fmla="*/ 360363 w 283"/>
                  <a:gd name="T19" fmla="*/ 539750 h 397"/>
                  <a:gd name="T20" fmla="*/ 449263 w 283"/>
                  <a:gd name="T21" fmla="*/ 539750 h 397"/>
                  <a:gd name="T22" fmla="*/ 449263 w 283"/>
                  <a:gd name="T23" fmla="*/ 358775 h 397"/>
                  <a:gd name="T24" fmla="*/ 360363 w 283"/>
                  <a:gd name="T25" fmla="*/ 358775 h 397"/>
                  <a:gd name="T26" fmla="*/ 360363 w 283"/>
                  <a:gd name="T27" fmla="*/ 179388 h 397"/>
                  <a:gd name="T28" fmla="*/ 269875 w 283"/>
                  <a:gd name="T29" fmla="*/ 179388 h 397"/>
                  <a:gd name="T30" fmla="*/ 269875 w 283"/>
                  <a:gd name="T31" fmla="*/ 88900 h 397"/>
                  <a:gd name="T32" fmla="*/ 179388 w 283"/>
                  <a:gd name="T33" fmla="*/ 88900 h 397"/>
                  <a:gd name="T34" fmla="*/ 179388 w 283"/>
                  <a:gd name="T35" fmla="*/ 0 h 397"/>
                  <a:gd name="T36" fmla="*/ 90488 w 283"/>
                  <a:gd name="T37" fmla="*/ 0 h 397"/>
                  <a:gd name="T38" fmla="*/ 90488 w 283"/>
                  <a:gd name="T39" fmla="*/ 88900 h 39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3" h="397">
                    <a:moveTo>
                      <a:pt x="57" y="56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0" name="Freeform 1023"/>
              <p:cNvSpPr>
                <a:spLocks/>
              </p:cNvSpPr>
              <p:nvPr/>
            </p:nvSpPr>
            <p:spPr bwMode="auto">
              <a:xfrm>
                <a:off x="7480300" y="5521325"/>
                <a:ext cx="450850" cy="989013"/>
              </a:xfrm>
              <a:custGeom>
                <a:avLst/>
                <a:gdLst>
                  <a:gd name="T0" fmla="*/ 0 w 284"/>
                  <a:gd name="T1" fmla="*/ 88900 h 623"/>
                  <a:gd name="T2" fmla="*/ 0 w 284"/>
                  <a:gd name="T3" fmla="*/ 989013 h 623"/>
                  <a:gd name="T4" fmla="*/ 180975 w 284"/>
                  <a:gd name="T5" fmla="*/ 989013 h 623"/>
                  <a:gd name="T6" fmla="*/ 180975 w 284"/>
                  <a:gd name="T7" fmla="*/ 900113 h 623"/>
                  <a:gd name="T8" fmla="*/ 271463 w 284"/>
                  <a:gd name="T9" fmla="*/ 900113 h 623"/>
                  <a:gd name="T10" fmla="*/ 271463 w 284"/>
                  <a:gd name="T11" fmla="*/ 809625 h 623"/>
                  <a:gd name="T12" fmla="*/ 360363 w 284"/>
                  <a:gd name="T13" fmla="*/ 809625 h 623"/>
                  <a:gd name="T14" fmla="*/ 360363 w 284"/>
                  <a:gd name="T15" fmla="*/ 719138 h 623"/>
                  <a:gd name="T16" fmla="*/ 450850 w 284"/>
                  <a:gd name="T17" fmla="*/ 719138 h 623"/>
                  <a:gd name="T18" fmla="*/ 450850 w 284"/>
                  <a:gd name="T19" fmla="*/ 630238 h 623"/>
                  <a:gd name="T20" fmla="*/ 360363 w 284"/>
                  <a:gd name="T21" fmla="*/ 630238 h 623"/>
                  <a:gd name="T22" fmla="*/ 360363 w 284"/>
                  <a:gd name="T23" fmla="*/ 539750 h 623"/>
                  <a:gd name="T24" fmla="*/ 271463 w 284"/>
                  <a:gd name="T25" fmla="*/ 539750 h 623"/>
                  <a:gd name="T26" fmla="*/ 271463 w 284"/>
                  <a:gd name="T27" fmla="*/ 358775 h 623"/>
                  <a:gd name="T28" fmla="*/ 180975 w 284"/>
                  <a:gd name="T29" fmla="*/ 358775 h 623"/>
                  <a:gd name="T30" fmla="*/ 180975 w 284"/>
                  <a:gd name="T31" fmla="*/ 179388 h 623"/>
                  <a:gd name="T32" fmla="*/ 271463 w 284"/>
                  <a:gd name="T33" fmla="*/ 179388 h 623"/>
                  <a:gd name="T34" fmla="*/ 271463 w 284"/>
                  <a:gd name="T35" fmla="*/ 0 h 623"/>
                  <a:gd name="T36" fmla="*/ 90488 w 284"/>
                  <a:gd name="T37" fmla="*/ 0 h 623"/>
                  <a:gd name="T38" fmla="*/ 90488 w 284"/>
                  <a:gd name="T39" fmla="*/ 88900 h 623"/>
                  <a:gd name="T40" fmla="*/ 0 w 284"/>
                  <a:gd name="T41" fmla="*/ 88900 h 6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4" h="623">
                    <a:moveTo>
                      <a:pt x="0" y="56"/>
                    </a:moveTo>
                    <a:lnTo>
                      <a:pt x="0" y="623"/>
                    </a:lnTo>
                    <a:lnTo>
                      <a:pt x="114" y="623"/>
                    </a:lnTo>
                    <a:lnTo>
                      <a:pt x="114" y="567"/>
                    </a:lnTo>
                    <a:lnTo>
                      <a:pt x="171" y="567"/>
                    </a:lnTo>
                    <a:lnTo>
                      <a:pt x="171" y="510"/>
                    </a:lnTo>
                    <a:lnTo>
                      <a:pt x="227" y="510"/>
                    </a:lnTo>
                    <a:lnTo>
                      <a:pt x="227" y="453"/>
                    </a:lnTo>
                    <a:lnTo>
                      <a:pt x="284" y="453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171" y="340"/>
                    </a:lnTo>
                    <a:lnTo>
                      <a:pt x="171" y="226"/>
                    </a:lnTo>
                    <a:lnTo>
                      <a:pt x="114" y="226"/>
                    </a:lnTo>
                    <a:lnTo>
                      <a:pt x="114" y="113"/>
                    </a:lnTo>
                    <a:lnTo>
                      <a:pt x="171" y="113"/>
                    </a:lnTo>
                    <a:lnTo>
                      <a:pt x="171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1" name="Freeform 1024"/>
              <p:cNvSpPr>
                <a:spLocks/>
              </p:cNvSpPr>
              <p:nvPr/>
            </p:nvSpPr>
            <p:spPr bwMode="auto">
              <a:xfrm>
                <a:off x="7840663" y="5070475"/>
                <a:ext cx="720725" cy="990600"/>
              </a:xfrm>
              <a:custGeom>
                <a:avLst/>
                <a:gdLst>
                  <a:gd name="T0" fmla="*/ 269875 w 454"/>
                  <a:gd name="T1" fmla="*/ 990600 h 624"/>
                  <a:gd name="T2" fmla="*/ 269875 w 454"/>
                  <a:gd name="T3" fmla="*/ 809625 h 624"/>
                  <a:gd name="T4" fmla="*/ 180975 w 454"/>
                  <a:gd name="T5" fmla="*/ 809625 h 624"/>
                  <a:gd name="T6" fmla="*/ 180975 w 454"/>
                  <a:gd name="T7" fmla="*/ 630238 h 624"/>
                  <a:gd name="T8" fmla="*/ 90488 w 454"/>
                  <a:gd name="T9" fmla="*/ 630238 h 624"/>
                  <a:gd name="T10" fmla="*/ 90488 w 454"/>
                  <a:gd name="T11" fmla="*/ 539750 h 624"/>
                  <a:gd name="T12" fmla="*/ 0 w 454"/>
                  <a:gd name="T13" fmla="*/ 539750 h 624"/>
                  <a:gd name="T14" fmla="*/ 0 w 454"/>
                  <a:gd name="T15" fmla="*/ 180975 h 624"/>
                  <a:gd name="T16" fmla="*/ 0 w 454"/>
                  <a:gd name="T17" fmla="*/ 90488 h 624"/>
                  <a:gd name="T18" fmla="*/ 90488 w 454"/>
                  <a:gd name="T19" fmla="*/ 90488 h 624"/>
                  <a:gd name="T20" fmla="*/ 180975 w 454"/>
                  <a:gd name="T21" fmla="*/ 90488 h 624"/>
                  <a:gd name="T22" fmla="*/ 180975 w 454"/>
                  <a:gd name="T23" fmla="*/ 0 h 624"/>
                  <a:gd name="T24" fmla="*/ 360363 w 454"/>
                  <a:gd name="T25" fmla="*/ 0 h 624"/>
                  <a:gd name="T26" fmla="*/ 360363 w 454"/>
                  <a:gd name="T27" fmla="*/ 90488 h 624"/>
                  <a:gd name="T28" fmla="*/ 269875 w 454"/>
                  <a:gd name="T29" fmla="*/ 90488 h 624"/>
                  <a:gd name="T30" fmla="*/ 269875 w 454"/>
                  <a:gd name="T31" fmla="*/ 360363 h 624"/>
                  <a:gd name="T32" fmla="*/ 360363 w 454"/>
                  <a:gd name="T33" fmla="*/ 360363 h 624"/>
                  <a:gd name="T34" fmla="*/ 360363 w 454"/>
                  <a:gd name="T35" fmla="*/ 450850 h 624"/>
                  <a:gd name="T36" fmla="*/ 450850 w 454"/>
                  <a:gd name="T37" fmla="*/ 450850 h 624"/>
                  <a:gd name="T38" fmla="*/ 450850 w 454"/>
                  <a:gd name="T39" fmla="*/ 539750 h 624"/>
                  <a:gd name="T40" fmla="*/ 450850 w 454"/>
                  <a:gd name="T41" fmla="*/ 630238 h 624"/>
                  <a:gd name="T42" fmla="*/ 539750 w 454"/>
                  <a:gd name="T43" fmla="*/ 630238 h 624"/>
                  <a:gd name="T44" fmla="*/ 539750 w 454"/>
                  <a:gd name="T45" fmla="*/ 720725 h 624"/>
                  <a:gd name="T46" fmla="*/ 720725 w 454"/>
                  <a:gd name="T47" fmla="*/ 720725 h 624"/>
                  <a:gd name="T48" fmla="*/ 720725 w 454"/>
                  <a:gd name="T49" fmla="*/ 809625 h 624"/>
                  <a:gd name="T50" fmla="*/ 630238 w 454"/>
                  <a:gd name="T51" fmla="*/ 809625 h 624"/>
                  <a:gd name="T52" fmla="*/ 630238 w 454"/>
                  <a:gd name="T53" fmla="*/ 900113 h 624"/>
                  <a:gd name="T54" fmla="*/ 450850 w 454"/>
                  <a:gd name="T55" fmla="*/ 900113 h 624"/>
                  <a:gd name="T56" fmla="*/ 450850 w 454"/>
                  <a:gd name="T57" fmla="*/ 990600 h 624"/>
                  <a:gd name="T58" fmla="*/ 269875 w 454"/>
                  <a:gd name="T59" fmla="*/ 990600 h 62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54" h="624">
                    <a:moveTo>
                      <a:pt x="170" y="624"/>
                    </a:moveTo>
                    <a:lnTo>
                      <a:pt x="170" y="510"/>
                    </a:lnTo>
                    <a:lnTo>
                      <a:pt x="114" y="510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340"/>
                    </a:lnTo>
                    <a:lnTo>
                      <a:pt x="284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454" y="454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170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2" name="Freeform 1025"/>
              <p:cNvSpPr>
                <a:spLocks/>
              </p:cNvSpPr>
              <p:nvPr/>
            </p:nvSpPr>
            <p:spPr bwMode="auto">
              <a:xfrm>
                <a:off x="8110538" y="4710113"/>
                <a:ext cx="811212" cy="1260475"/>
              </a:xfrm>
              <a:custGeom>
                <a:avLst/>
                <a:gdLst>
                  <a:gd name="T0" fmla="*/ 811212 w 511"/>
                  <a:gd name="T1" fmla="*/ 1260475 h 794"/>
                  <a:gd name="T2" fmla="*/ 630237 w 511"/>
                  <a:gd name="T3" fmla="*/ 1260475 h 794"/>
                  <a:gd name="T4" fmla="*/ 630237 w 511"/>
                  <a:gd name="T5" fmla="*/ 1169988 h 794"/>
                  <a:gd name="T6" fmla="*/ 450850 w 511"/>
                  <a:gd name="T7" fmla="*/ 1169988 h 794"/>
                  <a:gd name="T8" fmla="*/ 450850 w 511"/>
                  <a:gd name="T9" fmla="*/ 1081088 h 794"/>
                  <a:gd name="T10" fmla="*/ 269875 w 511"/>
                  <a:gd name="T11" fmla="*/ 1081088 h 794"/>
                  <a:gd name="T12" fmla="*/ 269875 w 511"/>
                  <a:gd name="T13" fmla="*/ 990600 h 794"/>
                  <a:gd name="T14" fmla="*/ 180975 w 511"/>
                  <a:gd name="T15" fmla="*/ 990600 h 794"/>
                  <a:gd name="T16" fmla="*/ 180975 w 511"/>
                  <a:gd name="T17" fmla="*/ 811213 h 794"/>
                  <a:gd name="T18" fmla="*/ 90487 w 511"/>
                  <a:gd name="T19" fmla="*/ 811213 h 794"/>
                  <a:gd name="T20" fmla="*/ 90487 w 511"/>
                  <a:gd name="T21" fmla="*/ 720725 h 794"/>
                  <a:gd name="T22" fmla="*/ 0 w 511"/>
                  <a:gd name="T23" fmla="*/ 720725 h 794"/>
                  <a:gd name="T24" fmla="*/ 0 w 511"/>
                  <a:gd name="T25" fmla="*/ 450850 h 794"/>
                  <a:gd name="T26" fmla="*/ 90487 w 511"/>
                  <a:gd name="T27" fmla="*/ 450850 h 794"/>
                  <a:gd name="T28" fmla="*/ 90487 w 511"/>
                  <a:gd name="T29" fmla="*/ 180975 h 794"/>
                  <a:gd name="T30" fmla="*/ 0 w 511"/>
                  <a:gd name="T31" fmla="*/ 180975 h 794"/>
                  <a:gd name="T32" fmla="*/ 0 w 511"/>
                  <a:gd name="T33" fmla="*/ 90488 h 794"/>
                  <a:gd name="T34" fmla="*/ 90487 w 511"/>
                  <a:gd name="T35" fmla="*/ 90488 h 794"/>
                  <a:gd name="T36" fmla="*/ 90487 w 511"/>
                  <a:gd name="T37" fmla="*/ 0 h 794"/>
                  <a:gd name="T38" fmla="*/ 360362 w 511"/>
                  <a:gd name="T39" fmla="*/ 0 h 794"/>
                  <a:gd name="T40" fmla="*/ 360362 w 511"/>
                  <a:gd name="T41" fmla="*/ 269875 h 794"/>
                  <a:gd name="T42" fmla="*/ 269875 w 511"/>
                  <a:gd name="T43" fmla="*/ 269875 h 794"/>
                  <a:gd name="T44" fmla="*/ 269875 w 511"/>
                  <a:gd name="T45" fmla="*/ 541338 h 794"/>
                  <a:gd name="T46" fmla="*/ 360362 w 511"/>
                  <a:gd name="T47" fmla="*/ 541338 h 794"/>
                  <a:gd name="T48" fmla="*/ 360362 w 511"/>
                  <a:gd name="T49" fmla="*/ 720725 h 794"/>
                  <a:gd name="T50" fmla="*/ 450850 w 511"/>
                  <a:gd name="T51" fmla="*/ 720725 h 794"/>
                  <a:gd name="T52" fmla="*/ 450850 w 511"/>
                  <a:gd name="T53" fmla="*/ 900113 h 794"/>
                  <a:gd name="T54" fmla="*/ 541337 w 511"/>
                  <a:gd name="T55" fmla="*/ 900113 h 794"/>
                  <a:gd name="T56" fmla="*/ 541337 w 511"/>
                  <a:gd name="T57" fmla="*/ 990600 h 794"/>
                  <a:gd name="T58" fmla="*/ 720725 w 511"/>
                  <a:gd name="T59" fmla="*/ 990600 h 794"/>
                  <a:gd name="T60" fmla="*/ 720725 w 511"/>
                  <a:gd name="T61" fmla="*/ 1169988 h 794"/>
                  <a:gd name="T62" fmla="*/ 811212 w 511"/>
                  <a:gd name="T63" fmla="*/ 1169988 h 794"/>
                  <a:gd name="T64" fmla="*/ 811212 w 511"/>
                  <a:gd name="T65" fmla="*/ 1260475 h 79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511" h="794">
                    <a:moveTo>
                      <a:pt x="511" y="794"/>
                    </a:moveTo>
                    <a:lnTo>
                      <a:pt x="397" y="794"/>
                    </a:lnTo>
                    <a:lnTo>
                      <a:pt x="397" y="737"/>
                    </a:lnTo>
                    <a:lnTo>
                      <a:pt x="284" y="737"/>
                    </a:lnTo>
                    <a:lnTo>
                      <a:pt x="284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227" y="0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624"/>
                    </a:lnTo>
                    <a:lnTo>
                      <a:pt x="454" y="624"/>
                    </a:lnTo>
                    <a:lnTo>
                      <a:pt x="454" y="737"/>
                    </a:lnTo>
                    <a:lnTo>
                      <a:pt x="511" y="737"/>
                    </a:lnTo>
                    <a:lnTo>
                      <a:pt x="511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3" name="Freeform 1026"/>
              <p:cNvSpPr>
                <a:spLocks/>
              </p:cNvSpPr>
              <p:nvPr/>
            </p:nvSpPr>
            <p:spPr bwMode="auto">
              <a:xfrm>
                <a:off x="6851650" y="4621213"/>
                <a:ext cx="1349375" cy="809625"/>
              </a:xfrm>
              <a:custGeom>
                <a:avLst/>
                <a:gdLst>
                  <a:gd name="T0" fmla="*/ 1258888 w 850"/>
                  <a:gd name="T1" fmla="*/ 179388 h 510"/>
                  <a:gd name="T2" fmla="*/ 989013 w 850"/>
                  <a:gd name="T3" fmla="*/ 179388 h 510"/>
                  <a:gd name="T4" fmla="*/ 989013 w 850"/>
                  <a:gd name="T5" fmla="*/ 358775 h 510"/>
                  <a:gd name="T6" fmla="*/ 900113 w 850"/>
                  <a:gd name="T7" fmla="*/ 358775 h 510"/>
                  <a:gd name="T8" fmla="*/ 900113 w 850"/>
                  <a:gd name="T9" fmla="*/ 449263 h 510"/>
                  <a:gd name="T10" fmla="*/ 719138 w 850"/>
                  <a:gd name="T11" fmla="*/ 449263 h 510"/>
                  <a:gd name="T12" fmla="*/ 719138 w 850"/>
                  <a:gd name="T13" fmla="*/ 358775 h 510"/>
                  <a:gd name="T14" fmla="*/ 809625 w 850"/>
                  <a:gd name="T15" fmla="*/ 358775 h 510"/>
                  <a:gd name="T16" fmla="*/ 809625 w 850"/>
                  <a:gd name="T17" fmla="*/ 269875 h 510"/>
                  <a:gd name="T18" fmla="*/ 449263 w 850"/>
                  <a:gd name="T19" fmla="*/ 269875 h 510"/>
                  <a:gd name="T20" fmla="*/ 449263 w 850"/>
                  <a:gd name="T21" fmla="*/ 88900 h 510"/>
                  <a:gd name="T22" fmla="*/ 358775 w 850"/>
                  <a:gd name="T23" fmla="*/ 88900 h 510"/>
                  <a:gd name="T24" fmla="*/ 358775 w 850"/>
                  <a:gd name="T25" fmla="*/ 0 h 510"/>
                  <a:gd name="T26" fmla="*/ 88900 w 850"/>
                  <a:gd name="T27" fmla="*/ 0 h 510"/>
                  <a:gd name="T28" fmla="*/ 88900 w 850"/>
                  <a:gd name="T29" fmla="*/ 179388 h 510"/>
                  <a:gd name="T30" fmla="*/ 0 w 850"/>
                  <a:gd name="T31" fmla="*/ 179388 h 510"/>
                  <a:gd name="T32" fmla="*/ 0 w 850"/>
                  <a:gd name="T33" fmla="*/ 358775 h 510"/>
                  <a:gd name="T34" fmla="*/ 88900 w 850"/>
                  <a:gd name="T35" fmla="*/ 358775 h 510"/>
                  <a:gd name="T36" fmla="*/ 88900 w 850"/>
                  <a:gd name="T37" fmla="*/ 449263 h 510"/>
                  <a:gd name="T38" fmla="*/ 179388 w 850"/>
                  <a:gd name="T39" fmla="*/ 449263 h 510"/>
                  <a:gd name="T40" fmla="*/ 179388 w 850"/>
                  <a:gd name="T41" fmla="*/ 539750 h 510"/>
                  <a:gd name="T42" fmla="*/ 269875 w 850"/>
                  <a:gd name="T43" fmla="*/ 539750 h 510"/>
                  <a:gd name="T44" fmla="*/ 269875 w 850"/>
                  <a:gd name="T45" fmla="*/ 630238 h 510"/>
                  <a:gd name="T46" fmla="*/ 358775 w 850"/>
                  <a:gd name="T47" fmla="*/ 630238 h 510"/>
                  <a:gd name="T48" fmla="*/ 358775 w 850"/>
                  <a:gd name="T49" fmla="*/ 719138 h 510"/>
                  <a:gd name="T50" fmla="*/ 900113 w 850"/>
                  <a:gd name="T51" fmla="*/ 719138 h 510"/>
                  <a:gd name="T52" fmla="*/ 900113 w 850"/>
                  <a:gd name="T53" fmla="*/ 809625 h 510"/>
                  <a:gd name="T54" fmla="*/ 989013 w 850"/>
                  <a:gd name="T55" fmla="*/ 809625 h 510"/>
                  <a:gd name="T56" fmla="*/ 989013 w 850"/>
                  <a:gd name="T57" fmla="*/ 539750 h 510"/>
                  <a:gd name="T58" fmla="*/ 1169988 w 850"/>
                  <a:gd name="T59" fmla="*/ 539750 h 510"/>
                  <a:gd name="T60" fmla="*/ 1169988 w 850"/>
                  <a:gd name="T61" fmla="*/ 449263 h 510"/>
                  <a:gd name="T62" fmla="*/ 1349375 w 850"/>
                  <a:gd name="T63" fmla="*/ 449263 h 510"/>
                  <a:gd name="T64" fmla="*/ 1349375 w 850"/>
                  <a:gd name="T65" fmla="*/ 269875 h 510"/>
                  <a:gd name="T66" fmla="*/ 1258888 w 850"/>
                  <a:gd name="T67" fmla="*/ 269875 h 510"/>
                  <a:gd name="T68" fmla="*/ 1258888 w 850"/>
                  <a:gd name="T69" fmla="*/ 179388 h 51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850" h="510">
                    <a:moveTo>
                      <a:pt x="793" y="113"/>
                    </a:moveTo>
                    <a:lnTo>
                      <a:pt x="623" y="113"/>
                    </a:lnTo>
                    <a:lnTo>
                      <a:pt x="623" y="226"/>
                    </a:lnTo>
                    <a:lnTo>
                      <a:pt x="567" y="226"/>
                    </a:lnTo>
                    <a:lnTo>
                      <a:pt x="567" y="283"/>
                    </a:lnTo>
                    <a:lnTo>
                      <a:pt x="453" y="283"/>
                    </a:lnTo>
                    <a:lnTo>
                      <a:pt x="453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283" y="170"/>
                    </a:lnTo>
                    <a:lnTo>
                      <a:pt x="283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56" y="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26" y="397"/>
                    </a:lnTo>
                    <a:lnTo>
                      <a:pt x="226" y="453"/>
                    </a:lnTo>
                    <a:lnTo>
                      <a:pt x="567" y="453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623" y="340"/>
                    </a:lnTo>
                    <a:lnTo>
                      <a:pt x="737" y="340"/>
                    </a:lnTo>
                    <a:lnTo>
                      <a:pt x="737" y="283"/>
                    </a:lnTo>
                    <a:lnTo>
                      <a:pt x="850" y="283"/>
                    </a:lnTo>
                    <a:lnTo>
                      <a:pt x="850" y="170"/>
                    </a:lnTo>
                    <a:lnTo>
                      <a:pt x="793" y="170"/>
                    </a:lnTo>
                    <a:lnTo>
                      <a:pt x="79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4" name="Freeform 1027"/>
              <p:cNvSpPr>
                <a:spLocks/>
              </p:cNvSpPr>
              <p:nvPr/>
            </p:nvSpPr>
            <p:spPr bwMode="auto">
              <a:xfrm>
                <a:off x="6580188" y="4530725"/>
                <a:ext cx="630237" cy="900113"/>
              </a:xfrm>
              <a:custGeom>
                <a:avLst/>
                <a:gdLst>
                  <a:gd name="T0" fmla="*/ 180975 w 397"/>
                  <a:gd name="T1" fmla="*/ 0 h 567"/>
                  <a:gd name="T2" fmla="*/ 180975 w 397"/>
                  <a:gd name="T3" fmla="*/ 90488 h 567"/>
                  <a:gd name="T4" fmla="*/ 0 w 397"/>
                  <a:gd name="T5" fmla="*/ 90488 h 567"/>
                  <a:gd name="T6" fmla="*/ 0 w 397"/>
                  <a:gd name="T7" fmla="*/ 449263 h 567"/>
                  <a:gd name="T8" fmla="*/ 90487 w 397"/>
                  <a:gd name="T9" fmla="*/ 449263 h 567"/>
                  <a:gd name="T10" fmla="*/ 90487 w 397"/>
                  <a:gd name="T11" fmla="*/ 539750 h 567"/>
                  <a:gd name="T12" fmla="*/ 180975 w 397"/>
                  <a:gd name="T13" fmla="*/ 539750 h 567"/>
                  <a:gd name="T14" fmla="*/ 180975 w 397"/>
                  <a:gd name="T15" fmla="*/ 720725 h 567"/>
                  <a:gd name="T16" fmla="*/ 90487 w 397"/>
                  <a:gd name="T17" fmla="*/ 720725 h 567"/>
                  <a:gd name="T18" fmla="*/ 90487 w 397"/>
                  <a:gd name="T19" fmla="*/ 809625 h 567"/>
                  <a:gd name="T20" fmla="*/ 360362 w 397"/>
                  <a:gd name="T21" fmla="*/ 809625 h 567"/>
                  <a:gd name="T22" fmla="*/ 360362 w 397"/>
                  <a:gd name="T23" fmla="*/ 900113 h 567"/>
                  <a:gd name="T24" fmla="*/ 630237 w 397"/>
                  <a:gd name="T25" fmla="*/ 900113 h 567"/>
                  <a:gd name="T26" fmla="*/ 630237 w 397"/>
                  <a:gd name="T27" fmla="*/ 720725 h 567"/>
                  <a:gd name="T28" fmla="*/ 541337 w 397"/>
                  <a:gd name="T29" fmla="*/ 720725 h 567"/>
                  <a:gd name="T30" fmla="*/ 541337 w 397"/>
                  <a:gd name="T31" fmla="*/ 630238 h 567"/>
                  <a:gd name="T32" fmla="*/ 450850 w 397"/>
                  <a:gd name="T33" fmla="*/ 630238 h 567"/>
                  <a:gd name="T34" fmla="*/ 450850 w 397"/>
                  <a:gd name="T35" fmla="*/ 539750 h 567"/>
                  <a:gd name="T36" fmla="*/ 360362 w 397"/>
                  <a:gd name="T37" fmla="*/ 539750 h 567"/>
                  <a:gd name="T38" fmla="*/ 360362 w 397"/>
                  <a:gd name="T39" fmla="*/ 449263 h 567"/>
                  <a:gd name="T40" fmla="*/ 271462 w 397"/>
                  <a:gd name="T41" fmla="*/ 449263 h 567"/>
                  <a:gd name="T42" fmla="*/ 271462 w 397"/>
                  <a:gd name="T43" fmla="*/ 269875 h 567"/>
                  <a:gd name="T44" fmla="*/ 360362 w 397"/>
                  <a:gd name="T45" fmla="*/ 269875 h 567"/>
                  <a:gd name="T46" fmla="*/ 360362 w 397"/>
                  <a:gd name="T47" fmla="*/ 90488 h 567"/>
                  <a:gd name="T48" fmla="*/ 271462 w 397"/>
                  <a:gd name="T49" fmla="*/ 90488 h 567"/>
                  <a:gd name="T50" fmla="*/ 271462 w 397"/>
                  <a:gd name="T51" fmla="*/ 0 h 567"/>
                  <a:gd name="T52" fmla="*/ 180975 w 397"/>
                  <a:gd name="T53" fmla="*/ 0 h 56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97" h="567">
                    <a:moveTo>
                      <a:pt x="114" y="0"/>
                    </a:moveTo>
                    <a:lnTo>
                      <a:pt x="114" y="57"/>
                    </a:lnTo>
                    <a:lnTo>
                      <a:pt x="0" y="5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97" y="567"/>
                    </a:lnTo>
                    <a:lnTo>
                      <a:pt x="397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71" y="283"/>
                    </a:lnTo>
                    <a:lnTo>
                      <a:pt x="171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5" name="Freeform 1028"/>
              <p:cNvSpPr>
                <a:spLocks/>
              </p:cNvSpPr>
              <p:nvPr/>
            </p:nvSpPr>
            <p:spPr bwMode="auto">
              <a:xfrm>
                <a:off x="7121525" y="5700713"/>
                <a:ext cx="358775" cy="450850"/>
              </a:xfrm>
              <a:custGeom>
                <a:avLst/>
                <a:gdLst>
                  <a:gd name="T0" fmla="*/ 0 w 226"/>
                  <a:gd name="T1" fmla="*/ 0 h 284"/>
                  <a:gd name="T2" fmla="*/ 0 w 226"/>
                  <a:gd name="T3" fmla="*/ 179388 h 284"/>
                  <a:gd name="T4" fmla="*/ 0 w 226"/>
                  <a:gd name="T5" fmla="*/ 360363 h 284"/>
                  <a:gd name="T6" fmla="*/ 88900 w 226"/>
                  <a:gd name="T7" fmla="*/ 360363 h 284"/>
                  <a:gd name="T8" fmla="*/ 88900 w 226"/>
                  <a:gd name="T9" fmla="*/ 450850 h 284"/>
                  <a:gd name="T10" fmla="*/ 358775 w 226"/>
                  <a:gd name="T11" fmla="*/ 450850 h 284"/>
                  <a:gd name="T12" fmla="*/ 358775 w 226"/>
                  <a:gd name="T13" fmla="*/ 0 h 284"/>
                  <a:gd name="T14" fmla="*/ 0 w 226"/>
                  <a:gd name="T15" fmla="*/ 0 h 2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6" h="284">
                    <a:moveTo>
                      <a:pt x="0" y="0"/>
                    </a:moveTo>
                    <a:lnTo>
                      <a:pt x="0" y="11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226" y="284"/>
                    </a:lnTo>
                    <a:lnTo>
                      <a:pt x="22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6" name="Freeform 1029"/>
              <p:cNvSpPr>
                <a:spLocks/>
              </p:cNvSpPr>
              <p:nvPr/>
            </p:nvSpPr>
            <p:spPr bwMode="auto">
              <a:xfrm>
                <a:off x="7121525" y="6151563"/>
                <a:ext cx="449263" cy="628650"/>
              </a:xfrm>
              <a:custGeom>
                <a:avLst/>
                <a:gdLst>
                  <a:gd name="T0" fmla="*/ 88900 w 283"/>
                  <a:gd name="T1" fmla="*/ 0 h 396"/>
                  <a:gd name="T2" fmla="*/ 88900 w 283"/>
                  <a:gd name="T3" fmla="*/ 179388 h 396"/>
                  <a:gd name="T4" fmla="*/ 0 w 283"/>
                  <a:gd name="T5" fmla="*/ 179388 h 396"/>
                  <a:gd name="T6" fmla="*/ 0 w 283"/>
                  <a:gd name="T7" fmla="*/ 449263 h 396"/>
                  <a:gd name="T8" fmla="*/ 179388 w 283"/>
                  <a:gd name="T9" fmla="*/ 449263 h 396"/>
                  <a:gd name="T10" fmla="*/ 179388 w 283"/>
                  <a:gd name="T11" fmla="*/ 628650 h 396"/>
                  <a:gd name="T12" fmla="*/ 269875 w 283"/>
                  <a:gd name="T13" fmla="*/ 628650 h 396"/>
                  <a:gd name="T14" fmla="*/ 269875 w 283"/>
                  <a:gd name="T15" fmla="*/ 539750 h 396"/>
                  <a:gd name="T16" fmla="*/ 358775 w 283"/>
                  <a:gd name="T17" fmla="*/ 539750 h 396"/>
                  <a:gd name="T18" fmla="*/ 358775 w 283"/>
                  <a:gd name="T19" fmla="*/ 449263 h 396"/>
                  <a:gd name="T20" fmla="*/ 449263 w 283"/>
                  <a:gd name="T21" fmla="*/ 449263 h 396"/>
                  <a:gd name="T22" fmla="*/ 449263 w 283"/>
                  <a:gd name="T23" fmla="*/ 358775 h 396"/>
                  <a:gd name="T24" fmla="*/ 358775 w 283"/>
                  <a:gd name="T25" fmla="*/ 358775 h 396"/>
                  <a:gd name="T26" fmla="*/ 358775 w 283"/>
                  <a:gd name="T27" fmla="*/ 0 h 396"/>
                  <a:gd name="T28" fmla="*/ 88900 w 283"/>
                  <a:gd name="T29" fmla="*/ 0 h 39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396">
                    <a:moveTo>
                      <a:pt x="56" y="0"/>
                    </a:moveTo>
                    <a:lnTo>
                      <a:pt x="56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396"/>
                    </a:lnTo>
                    <a:lnTo>
                      <a:pt x="170" y="396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283"/>
                    </a:lnTo>
                    <a:lnTo>
                      <a:pt x="283" y="283"/>
                    </a:lnTo>
                    <a:lnTo>
                      <a:pt x="283" y="226"/>
                    </a:lnTo>
                    <a:lnTo>
                      <a:pt x="226" y="226"/>
                    </a:lnTo>
                    <a:lnTo>
                      <a:pt x="226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7" name="Freeform 1030"/>
              <p:cNvSpPr>
                <a:spLocks/>
              </p:cNvSpPr>
              <p:nvPr/>
            </p:nvSpPr>
            <p:spPr bwMode="auto">
              <a:xfrm>
                <a:off x="6670675" y="5521325"/>
                <a:ext cx="450850" cy="449263"/>
              </a:xfrm>
              <a:custGeom>
                <a:avLst/>
                <a:gdLst>
                  <a:gd name="T0" fmla="*/ 180975 w 284"/>
                  <a:gd name="T1" fmla="*/ 0 h 283"/>
                  <a:gd name="T2" fmla="*/ 0 w 284"/>
                  <a:gd name="T3" fmla="*/ 0 h 283"/>
                  <a:gd name="T4" fmla="*/ 0 w 284"/>
                  <a:gd name="T5" fmla="*/ 358775 h 283"/>
                  <a:gd name="T6" fmla="*/ 90488 w 284"/>
                  <a:gd name="T7" fmla="*/ 358775 h 283"/>
                  <a:gd name="T8" fmla="*/ 90488 w 284"/>
                  <a:gd name="T9" fmla="*/ 449263 h 283"/>
                  <a:gd name="T10" fmla="*/ 450850 w 284"/>
                  <a:gd name="T11" fmla="*/ 449263 h 283"/>
                  <a:gd name="T12" fmla="*/ 450850 w 284"/>
                  <a:gd name="T13" fmla="*/ 179388 h 283"/>
                  <a:gd name="T14" fmla="*/ 360363 w 284"/>
                  <a:gd name="T15" fmla="*/ 179388 h 283"/>
                  <a:gd name="T16" fmla="*/ 360363 w 284"/>
                  <a:gd name="T17" fmla="*/ 88900 h 283"/>
                  <a:gd name="T18" fmla="*/ 269875 w 284"/>
                  <a:gd name="T19" fmla="*/ 88900 h 283"/>
                  <a:gd name="T20" fmla="*/ 269875 w 284"/>
                  <a:gd name="T21" fmla="*/ 179388 h 283"/>
                  <a:gd name="T22" fmla="*/ 180975 w 284"/>
                  <a:gd name="T23" fmla="*/ 179388 h 283"/>
                  <a:gd name="T24" fmla="*/ 180975 w 284"/>
                  <a:gd name="T25" fmla="*/ 0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114" y="0"/>
                    </a:moveTo>
                    <a:lnTo>
                      <a:pt x="0" y="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8" name="Freeform 1031"/>
              <p:cNvSpPr>
                <a:spLocks/>
              </p:cNvSpPr>
              <p:nvPr/>
            </p:nvSpPr>
            <p:spPr bwMode="auto">
              <a:xfrm>
                <a:off x="6851650" y="5970588"/>
                <a:ext cx="358775" cy="990600"/>
              </a:xfrm>
              <a:custGeom>
                <a:avLst/>
                <a:gdLst>
                  <a:gd name="T0" fmla="*/ 88900 w 226"/>
                  <a:gd name="T1" fmla="*/ 0 h 624"/>
                  <a:gd name="T2" fmla="*/ 88900 w 226"/>
                  <a:gd name="T3" fmla="*/ 90488 h 624"/>
                  <a:gd name="T4" fmla="*/ 0 w 226"/>
                  <a:gd name="T5" fmla="*/ 90488 h 624"/>
                  <a:gd name="T6" fmla="*/ 0 w 226"/>
                  <a:gd name="T7" fmla="*/ 269875 h 624"/>
                  <a:gd name="T8" fmla="*/ 88900 w 226"/>
                  <a:gd name="T9" fmla="*/ 269875 h 624"/>
                  <a:gd name="T10" fmla="*/ 88900 w 226"/>
                  <a:gd name="T11" fmla="*/ 539750 h 624"/>
                  <a:gd name="T12" fmla="*/ 179388 w 226"/>
                  <a:gd name="T13" fmla="*/ 539750 h 624"/>
                  <a:gd name="T14" fmla="*/ 179388 w 226"/>
                  <a:gd name="T15" fmla="*/ 809625 h 624"/>
                  <a:gd name="T16" fmla="*/ 88900 w 226"/>
                  <a:gd name="T17" fmla="*/ 809625 h 624"/>
                  <a:gd name="T18" fmla="*/ 88900 w 226"/>
                  <a:gd name="T19" fmla="*/ 900113 h 624"/>
                  <a:gd name="T20" fmla="*/ 269875 w 226"/>
                  <a:gd name="T21" fmla="*/ 900113 h 624"/>
                  <a:gd name="T22" fmla="*/ 269875 w 226"/>
                  <a:gd name="T23" fmla="*/ 990600 h 624"/>
                  <a:gd name="T24" fmla="*/ 358775 w 226"/>
                  <a:gd name="T25" fmla="*/ 990600 h 624"/>
                  <a:gd name="T26" fmla="*/ 358775 w 226"/>
                  <a:gd name="T27" fmla="*/ 809625 h 624"/>
                  <a:gd name="T28" fmla="*/ 269875 w 226"/>
                  <a:gd name="T29" fmla="*/ 809625 h 624"/>
                  <a:gd name="T30" fmla="*/ 269875 w 226"/>
                  <a:gd name="T31" fmla="*/ 360363 h 624"/>
                  <a:gd name="T32" fmla="*/ 358775 w 226"/>
                  <a:gd name="T33" fmla="*/ 360363 h 624"/>
                  <a:gd name="T34" fmla="*/ 358775 w 226"/>
                  <a:gd name="T35" fmla="*/ 90488 h 624"/>
                  <a:gd name="T36" fmla="*/ 269875 w 226"/>
                  <a:gd name="T37" fmla="*/ 90488 h 624"/>
                  <a:gd name="T38" fmla="*/ 269875 w 226"/>
                  <a:gd name="T39" fmla="*/ 0 h 624"/>
                  <a:gd name="T40" fmla="*/ 88900 w 226"/>
                  <a:gd name="T41" fmla="*/ 0 h 62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26" h="624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26" y="624"/>
                    </a:lnTo>
                    <a:lnTo>
                      <a:pt x="226" y="510"/>
                    </a:lnTo>
                    <a:lnTo>
                      <a:pt x="170" y="510"/>
                    </a:lnTo>
                    <a:lnTo>
                      <a:pt x="170" y="227"/>
                    </a:lnTo>
                    <a:lnTo>
                      <a:pt x="226" y="227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9" name="Freeform 1032"/>
              <p:cNvSpPr>
                <a:spLocks/>
              </p:cNvSpPr>
              <p:nvPr/>
            </p:nvSpPr>
            <p:spPr bwMode="auto">
              <a:xfrm>
                <a:off x="6670675" y="7680325"/>
                <a:ext cx="360363" cy="541338"/>
              </a:xfrm>
              <a:custGeom>
                <a:avLst/>
                <a:gdLst>
                  <a:gd name="T0" fmla="*/ 180975 w 227"/>
                  <a:gd name="T1" fmla="*/ 0 h 341"/>
                  <a:gd name="T2" fmla="*/ 360363 w 227"/>
                  <a:gd name="T3" fmla="*/ 0 h 341"/>
                  <a:gd name="T4" fmla="*/ 360363 w 227"/>
                  <a:gd name="T5" fmla="*/ 450850 h 341"/>
                  <a:gd name="T6" fmla="*/ 269875 w 227"/>
                  <a:gd name="T7" fmla="*/ 450850 h 341"/>
                  <a:gd name="T8" fmla="*/ 269875 w 227"/>
                  <a:gd name="T9" fmla="*/ 541338 h 341"/>
                  <a:gd name="T10" fmla="*/ 180975 w 227"/>
                  <a:gd name="T11" fmla="*/ 541338 h 341"/>
                  <a:gd name="T12" fmla="*/ 180975 w 227"/>
                  <a:gd name="T13" fmla="*/ 450850 h 341"/>
                  <a:gd name="T14" fmla="*/ 90488 w 227"/>
                  <a:gd name="T15" fmla="*/ 450850 h 341"/>
                  <a:gd name="T16" fmla="*/ 90488 w 227"/>
                  <a:gd name="T17" fmla="*/ 360363 h 341"/>
                  <a:gd name="T18" fmla="*/ 0 w 227"/>
                  <a:gd name="T19" fmla="*/ 360363 h 341"/>
                  <a:gd name="T20" fmla="*/ 0 w 227"/>
                  <a:gd name="T21" fmla="*/ 180975 h 341"/>
                  <a:gd name="T22" fmla="*/ 180975 w 227"/>
                  <a:gd name="T23" fmla="*/ 180975 h 341"/>
                  <a:gd name="T24" fmla="*/ 180975 w 227"/>
                  <a:gd name="T25" fmla="*/ 0 h 3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41">
                    <a:moveTo>
                      <a:pt x="114" y="0"/>
                    </a:moveTo>
                    <a:lnTo>
                      <a:pt x="227" y="0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0" name="Freeform 1033"/>
              <p:cNvSpPr>
                <a:spLocks/>
              </p:cNvSpPr>
              <p:nvPr/>
            </p:nvSpPr>
            <p:spPr bwMode="auto">
              <a:xfrm>
                <a:off x="6310313" y="7500938"/>
                <a:ext cx="541337" cy="450850"/>
              </a:xfrm>
              <a:custGeom>
                <a:avLst/>
                <a:gdLst>
                  <a:gd name="T0" fmla="*/ 541337 w 341"/>
                  <a:gd name="T1" fmla="*/ 269875 h 284"/>
                  <a:gd name="T2" fmla="*/ 541337 w 341"/>
                  <a:gd name="T3" fmla="*/ 90488 h 284"/>
                  <a:gd name="T4" fmla="*/ 450850 w 341"/>
                  <a:gd name="T5" fmla="*/ 90488 h 284"/>
                  <a:gd name="T6" fmla="*/ 450850 w 341"/>
                  <a:gd name="T7" fmla="*/ 0 h 284"/>
                  <a:gd name="T8" fmla="*/ 360362 w 341"/>
                  <a:gd name="T9" fmla="*/ 0 h 284"/>
                  <a:gd name="T10" fmla="*/ 360362 w 341"/>
                  <a:gd name="T11" fmla="*/ 90488 h 284"/>
                  <a:gd name="T12" fmla="*/ 180975 w 341"/>
                  <a:gd name="T13" fmla="*/ 90488 h 284"/>
                  <a:gd name="T14" fmla="*/ 180975 w 341"/>
                  <a:gd name="T15" fmla="*/ 179388 h 284"/>
                  <a:gd name="T16" fmla="*/ 0 w 341"/>
                  <a:gd name="T17" fmla="*/ 179388 h 284"/>
                  <a:gd name="T18" fmla="*/ 0 w 341"/>
                  <a:gd name="T19" fmla="*/ 269875 h 284"/>
                  <a:gd name="T20" fmla="*/ 180975 w 341"/>
                  <a:gd name="T21" fmla="*/ 269875 h 284"/>
                  <a:gd name="T22" fmla="*/ 180975 w 341"/>
                  <a:gd name="T23" fmla="*/ 360363 h 284"/>
                  <a:gd name="T24" fmla="*/ 269875 w 341"/>
                  <a:gd name="T25" fmla="*/ 360363 h 284"/>
                  <a:gd name="T26" fmla="*/ 269875 w 341"/>
                  <a:gd name="T27" fmla="*/ 450850 h 284"/>
                  <a:gd name="T28" fmla="*/ 360362 w 341"/>
                  <a:gd name="T29" fmla="*/ 450850 h 284"/>
                  <a:gd name="T30" fmla="*/ 360362 w 341"/>
                  <a:gd name="T31" fmla="*/ 360363 h 284"/>
                  <a:gd name="T32" fmla="*/ 541337 w 341"/>
                  <a:gd name="T33" fmla="*/ 360363 h 284"/>
                  <a:gd name="T34" fmla="*/ 541337 w 341"/>
                  <a:gd name="T35" fmla="*/ 269875 h 28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41" h="284">
                    <a:moveTo>
                      <a:pt x="341" y="170"/>
                    </a:move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1" name="Freeform 1034"/>
              <p:cNvSpPr>
                <a:spLocks/>
              </p:cNvSpPr>
              <p:nvPr/>
            </p:nvSpPr>
            <p:spPr bwMode="auto">
              <a:xfrm>
                <a:off x="6580188" y="7140575"/>
                <a:ext cx="630237" cy="539750"/>
              </a:xfrm>
              <a:custGeom>
                <a:avLst/>
                <a:gdLst>
                  <a:gd name="T0" fmla="*/ 630237 w 397"/>
                  <a:gd name="T1" fmla="*/ 0 h 340"/>
                  <a:gd name="T2" fmla="*/ 0 w 397"/>
                  <a:gd name="T3" fmla="*/ 0 h 340"/>
                  <a:gd name="T4" fmla="*/ 0 w 397"/>
                  <a:gd name="T5" fmla="*/ 180975 h 340"/>
                  <a:gd name="T6" fmla="*/ 90487 w 397"/>
                  <a:gd name="T7" fmla="*/ 180975 h 340"/>
                  <a:gd name="T8" fmla="*/ 90487 w 397"/>
                  <a:gd name="T9" fmla="*/ 360363 h 340"/>
                  <a:gd name="T10" fmla="*/ 180975 w 397"/>
                  <a:gd name="T11" fmla="*/ 360363 h 340"/>
                  <a:gd name="T12" fmla="*/ 180975 w 397"/>
                  <a:gd name="T13" fmla="*/ 450850 h 340"/>
                  <a:gd name="T14" fmla="*/ 271462 w 397"/>
                  <a:gd name="T15" fmla="*/ 450850 h 340"/>
                  <a:gd name="T16" fmla="*/ 271462 w 397"/>
                  <a:gd name="T17" fmla="*/ 539750 h 340"/>
                  <a:gd name="T18" fmla="*/ 450850 w 397"/>
                  <a:gd name="T19" fmla="*/ 539750 h 340"/>
                  <a:gd name="T20" fmla="*/ 450850 w 397"/>
                  <a:gd name="T21" fmla="*/ 450850 h 340"/>
                  <a:gd name="T22" fmla="*/ 630237 w 397"/>
                  <a:gd name="T23" fmla="*/ 450850 h 340"/>
                  <a:gd name="T24" fmla="*/ 630237 w 397"/>
                  <a:gd name="T25" fmla="*/ 269875 h 340"/>
                  <a:gd name="T26" fmla="*/ 541337 w 397"/>
                  <a:gd name="T27" fmla="*/ 269875 h 340"/>
                  <a:gd name="T28" fmla="*/ 541337 w 397"/>
                  <a:gd name="T29" fmla="*/ 90488 h 340"/>
                  <a:gd name="T30" fmla="*/ 630237 w 397"/>
                  <a:gd name="T31" fmla="*/ 90488 h 340"/>
                  <a:gd name="T32" fmla="*/ 630237 w 397"/>
                  <a:gd name="T33" fmla="*/ 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397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171" y="284"/>
                    </a:lnTo>
                    <a:lnTo>
                      <a:pt x="171" y="340"/>
                    </a:lnTo>
                    <a:lnTo>
                      <a:pt x="284" y="340"/>
                    </a:lnTo>
                    <a:lnTo>
                      <a:pt x="284" y="284"/>
                    </a:lnTo>
                    <a:lnTo>
                      <a:pt x="397" y="284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2" name="Freeform 1035"/>
              <p:cNvSpPr>
                <a:spLocks/>
              </p:cNvSpPr>
              <p:nvPr/>
            </p:nvSpPr>
            <p:spPr bwMode="auto">
              <a:xfrm>
                <a:off x="6761163" y="6510338"/>
                <a:ext cx="269875" cy="269875"/>
              </a:xfrm>
              <a:custGeom>
                <a:avLst/>
                <a:gdLst>
                  <a:gd name="T0" fmla="*/ 269875 w 170"/>
                  <a:gd name="T1" fmla="*/ 0 h 170"/>
                  <a:gd name="T2" fmla="*/ 90488 w 170"/>
                  <a:gd name="T3" fmla="*/ 0 h 170"/>
                  <a:gd name="T4" fmla="*/ 90488 w 170"/>
                  <a:gd name="T5" fmla="*/ 90488 h 170"/>
                  <a:gd name="T6" fmla="*/ 90488 w 170"/>
                  <a:gd name="T7" fmla="*/ 180975 h 170"/>
                  <a:gd name="T8" fmla="*/ 0 w 170"/>
                  <a:gd name="T9" fmla="*/ 180975 h 170"/>
                  <a:gd name="T10" fmla="*/ 0 w 170"/>
                  <a:gd name="T11" fmla="*/ 269875 h 170"/>
                  <a:gd name="T12" fmla="*/ 269875 w 170"/>
                  <a:gd name="T13" fmla="*/ 269875 h 170"/>
                  <a:gd name="T14" fmla="*/ 269875 w 170"/>
                  <a:gd name="T15" fmla="*/ 0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3" name="Freeform 1036"/>
              <p:cNvSpPr>
                <a:spLocks/>
              </p:cNvSpPr>
              <p:nvPr/>
            </p:nvSpPr>
            <p:spPr bwMode="auto">
              <a:xfrm>
                <a:off x="6310313" y="6600825"/>
                <a:ext cx="1081087" cy="630238"/>
              </a:xfrm>
              <a:custGeom>
                <a:avLst/>
                <a:gdLst>
                  <a:gd name="T0" fmla="*/ 630237 w 681"/>
                  <a:gd name="T1" fmla="*/ 179388 h 397"/>
                  <a:gd name="T2" fmla="*/ 0 w 681"/>
                  <a:gd name="T3" fmla="*/ 179388 h 397"/>
                  <a:gd name="T4" fmla="*/ 0 w 681"/>
                  <a:gd name="T5" fmla="*/ 360363 h 397"/>
                  <a:gd name="T6" fmla="*/ 90487 w 681"/>
                  <a:gd name="T7" fmla="*/ 360363 h 397"/>
                  <a:gd name="T8" fmla="*/ 90487 w 681"/>
                  <a:gd name="T9" fmla="*/ 539750 h 397"/>
                  <a:gd name="T10" fmla="*/ 180975 w 681"/>
                  <a:gd name="T11" fmla="*/ 539750 h 397"/>
                  <a:gd name="T12" fmla="*/ 180975 w 681"/>
                  <a:gd name="T13" fmla="*/ 630238 h 397"/>
                  <a:gd name="T14" fmla="*/ 269875 w 681"/>
                  <a:gd name="T15" fmla="*/ 630238 h 397"/>
                  <a:gd name="T16" fmla="*/ 269875 w 681"/>
                  <a:gd name="T17" fmla="*/ 539750 h 397"/>
                  <a:gd name="T18" fmla="*/ 900112 w 681"/>
                  <a:gd name="T19" fmla="*/ 539750 h 397"/>
                  <a:gd name="T20" fmla="*/ 900112 w 681"/>
                  <a:gd name="T21" fmla="*/ 450850 h 397"/>
                  <a:gd name="T22" fmla="*/ 990600 w 681"/>
                  <a:gd name="T23" fmla="*/ 450850 h 397"/>
                  <a:gd name="T24" fmla="*/ 990600 w 681"/>
                  <a:gd name="T25" fmla="*/ 360363 h 397"/>
                  <a:gd name="T26" fmla="*/ 990600 w 681"/>
                  <a:gd name="T27" fmla="*/ 269875 h 397"/>
                  <a:gd name="T28" fmla="*/ 1081087 w 681"/>
                  <a:gd name="T29" fmla="*/ 269875 h 397"/>
                  <a:gd name="T30" fmla="*/ 1081087 w 681"/>
                  <a:gd name="T31" fmla="*/ 179388 h 397"/>
                  <a:gd name="T32" fmla="*/ 990600 w 681"/>
                  <a:gd name="T33" fmla="*/ 179388 h 397"/>
                  <a:gd name="T34" fmla="*/ 990600 w 681"/>
                  <a:gd name="T35" fmla="*/ 0 h 397"/>
                  <a:gd name="T36" fmla="*/ 900112 w 681"/>
                  <a:gd name="T37" fmla="*/ 0 h 397"/>
                  <a:gd name="T38" fmla="*/ 811212 w 681"/>
                  <a:gd name="T39" fmla="*/ 0 h 397"/>
                  <a:gd name="T40" fmla="*/ 811212 w 681"/>
                  <a:gd name="T41" fmla="*/ 179388 h 397"/>
                  <a:gd name="T42" fmla="*/ 900112 w 681"/>
                  <a:gd name="T43" fmla="*/ 179388 h 397"/>
                  <a:gd name="T44" fmla="*/ 900112 w 681"/>
                  <a:gd name="T45" fmla="*/ 360363 h 397"/>
                  <a:gd name="T46" fmla="*/ 811212 w 681"/>
                  <a:gd name="T47" fmla="*/ 360363 h 397"/>
                  <a:gd name="T48" fmla="*/ 811212 w 681"/>
                  <a:gd name="T49" fmla="*/ 269875 h 397"/>
                  <a:gd name="T50" fmla="*/ 630237 w 681"/>
                  <a:gd name="T51" fmla="*/ 269875 h 397"/>
                  <a:gd name="T52" fmla="*/ 630237 w 681"/>
                  <a:gd name="T53" fmla="*/ 179388 h 39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681" h="397">
                    <a:moveTo>
                      <a:pt x="397" y="113"/>
                    </a:moveTo>
                    <a:lnTo>
                      <a:pt x="0" y="11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567" y="340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624" y="113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4" name="Freeform 1037"/>
              <p:cNvSpPr>
                <a:spLocks/>
              </p:cNvSpPr>
              <p:nvPr/>
            </p:nvSpPr>
            <p:spPr bwMode="auto">
              <a:xfrm>
                <a:off x="6130925" y="5610225"/>
                <a:ext cx="449263" cy="630238"/>
              </a:xfrm>
              <a:custGeom>
                <a:avLst/>
                <a:gdLst>
                  <a:gd name="T0" fmla="*/ 269875 w 283"/>
                  <a:gd name="T1" fmla="*/ 0 h 397"/>
                  <a:gd name="T2" fmla="*/ 269875 w 283"/>
                  <a:gd name="T3" fmla="*/ 90488 h 397"/>
                  <a:gd name="T4" fmla="*/ 179388 w 283"/>
                  <a:gd name="T5" fmla="*/ 90488 h 397"/>
                  <a:gd name="T6" fmla="*/ 179388 w 283"/>
                  <a:gd name="T7" fmla="*/ 180975 h 397"/>
                  <a:gd name="T8" fmla="*/ 0 w 283"/>
                  <a:gd name="T9" fmla="*/ 180975 h 397"/>
                  <a:gd name="T10" fmla="*/ 0 w 283"/>
                  <a:gd name="T11" fmla="*/ 541338 h 397"/>
                  <a:gd name="T12" fmla="*/ 179388 w 283"/>
                  <a:gd name="T13" fmla="*/ 541338 h 397"/>
                  <a:gd name="T14" fmla="*/ 179388 w 283"/>
                  <a:gd name="T15" fmla="*/ 630238 h 397"/>
                  <a:gd name="T16" fmla="*/ 360363 w 283"/>
                  <a:gd name="T17" fmla="*/ 630238 h 397"/>
                  <a:gd name="T18" fmla="*/ 360363 w 283"/>
                  <a:gd name="T19" fmla="*/ 360363 h 397"/>
                  <a:gd name="T20" fmla="*/ 449263 w 283"/>
                  <a:gd name="T21" fmla="*/ 360363 h 397"/>
                  <a:gd name="T22" fmla="*/ 449263 w 283"/>
                  <a:gd name="T23" fmla="*/ 180975 h 397"/>
                  <a:gd name="T24" fmla="*/ 360363 w 283"/>
                  <a:gd name="T25" fmla="*/ 180975 h 397"/>
                  <a:gd name="T26" fmla="*/ 360363 w 283"/>
                  <a:gd name="T27" fmla="*/ 0 h 397"/>
                  <a:gd name="T28" fmla="*/ 269875 w 283"/>
                  <a:gd name="T29" fmla="*/ 0 h 39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397">
                    <a:moveTo>
                      <a:pt x="170" y="0"/>
                    </a:move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227"/>
                    </a:lnTo>
                    <a:lnTo>
                      <a:pt x="283" y="227"/>
                    </a:lnTo>
                    <a:lnTo>
                      <a:pt x="283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5" name="Freeform 1038"/>
              <p:cNvSpPr>
                <a:spLocks/>
              </p:cNvSpPr>
              <p:nvPr/>
            </p:nvSpPr>
            <p:spPr bwMode="auto">
              <a:xfrm>
                <a:off x="6130925" y="6510338"/>
                <a:ext cx="720725" cy="269875"/>
              </a:xfrm>
              <a:custGeom>
                <a:avLst/>
                <a:gdLst>
                  <a:gd name="T0" fmla="*/ 720725 w 454"/>
                  <a:gd name="T1" fmla="*/ 0 h 170"/>
                  <a:gd name="T2" fmla="*/ 539750 w 454"/>
                  <a:gd name="T3" fmla="*/ 0 h 170"/>
                  <a:gd name="T4" fmla="*/ 539750 w 454"/>
                  <a:gd name="T5" fmla="*/ 90488 h 170"/>
                  <a:gd name="T6" fmla="*/ 449263 w 454"/>
                  <a:gd name="T7" fmla="*/ 90488 h 170"/>
                  <a:gd name="T8" fmla="*/ 449263 w 454"/>
                  <a:gd name="T9" fmla="*/ 180975 h 170"/>
                  <a:gd name="T10" fmla="*/ 179388 w 454"/>
                  <a:gd name="T11" fmla="*/ 180975 h 170"/>
                  <a:gd name="T12" fmla="*/ 179388 w 454"/>
                  <a:gd name="T13" fmla="*/ 90488 h 170"/>
                  <a:gd name="T14" fmla="*/ 0 w 454"/>
                  <a:gd name="T15" fmla="*/ 90488 h 170"/>
                  <a:gd name="T16" fmla="*/ 0 w 454"/>
                  <a:gd name="T17" fmla="*/ 180975 h 170"/>
                  <a:gd name="T18" fmla="*/ 90488 w 454"/>
                  <a:gd name="T19" fmla="*/ 180975 h 170"/>
                  <a:gd name="T20" fmla="*/ 90488 w 454"/>
                  <a:gd name="T21" fmla="*/ 269875 h 170"/>
                  <a:gd name="T22" fmla="*/ 630238 w 454"/>
                  <a:gd name="T23" fmla="*/ 269875 h 170"/>
                  <a:gd name="T24" fmla="*/ 630238 w 454"/>
                  <a:gd name="T25" fmla="*/ 180975 h 170"/>
                  <a:gd name="T26" fmla="*/ 720725 w 454"/>
                  <a:gd name="T27" fmla="*/ 180975 h 170"/>
                  <a:gd name="T28" fmla="*/ 720725 w 454"/>
                  <a:gd name="T29" fmla="*/ 0 h 17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54" h="170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6" name="Freeform 1039"/>
              <p:cNvSpPr>
                <a:spLocks/>
              </p:cNvSpPr>
              <p:nvPr/>
            </p:nvSpPr>
            <p:spPr bwMode="auto">
              <a:xfrm>
                <a:off x="6130925" y="5970588"/>
                <a:ext cx="809625" cy="720725"/>
              </a:xfrm>
              <a:custGeom>
                <a:avLst/>
                <a:gdLst>
                  <a:gd name="T0" fmla="*/ 809625 w 510"/>
                  <a:gd name="T1" fmla="*/ 0 h 454"/>
                  <a:gd name="T2" fmla="*/ 630238 w 510"/>
                  <a:gd name="T3" fmla="*/ 0 h 454"/>
                  <a:gd name="T4" fmla="*/ 630238 w 510"/>
                  <a:gd name="T5" fmla="*/ 180975 h 454"/>
                  <a:gd name="T6" fmla="*/ 539750 w 510"/>
                  <a:gd name="T7" fmla="*/ 180975 h 454"/>
                  <a:gd name="T8" fmla="*/ 539750 w 510"/>
                  <a:gd name="T9" fmla="*/ 360363 h 454"/>
                  <a:gd name="T10" fmla="*/ 360363 w 510"/>
                  <a:gd name="T11" fmla="*/ 360363 h 454"/>
                  <a:gd name="T12" fmla="*/ 360363 w 510"/>
                  <a:gd name="T13" fmla="*/ 450850 h 454"/>
                  <a:gd name="T14" fmla="*/ 0 w 510"/>
                  <a:gd name="T15" fmla="*/ 450850 h 454"/>
                  <a:gd name="T16" fmla="*/ 0 w 510"/>
                  <a:gd name="T17" fmla="*/ 630238 h 454"/>
                  <a:gd name="T18" fmla="*/ 179388 w 510"/>
                  <a:gd name="T19" fmla="*/ 630238 h 454"/>
                  <a:gd name="T20" fmla="*/ 179388 w 510"/>
                  <a:gd name="T21" fmla="*/ 720725 h 454"/>
                  <a:gd name="T22" fmla="*/ 449263 w 510"/>
                  <a:gd name="T23" fmla="*/ 720725 h 454"/>
                  <a:gd name="T24" fmla="*/ 449263 w 510"/>
                  <a:gd name="T25" fmla="*/ 630238 h 454"/>
                  <a:gd name="T26" fmla="*/ 539750 w 510"/>
                  <a:gd name="T27" fmla="*/ 630238 h 454"/>
                  <a:gd name="T28" fmla="*/ 539750 w 510"/>
                  <a:gd name="T29" fmla="*/ 539750 h 454"/>
                  <a:gd name="T30" fmla="*/ 809625 w 510"/>
                  <a:gd name="T31" fmla="*/ 539750 h 454"/>
                  <a:gd name="T32" fmla="*/ 809625 w 510"/>
                  <a:gd name="T33" fmla="*/ 269875 h 454"/>
                  <a:gd name="T34" fmla="*/ 720725 w 510"/>
                  <a:gd name="T35" fmla="*/ 269875 h 454"/>
                  <a:gd name="T36" fmla="*/ 720725 w 510"/>
                  <a:gd name="T37" fmla="*/ 90488 h 454"/>
                  <a:gd name="T38" fmla="*/ 809625 w 510"/>
                  <a:gd name="T39" fmla="*/ 90488 h 454"/>
                  <a:gd name="T40" fmla="*/ 809625 w 510"/>
                  <a:gd name="T41" fmla="*/ 0 h 4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10" h="454">
                    <a:moveTo>
                      <a:pt x="510" y="0"/>
                    </a:moveTo>
                    <a:lnTo>
                      <a:pt x="397" y="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510" y="340"/>
                    </a:ln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7" name="Freeform 1040"/>
              <p:cNvSpPr>
                <a:spLocks/>
              </p:cNvSpPr>
              <p:nvPr/>
            </p:nvSpPr>
            <p:spPr bwMode="auto">
              <a:xfrm>
                <a:off x="6130925" y="5791200"/>
                <a:ext cx="630238" cy="630238"/>
              </a:xfrm>
              <a:custGeom>
                <a:avLst/>
                <a:gdLst>
                  <a:gd name="T0" fmla="*/ 0 w 397"/>
                  <a:gd name="T1" fmla="*/ 360363 h 397"/>
                  <a:gd name="T2" fmla="*/ 0 w 397"/>
                  <a:gd name="T3" fmla="*/ 630238 h 397"/>
                  <a:gd name="T4" fmla="*/ 360363 w 397"/>
                  <a:gd name="T5" fmla="*/ 630238 h 397"/>
                  <a:gd name="T6" fmla="*/ 360363 w 397"/>
                  <a:gd name="T7" fmla="*/ 539750 h 397"/>
                  <a:gd name="T8" fmla="*/ 539750 w 397"/>
                  <a:gd name="T9" fmla="*/ 539750 h 397"/>
                  <a:gd name="T10" fmla="*/ 539750 w 397"/>
                  <a:gd name="T11" fmla="*/ 360363 h 397"/>
                  <a:gd name="T12" fmla="*/ 630238 w 397"/>
                  <a:gd name="T13" fmla="*/ 360363 h 397"/>
                  <a:gd name="T14" fmla="*/ 630238 w 397"/>
                  <a:gd name="T15" fmla="*/ 88900 h 397"/>
                  <a:gd name="T16" fmla="*/ 539750 w 397"/>
                  <a:gd name="T17" fmla="*/ 88900 h 397"/>
                  <a:gd name="T18" fmla="*/ 539750 w 397"/>
                  <a:gd name="T19" fmla="*/ 0 h 397"/>
                  <a:gd name="T20" fmla="*/ 449263 w 397"/>
                  <a:gd name="T21" fmla="*/ 0 h 397"/>
                  <a:gd name="T22" fmla="*/ 449263 w 397"/>
                  <a:gd name="T23" fmla="*/ 179388 h 397"/>
                  <a:gd name="T24" fmla="*/ 360363 w 397"/>
                  <a:gd name="T25" fmla="*/ 179388 h 397"/>
                  <a:gd name="T26" fmla="*/ 360363 w 397"/>
                  <a:gd name="T27" fmla="*/ 449263 h 397"/>
                  <a:gd name="T28" fmla="*/ 179388 w 397"/>
                  <a:gd name="T29" fmla="*/ 449263 h 397"/>
                  <a:gd name="T30" fmla="*/ 179388 w 397"/>
                  <a:gd name="T31" fmla="*/ 360363 h 397"/>
                  <a:gd name="T32" fmla="*/ 0 w 397"/>
                  <a:gd name="T33" fmla="*/ 360363 h 3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97">
                    <a:moveTo>
                      <a:pt x="0" y="227"/>
                    </a:moveTo>
                    <a:lnTo>
                      <a:pt x="0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8" name="Freeform 1041"/>
              <p:cNvSpPr>
                <a:spLocks/>
              </p:cNvSpPr>
              <p:nvPr/>
            </p:nvSpPr>
            <p:spPr bwMode="auto">
              <a:xfrm>
                <a:off x="6400800" y="4979988"/>
                <a:ext cx="360363" cy="811212"/>
              </a:xfrm>
              <a:custGeom>
                <a:avLst/>
                <a:gdLst>
                  <a:gd name="T0" fmla="*/ 179388 w 227"/>
                  <a:gd name="T1" fmla="*/ 0 h 511"/>
                  <a:gd name="T2" fmla="*/ 179388 w 227"/>
                  <a:gd name="T3" fmla="*/ 360362 h 511"/>
                  <a:gd name="T4" fmla="*/ 90488 w 227"/>
                  <a:gd name="T5" fmla="*/ 360362 h 511"/>
                  <a:gd name="T6" fmla="*/ 90488 w 227"/>
                  <a:gd name="T7" fmla="*/ 450850 h 511"/>
                  <a:gd name="T8" fmla="*/ 0 w 227"/>
                  <a:gd name="T9" fmla="*/ 450850 h 511"/>
                  <a:gd name="T10" fmla="*/ 0 w 227"/>
                  <a:gd name="T11" fmla="*/ 630237 h 511"/>
                  <a:gd name="T12" fmla="*/ 90488 w 227"/>
                  <a:gd name="T13" fmla="*/ 630237 h 511"/>
                  <a:gd name="T14" fmla="*/ 90488 w 227"/>
                  <a:gd name="T15" fmla="*/ 811212 h 511"/>
                  <a:gd name="T16" fmla="*/ 269875 w 227"/>
                  <a:gd name="T17" fmla="*/ 811212 h 511"/>
                  <a:gd name="T18" fmla="*/ 269875 w 227"/>
                  <a:gd name="T19" fmla="*/ 541337 h 511"/>
                  <a:gd name="T20" fmla="*/ 360363 w 227"/>
                  <a:gd name="T21" fmla="*/ 541337 h 511"/>
                  <a:gd name="T22" fmla="*/ 360363 w 227"/>
                  <a:gd name="T23" fmla="*/ 360362 h 511"/>
                  <a:gd name="T24" fmla="*/ 269875 w 227"/>
                  <a:gd name="T25" fmla="*/ 360362 h 511"/>
                  <a:gd name="T26" fmla="*/ 269875 w 227"/>
                  <a:gd name="T27" fmla="*/ 271462 h 511"/>
                  <a:gd name="T28" fmla="*/ 360363 w 227"/>
                  <a:gd name="T29" fmla="*/ 271462 h 511"/>
                  <a:gd name="T30" fmla="*/ 360363 w 227"/>
                  <a:gd name="T31" fmla="*/ 90487 h 511"/>
                  <a:gd name="T32" fmla="*/ 269875 w 227"/>
                  <a:gd name="T33" fmla="*/ 90487 h 511"/>
                  <a:gd name="T34" fmla="*/ 269875 w 227"/>
                  <a:gd name="T35" fmla="*/ 0 h 511"/>
                  <a:gd name="T36" fmla="*/ 179388 w 227"/>
                  <a:gd name="T37" fmla="*/ 0 h 51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27" h="511">
                    <a:moveTo>
                      <a:pt x="113" y="0"/>
                    </a:move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1"/>
                    </a:lnTo>
                    <a:lnTo>
                      <a:pt x="170" y="511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227" y="171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9" name="Freeform 1043"/>
              <p:cNvSpPr>
                <a:spLocks/>
              </p:cNvSpPr>
              <p:nvPr/>
            </p:nvSpPr>
            <p:spPr bwMode="auto">
              <a:xfrm>
                <a:off x="6040438" y="4621213"/>
                <a:ext cx="539750" cy="1169987"/>
              </a:xfrm>
              <a:custGeom>
                <a:avLst/>
                <a:gdLst>
                  <a:gd name="T0" fmla="*/ 539750 w 340"/>
                  <a:gd name="T1" fmla="*/ 88900 h 737"/>
                  <a:gd name="T2" fmla="*/ 450850 w 340"/>
                  <a:gd name="T3" fmla="*/ 88900 h 737"/>
                  <a:gd name="T4" fmla="*/ 450850 w 340"/>
                  <a:gd name="T5" fmla="*/ 0 h 737"/>
                  <a:gd name="T6" fmla="*/ 269875 w 340"/>
                  <a:gd name="T7" fmla="*/ 0 h 737"/>
                  <a:gd name="T8" fmla="*/ 269875 w 340"/>
                  <a:gd name="T9" fmla="*/ 88900 h 737"/>
                  <a:gd name="T10" fmla="*/ 180975 w 340"/>
                  <a:gd name="T11" fmla="*/ 88900 h 737"/>
                  <a:gd name="T12" fmla="*/ 180975 w 340"/>
                  <a:gd name="T13" fmla="*/ 179387 h 737"/>
                  <a:gd name="T14" fmla="*/ 90488 w 340"/>
                  <a:gd name="T15" fmla="*/ 179387 h 737"/>
                  <a:gd name="T16" fmla="*/ 90488 w 340"/>
                  <a:gd name="T17" fmla="*/ 269875 h 737"/>
                  <a:gd name="T18" fmla="*/ 0 w 340"/>
                  <a:gd name="T19" fmla="*/ 269875 h 737"/>
                  <a:gd name="T20" fmla="*/ 0 w 340"/>
                  <a:gd name="T21" fmla="*/ 358775 h 737"/>
                  <a:gd name="T22" fmla="*/ 90488 w 340"/>
                  <a:gd name="T23" fmla="*/ 358775 h 737"/>
                  <a:gd name="T24" fmla="*/ 90488 w 340"/>
                  <a:gd name="T25" fmla="*/ 809625 h 737"/>
                  <a:gd name="T26" fmla="*/ 180975 w 340"/>
                  <a:gd name="T27" fmla="*/ 809625 h 737"/>
                  <a:gd name="T28" fmla="*/ 180975 w 340"/>
                  <a:gd name="T29" fmla="*/ 989012 h 737"/>
                  <a:gd name="T30" fmla="*/ 90488 w 340"/>
                  <a:gd name="T31" fmla="*/ 989012 h 737"/>
                  <a:gd name="T32" fmla="*/ 90488 w 340"/>
                  <a:gd name="T33" fmla="*/ 1169987 h 737"/>
                  <a:gd name="T34" fmla="*/ 269875 w 340"/>
                  <a:gd name="T35" fmla="*/ 1169987 h 737"/>
                  <a:gd name="T36" fmla="*/ 269875 w 340"/>
                  <a:gd name="T37" fmla="*/ 1079500 h 737"/>
                  <a:gd name="T38" fmla="*/ 360363 w 340"/>
                  <a:gd name="T39" fmla="*/ 1079500 h 737"/>
                  <a:gd name="T40" fmla="*/ 360363 w 340"/>
                  <a:gd name="T41" fmla="*/ 809625 h 737"/>
                  <a:gd name="T42" fmla="*/ 450850 w 340"/>
                  <a:gd name="T43" fmla="*/ 809625 h 737"/>
                  <a:gd name="T44" fmla="*/ 450850 w 340"/>
                  <a:gd name="T45" fmla="*/ 719137 h 737"/>
                  <a:gd name="T46" fmla="*/ 539750 w 340"/>
                  <a:gd name="T47" fmla="*/ 719137 h 737"/>
                  <a:gd name="T48" fmla="*/ 539750 w 340"/>
                  <a:gd name="T49" fmla="*/ 88900 h 73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40" h="737">
                    <a:moveTo>
                      <a:pt x="340" y="56"/>
                    </a:moveTo>
                    <a:lnTo>
                      <a:pt x="284" y="56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623"/>
                    </a:lnTo>
                    <a:lnTo>
                      <a:pt x="57" y="623"/>
                    </a:lnTo>
                    <a:lnTo>
                      <a:pt x="57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84" y="453"/>
                    </a:lnTo>
                    <a:lnTo>
                      <a:pt x="340" y="453"/>
                    </a:lnTo>
                    <a:lnTo>
                      <a:pt x="34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0" name="Freeform 1044"/>
              <p:cNvSpPr>
                <a:spLocks/>
              </p:cNvSpPr>
              <p:nvPr/>
            </p:nvSpPr>
            <p:spPr bwMode="auto">
              <a:xfrm>
                <a:off x="6040438" y="3810000"/>
                <a:ext cx="720725" cy="900113"/>
              </a:xfrm>
              <a:custGeom>
                <a:avLst/>
                <a:gdLst>
                  <a:gd name="T0" fmla="*/ 539750 w 454"/>
                  <a:gd name="T1" fmla="*/ 0 h 567"/>
                  <a:gd name="T2" fmla="*/ 90488 w 454"/>
                  <a:gd name="T3" fmla="*/ 0 h 567"/>
                  <a:gd name="T4" fmla="*/ 90488 w 454"/>
                  <a:gd name="T5" fmla="*/ 180975 h 567"/>
                  <a:gd name="T6" fmla="*/ 0 w 454"/>
                  <a:gd name="T7" fmla="*/ 180975 h 567"/>
                  <a:gd name="T8" fmla="*/ 0 w 454"/>
                  <a:gd name="T9" fmla="*/ 269875 h 567"/>
                  <a:gd name="T10" fmla="*/ 90488 w 454"/>
                  <a:gd name="T11" fmla="*/ 269875 h 567"/>
                  <a:gd name="T12" fmla="*/ 90488 w 454"/>
                  <a:gd name="T13" fmla="*/ 450850 h 567"/>
                  <a:gd name="T14" fmla="*/ 180975 w 454"/>
                  <a:gd name="T15" fmla="*/ 450850 h 567"/>
                  <a:gd name="T16" fmla="*/ 180975 w 454"/>
                  <a:gd name="T17" fmla="*/ 539750 h 567"/>
                  <a:gd name="T18" fmla="*/ 360363 w 454"/>
                  <a:gd name="T19" fmla="*/ 539750 h 567"/>
                  <a:gd name="T20" fmla="*/ 360363 w 454"/>
                  <a:gd name="T21" fmla="*/ 811213 h 567"/>
                  <a:gd name="T22" fmla="*/ 450850 w 454"/>
                  <a:gd name="T23" fmla="*/ 811213 h 567"/>
                  <a:gd name="T24" fmla="*/ 450850 w 454"/>
                  <a:gd name="T25" fmla="*/ 900113 h 567"/>
                  <a:gd name="T26" fmla="*/ 539750 w 454"/>
                  <a:gd name="T27" fmla="*/ 900113 h 567"/>
                  <a:gd name="T28" fmla="*/ 539750 w 454"/>
                  <a:gd name="T29" fmla="*/ 811213 h 567"/>
                  <a:gd name="T30" fmla="*/ 720725 w 454"/>
                  <a:gd name="T31" fmla="*/ 811213 h 567"/>
                  <a:gd name="T32" fmla="*/ 720725 w 454"/>
                  <a:gd name="T33" fmla="*/ 360363 h 567"/>
                  <a:gd name="T34" fmla="*/ 630238 w 454"/>
                  <a:gd name="T35" fmla="*/ 360363 h 567"/>
                  <a:gd name="T36" fmla="*/ 630238 w 454"/>
                  <a:gd name="T37" fmla="*/ 450850 h 567"/>
                  <a:gd name="T38" fmla="*/ 539750 w 454"/>
                  <a:gd name="T39" fmla="*/ 450850 h 567"/>
                  <a:gd name="T40" fmla="*/ 539750 w 454"/>
                  <a:gd name="T41" fmla="*/ 0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54" h="567">
                    <a:moveTo>
                      <a:pt x="340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511"/>
                    </a:lnTo>
                    <a:lnTo>
                      <a:pt x="454" y="511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1" name="Freeform 1045"/>
              <p:cNvSpPr>
                <a:spLocks/>
              </p:cNvSpPr>
              <p:nvPr/>
            </p:nvSpPr>
            <p:spPr bwMode="auto">
              <a:xfrm>
                <a:off x="6310313" y="3000375"/>
                <a:ext cx="541337" cy="809625"/>
              </a:xfrm>
              <a:custGeom>
                <a:avLst/>
                <a:gdLst>
                  <a:gd name="T0" fmla="*/ 0 w 341"/>
                  <a:gd name="T1" fmla="*/ 809625 h 510"/>
                  <a:gd name="T2" fmla="*/ 0 w 341"/>
                  <a:gd name="T3" fmla="*/ 179388 h 510"/>
                  <a:gd name="T4" fmla="*/ 180975 w 341"/>
                  <a:gd name="T5" fmla="*/ 179388 h 510"/>
                  <a:gd name="T6" fmla="*/ 180975 w 341"/>
                  <a:gd name="T7" fmla="*/ 90488 h 510"/>
                  <a:gd name="T8" fmla="*/ 269875 w 341"/>
                  <a:gd name="T9" fmla="*/ 90488 h 510"/>
                  <a:gd name="T10" fmla="*/ 269875 w 341"/>
                  <a:gd name="T11" fmla="*/ 0 h 510"/>
                  <a:gd name="T12" fmla="*/ 360362 w 341"/>
                  <a:gd name="T13" fmla="*/ 0 h 510"/>
                  <a:gd name="T14" fmla="*/ 360362 w 341"/>
                  <a:gd name="T15" fmla="*/ 90488 h 510"/>
                  <a:gd name="T16" fmla="*/ 450850 w 341"/>
                  <a:gd name="T17" fmla="*/ 90488 h 510"/>
                  <a:gd name="T18" fmla="*/ 450850 w 341"/>
                  <a:gd name="T19" fmla="*/ 179388 h 510"/>
                  <a:gd name="T20" fmla="*/ 541337 w 341"/>
                  <a:gd name="T21" fmla="*/ 179388 h 510"/>
                  <a:gd name="T22" fmla="*/ 541337 w 341"/>
                  <a:gd name="T23" fmla="*/ 269875 h 510"/>
                  <a:gd name="T24" fmla="*/ 450850 w 341"/>
                  <a:gd name="T25" fmla="*/ 269875 h 510"/>
                  <a:gd name="T26" fmla="*/ 450850 w 341"/>
                  <a:gd name="T27" fmla="*/ 630238 h 510"/>
                  <a:gd name="T28" fmla="*/ 360362 w 341"/>
                  <a:gd name="T29" fmla="*/ 630238 h 510"/>
                  <a:gd name="T30" fmla="*/ 360362 w 341"/>
                  <a:gd name="T31" fmla="*/ 809625 h 510"/>
                  <a:gd name="T32" fmla="*/ 0 w 341"/>
                  <a:gd name="T33" fmla="*/ 809625 h 5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1" h="510">
                    <a:moveTo>
                      <a:pt x="0" y="510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341" y="113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510"/>
                    </a:lnTo>
                    <a:lnTo>
                      <a:pt x="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2" name="Freeform 1046"/>
              <p:cNvSpPr>
                <a:spLocks/>
              </p:cNvSpPr>
              <p:nvPr/>
            </p:nvSpPr>
            <p:spPr bwMode="auto">
              <a:xfrm>
                <a:off x="4240213" y="209550"/>
                <a:ext cx="809625" cy="811213"/>
              </a:xfrm>
              <a:custGeom>
                <a:avLst/>
                <a:gdLst>
                  <a:gd name="T0" fmla="*/ 809625 w 510"/>
                  <a:gd name="T1" fmla="*/ 360363 h 511"/>
                  <a:gd name="T2" fmla="*/ 809625 w 510"/>
                  <a:gd name="T3" fmla="*/ 269875 h 511"/>
                  <a:gd name="T4" fmla="*/ 720725 w 510"/>
                  <a:gd name="T5" fmla="*/ 269875 h 511"/>
                  <a:gd name="T6" fmla="*/ 720725 w 510"/>
                  <a:gd name="T7" fmla="*/ 180975 h 511"/>
                  <a:gd name="T8" fmla="*/ 630238 w 510"/>
                  <a:gd name="T9" fmla="*/ 180975 h 511"/>
                  <a:gd name="T10" fmla="*/ 630238 w 510"/>
                  <a:gd name="T11" fmla="*/ 0 h 511"/>
                  <a:gd name="T12" fmla="*/ 539750 w 510"/>
                  <a:gd name="T13" fmla="*/ 0 h 511"/>
                  <a:gd name="T14" fmla="*/ 539750 w 510"/>
                  <a:gd name="T15" fmla="*/ 90488 h 511"/>
                  <a:gd name="T16" fmla="*/ 450850 w 510"/>
                  <a:gd name="T17" fmla="*/ 90488 h 511"/>
                  <a:gd name="T18" fmla="*/ 450850 w 510"/>
                  <a:gd name="T19" fmla="*/ 269875 h 511"/>
                  <a:gd name="T20" fmla="*/ 269875 w 510"/>
                  <a:gd name="T21" fmla="*/ 269875 h 511"/>
                  <a:gd name="T22" fmla="*/ 269875 w 510"/>
                  <a:gd name="T23" fmla="*/ 180975 h 511"/>
                  <a:gd name="T24" fmla="*/ 180975 w 510"/>
                  <a:gd name="T25" fmla="*/ 180975 h 511"/>
                  <a:gd name="T26" fmla="*/ 90488 w 510"/>
                  <a:gd name="T27" fmla="*/ 180975 h 511"/>
                  <a:gd name="T28" fmla="*/ 90488 w 510"/>
                  <a:gd name="T29" fmla="*/ 539750 h 511"/>
                  <a:gd name="T30" fmla="*/ 0 w 510"/>
                  <a:gd name="T31" fmla="*/ 539750 h 511"/>
                  <a:gd name="T32" fmla="*/ 0 w 510"/>
                  <a:gd name="T33" fmla="*/ 811213 h 511"/>
                  <a:gd name="T34" fmla="*/ 180975 w 510"/>
                  <a:gd name="T35" fmla="*/ 811213 h 511"/>
                  <a:gd name="T36" fmla="*/ 180975 w 510"/>
                  <a:gd name="T37" fmla="*/ 720725 h 511"/>
                  <a:gd name="T38" fmla="*/ 269875 w 510"/>
                  <a:gd name="T39" fmla="*/ 720725 h 511"/>
                  <a:gd name="T40" fmla="*/ 269875 w 510"/>
                  <a:gd name="T41" fmla="*/ 630238 h 511"/>
                  <a:gd name="T42" fmla="*/ 450850 w 510"/>
                  <a:gd name="T43" fmla="*/ 630238 h 511"/>
                  <a:gd name="T44" fmla="*/ 450850 w 510"/>
                  <a:gd name="T45" fmla="*/ 720725 h 511"/>
                  <a:gd name="T46" fmla="*/ 450850 w 510"/>
                  <a:gd name="T47" fmla="*/ 811213 h 511"/>
                  <a:gd name="T48" fmla="*/ 630238 w 510"/>
                  <a:gd name="T49" fmla="*/ 811213 h 511"/>
                  <a:gd name="T50" fmla="*/ 630238 w 510"/>
                  <a:gd name="T51" fmla="*/ 720725 h 511"/>
                  <a:gd name="T52" fmla="*/ 720725 w 510"/>
                  <a:gd name="T53" fmla="*/ 720725 h 511"/>
                  <a:gd name="T54" fmla="*/ 720725 w 510"/>
                  <a:gd name="T55" fmla="*/ 360363 h 511"/>
                  <a:gd name="T56" fmla="*/ 809625 w 510"/>
                  <a:gd name="T57" fmla="*/ 360363 h 51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510" h="511">
                    <a:moveTo>
                      <a:pt x="510" y="227"/>
                    </a:move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511"/>
                    </a:lnTo>
                    <a:lnTo>
                      <a:pt x="114" y="511"/>
                    </a:lnTo>
                    <a:lnTo>
                      <a:pt x="114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284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227"/>
                    </a:lnTo>
                    <a:lnTo>
                      <a:pt x="51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3" name="Freeform 1047"/>
              <p:cNvSpPr>
                <a:spLocks/>
              </p:cNvSpPr>
              <p:nvPr/>
            </p:nvSpPr>
            <p:spPr bwMode="auto">
              <a:xfrm>
                <a:off x="4240213" y="839788"/>
                <a:ext cx="720725" cy="539750"/>
              </a:xfrm>
              <a:custGeom>
                <a:avLst/>
                <a:gdLst>
                  <a:gd name="T0" fmla="*/ 0 w 454"/>
                  <a:gd name="T1" fmla="*/ 180975 h 340"/>
                  <a:gd name="T2" fmla="*/ 0 w 454"/>
                  <a:gd name="T3" fmla="*/ 269875 h 340"/>
                  <a:gd name="T4" fmla="*/ 90488 w 454"/>
                  <a:gd name="T5" fmla="*/ 269875 h 340"/>
                  <a:gd name="T6" fmla="*/ 90488 w 454"/>
                  <a:gd name="T7" fmla="*/ 539750 h 340"/>
                  <a:gd name="T8" fmla="*/ 180975 w 454"/>
                  <a:gd name="T9" fmla="*/ 539750 h 340"/>
                  <a:gd name="T10" fmla="*/ 180975 w 454"/>
                  <a:gd name="T11" fmla="*/ 450850 h 340"/>
                  <a:gd name="T12" fmla="*/ 539750 w 454"/>
                  <a:gd name="T13" fmla="*/ 450850 h 340"/>
                  <a:gd name="T14" fmla="*/ 539750 w 454"/>
                  <a:gd name="T15" fmla="*/ 360363 h 340"/>
                  <a:gd name="T16" fmla="*/ 720725 w 454"/>
                  <a:gd name="T17" fmla="*/ 360363 h 340"/>
                  <a:gd name="T18" fmla="*/ 720725 w 454"/>
                  <a:gd name="T19" fmla="*/ 90488 h 340"/>
                  <a:gd name="T20" fmla="*/ 630238 w 454"/>
                  <a:gd name="T21" fmla="*/ 90488 h 340"/>
                  <a:gd name="T22" fmla="*/ 630238 w 454"/>
                  <a:gd name="T23" fmla="*/ 180975 h 340"/>
                  <a:gd name="T24" fmla="*/ 450850 w 454"/>
                  <a:gd name="T25" fmla="*/ 180975 h 340"/>
                  <a:gd name="T26" fmla="*/ 450850 w 454"/>
                  <a:gd name="T27" fmla="*/ 0 h 340"/>
                  <a:gd name="T28" fmla="*/ 269875 w 454"/>
                  <a:gd name="T29" fmla="*/ 0 h 340"/>
                  <a:gd name="T30" fmla="*/ 269875 w 454"/>
                  <a:gd name="T31" fmla="*/ 90488 h 340"/>
                  <a:gd name="T32" fmla="*/ 180975 w 454"/>
                  <a:gd name="T33" fmla="*/ 90488 h 340"/>
                  <a:gd name="T34" fmla="*/ 180975 w 454"/>
                  <a:gd name="T35" fmla="*/ 180975 h 340"/>
                  <a:gd name="T36" fmla="*/ 0 w 454"/>
                  <a:gd name="T37" fmla="*/ 180975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54" h="340">
                    <a:moveTo>
                      <a:pt x="0" y="114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4" name="Freeform 1048"/>
              <p:cNvSpPr>
                <a:spLocks/>
              </p:cNvSpPr>
              <p:nvPr/>
            </p:nvSpPr>
            <p:spPr bwMode="auto">
              <a:xfrm>
                <a:off x="4421188" y="1200150"/>
                <a:ext cx="809625" cy="449263"/>
              </a:xfrm>
              <a:custGeom>
                <a:avLst/>
                <a:gdLst>
                  <a:gd name="T0" fmla="*/ 0 w 510"/>
                  <a:gd name="T1" fmla="*/ 90488 h 283"/>
                  <a:gd name="T2" fmla="*/ 0 w 510"/>
                  <a:gd name="T3" fmla="*/ 360363 h 283"/>
                  <a:gd name="T4" fmla="*/ 179388 w 510"/>
                  <a:gd name="T5" fmla="*/ 360363 h 283"/>
                  <a:gd name="T6" fmla="*/ 179388 w 510"/>
                  <a:gd name="T7" fmla="*/ 269875 h 283"/>
                  <a:gd name="T8" fmla="*/ 358775 w 510"/>
                  <a:gd name="T9" fmla="*/ 269875 h 283"/>
                  <a:gd name="T10" fmla="*/ 358775 w 510"/>
                  <a:gd name="T11" fmla="*/ 449263 h 283"/>
                  <a:gd name="T12" fmla="*/ 719138 w 510"/>
                  <a:gd name="T13" fmla="*/ 449263 h 283"/>
                  <a:gd name="T14" fmla="*/ 719138 w 510"/>
                  <a:gd name="T15" fmla="*/ 360363 h 283"/>
                  <a:gd name="T16" fmla="*/ 809625 w 510"/>
                  <a:gd name="T17" fmla="*/ 360363 h 283"/>
                  <a:gd name="T18" fmla="*/ 809625 w 510"/>
                  <a:gd name="T19" fmla="*/ 90488 h 283"/>
                  <a:gd name="T20" fmla="*/ 719138 w 510"/>
                  <a:gd name="T21" fmla="*/ 90488 h 283"/>
                  <a:gd name="T22" fmla="*/ 719138 w 510"/>
                  <a:gd name="T23" fmla="*/ 0 h 283"/>
                  <a:gd name="T24" fmla="*/ 358775 w 510"/>
                  <a:gd name="T25" fmla="*/ 0 h 283"/>
                  <a:gd name="T26" fmla="*/ 358775 w 510"/>
                  <a:gd name="T27" fmla="*/ 90488 h 283"/>
                  <a:gd name="T28" fmla="*/ 0 w 510"/>
                  <a:gd name="T29" fmla="*/ 90488 h 2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10" h="283">
                    <a:moveTo>
                      <a:pt x="0" y="57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226" y="170"/>
                    </a:lnTo>
                    <a:lnTo>
                      <a:pt x="226" y="283"/>
                    </a:lnTo>
                    <a:lnTo>
                      <a:pt x="453" y="283"/>
                    </a:lnTo>
                    <a:lnTo>
                      <a:pt x="453" y="227"/>
                    </a:lnTo>
                    <a:lnTo>
                      <a:pt x="510" y="227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5" name="Freeform 1049"/>
              <p:cNvSpPr>
                <a:spLocks/>
              </p:cNvSpPr>
              <p:nvPr/>
            </p:nvSpPr>
            <p:spPr bwMode="auto">
              <a:xfrm>
                <a:off x="4960938" y="1649413"/>
                <a:ext cx="360362" cy="990600"/>
              </a:xfrm>
              <a:custGeom>
                <a:avLst/>
                <a:gdLst>
                  <a:gd name="T0" fmla="*/ 360362 w 227"/>
                  <a:gd name="T1" fmla="*/ 990600 h 624"/>
                  <a:gd name="T2" fmla="*/ 269875 w 227"/>
                  <a:gd name="T3" fmla="*/ 990600 h 624"/>
                  <a:gd name="T4" fmla="*/ 269875 w 227"/>
                  <a:gd name="T5" fmla="*/ 900113 h 624"/>
                  <a:gd name="T6" fmla="*/ 88900 w 227"/>
                  <a:gd name="T7" fmla="*/ 900113 h 624"/>
                  <a:gd name="T8" fmla="*/ 88900 w 227"/>
                  <a:gd name="T9" fmla="*/ 630238 h 624"/>
                  <a:gd name="T10" fmla="*/ 0 w 227"/>
                  <a:gd name="T11" fmla="*/ 630238 h 624"/>
                  <a:gd name="T12" fmla="*/ 0 w 227"/>
                  <a:gd name="T13" fmla="*/ 0 h 624"/>
                  <a:gd name="T14" fmla="*/ 269875 w 227"/>
                  <a:gd name="T15" fmla="*/ 0 h 624"/>
                  <a:gd name="T16" fmla="*/ 269875 w 227"/>
                  <a:gd name="T17" fmla="*/ 811213 h 624"/>
                  <a:gd name="T18" fmla="*/ 360362 w 227"/>
                  <a:gd name="T19" fmla="*/ 811213 h 624"/>
                  <a:gd name="T20" fmla="*/ 360362 w 227"/>
                  <a:gd name="T21" fmla="*/ 990600 h 6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624">
                    <a:moveTo>
                      <a:pt x="227" y="624"/>
                    </a:moveTo>
                    <a:lnTo>
                      <a:pt x="170" y="624"/>
                    </a:lnTo>
                    <a:lnTo>
                      <a:pt x="170" y="567"/>
                    </a:lnTo>
                    <a:lnTo>
                      <a:pt x="56" y="567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11"/>
                    </a:lnTo>
                    <a:lnTo>
                      <a:pt x="227" y="511"/>
                    </a:lnTo>
                    <a:lnTo>
                      <a:pt x="227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6" name="Freeform 1050"/>
              <p:cNvSpPr>
                <a:spLocks/>
              </p:cNvSpPr>
              <p:nvPr/>
            </p:nvSpPr>
            <p:spPr bwMode="auto">
              <a:xfrm>
                <a:off x="4968875" y="1927225"/>
                <a:ext cx="9525" cy="3175"/>
              </a:xfrm>
              <a:custGeom>
                <a:avLst/>
                <a:gdLst>
                  <a:gd name="T0" fmla="*/ 9525 w 6"/>
                  <a:gd name="T1" fmla="*/ 0 h 2"/>
                  <a:gd name="T2" fmla="*/ 0 w 6"/>
                  <a:gd name="T3" fmla="*/ 3175 h 2"/>
                  <a:gd name="T4" fmla="*/ 9525 w 6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cubicBezTo>
                      <a:pt x="4" y="1"/>
                      <a:pt x="0" y="2"/>
                      <a:pt x="0" y="2"/>
                    </a:cubicBezTo>
                    <a:cubicBezTo>
                      <a:pt x="0" y="2"/>
                      <a:pt x="4" y="1"/>
                      <a:pt x="6" y="0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7" name="Freeform 1051"/>
              <p:cNvSpPr>
                <a:spLocks/>
              </p:cNvSpPr>
              <p:nvPr/>
            </p:nvSpPr>
            <p:spPr bwMode="auto">
              <a:xfrm>
                <a:off x="4421188" y="1470025"/>
                <a:ext cx="539750" cy="450850"/>
              </a:xfrm>
              <a:custGeom>
                <a:avLst/>
                <a:gdLst>
                  <a:gd name="T0" fmla="*/ 539750 w 340"/>
                  <a:gd name="T1" fmla="*/ 450850 h 284"/>
                  <a:gd name="T2" fmla="*/ 358775 w 340"/>
                  <a:gd name="T3" fmla="*/ 450850 h 284"/>
                  <a:gd name="T4" fmla="*/ 358775 w 340"/>
                  <a:gd name="T5" fmla="*/ 360363 h 284"/>
                  <a:gd name="T6" fmla="*/ 88900 w 340"/>
                  <a:gd name="T7" fmla="*/ 360363 h 284"/>
                  <a:gd name="T8" fmla="*/ 88900 w 340"/>
                  <a:gd name="T9" fmla="*/ 179388 h 284"/>
                  <a:gd name="T10" fmla="*/ 0 w 340"/>
                  <a:gd name="T11" fmla="*/ 179388 h 284"/>
                  <a:gd name="T12" fmla="*/ 0 w 340"/>
                  <a:gd name="T13" fmla="*/ 90488 h 284"/>
                  <a:gd name="T14" fmla="*/ 179388 w 340"/>
                  <a:gd name="T15" fmla="*/ 90488 h 284"/>
                  <a:gd name="T16" fmla="*/ 179388 w 340"/>
                  <a:gd name="T17" fmla="*/ 0 h 284"/>
                  <a:gd name="T18" fmla="*/ 358775 w 340"/>
                  <a:gd name="T19" fmla="*/ 0 h 284"/>
                  <a:gd name="T20" fmla="*/ 358775 w 340"/>
                  <a:gd name="T21" fmla="*/ 179388 h 284"/>
                  <a:gd name="T22" fmla="*/ 539750 w 340"/>
                  <a:gd name="T23" fmla="*/ 179388 h 284"/>
                  <a:gd name="T24" fmla="*/ 539750 w 340"/>
                  <a:gd name="T25" fmla="*/ 450850 h 2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284">
                    <a:moveTo>
                      <a:pt x="340" y="284"/>
                    </a:moveTo>
                    <a:lnTo>
                      <a:pt x="226" y="284"/>
                    </a:lnTo>
                    <a:lnTo>
                      <a:pt x="226" y="227"/>
                    </a:lnTo>
                    <a:lnTo>
                      <a:pt x="56" y="227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340" y="113"/>
                    </a:lnTo>
                    <a:lnTo>
                      <a:pt x="34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8" name="Freeform 1052"/>
              <p:cNvSpPr>
                <a:spLocks/>
              </p:cNvSpPr>
              <p:nvPr/>
            </p:nvSpPr>
            <p:spPr bwMode="auto">
              <a:xfrm>
                <a:off x="4600575" y="1830388"/>
                <a:ext cx="539750" cy="990600"/>
              </a:xfrm>
              <a:custGeom>
                <a:avLst/>
                <a:gdLst>
                  <a:gd name="T0" fmla="*/ 0 w 340"/>
                  <a:gd name="T1" fmla="*/ 0 h 624"/>
                  <a:gd name="T2" fmla="*/ 0 w 340"/>
                  <a:gd name="T3" fmla="*/ 449263 h 624"/>
                  <a:gd name="T4" fmla="*/ 269875 w 340"/>
                  <a:gd name="T5" fmla="*/ 449263 h 624"/>
                  <a:gd name="T6" fmla="*/ 269875 w 340"/>
                  <a:gd name="T7" fmla="*/ 630238 h 624"/>
                  <a:gd name="T8" fmla="*/ 179388 w 340"/>
                  <a:gd name="T9" fmla="*/ 630238 h 624"/>
                  <a:gd name="T10" fmla="*/ 179388 w 340"/>
                  <a:gd name="T11" fmla="*/ 809625 h 624"/>
                  <a:gd name="T12" fmla="*/ 360363 w 340"/>
                  <a:gd name="T13" fmla="*/ 809625 h 624"/>
                  <a:gd name="T14" fmla="*/ 360363 w 340"/>
                  <a:gd name="T15" fmla="*/ 990600 h 624"/>
                  <a:gd name="T16" fmla="*/ 449263 w 340"/>
                  <a:gd name="T17" fmla="*/ 990600 h 624"/>
                  <a:gd name="T18" fmla="*/ 449263 w 340"/>
                  <a:gd name="T19" fmla="*/ 900113 h 624"/>
                  <a:gd name="T20" fmla="*/ 539750 w 340"/>
                  <a:gd name="T21" fmla="*/ 900113 h 624"/>
                  <a:gd name="T22" fmla="*/ 539750 w 340"/>
                  <a:gd name="T23" fmla="*/ 719138 h 624"/>
                  <a:gd name="T24" fmla="*/ 449263 w 340"/>
                  <a:gd name="T25" fmla="*/ 719138 h 624"/>
                  <a:gd name="T26" fmla="*/ 449263 w 340"/>
                  <a:gd name="T27" fmla="*/ 449263 h 624"/>
                  <a:gd name="T28" fmla="*/ 360363 w 340"/>
                  <a:gd name="T29" fmla="*/ 449263 h 624"/>
                  <a:gd name="T30" fmla="*/ 360363 w 340"/>
                  <a:gd name="T31" fmla="*/ 90488 h 624"/>
                  <a:gd name="T32" fmla="*/ 179388 w 340"/>
                  <a:gd name="T33" fmla="*/ 90488 h 624"/>
                  <a:gd name="T34" fmla="*/ 179388 w 340"/>
                  <a:gd name="T35" fmla="*/ 0 h 624"/>
                  <a:gd name="T36" fmla="*/ 0 w 340"/>
                  <a:gd name="T37" fmla="*/ 0 h 62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624">
                    <a:moveTo>
                      <a:pt x="0" y="0"/>
                    </a:move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453"/>
                    </a:lnTo>
                    <a:lnTo>
                      <a:pt x="283" y="453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9" name="Freeform 1053"/>
              <p:cNvSpPr>
                <a:spLocks/>
              </p:cNvSpPr>
              <p:nvPr/>
            </p:nvSpPr>
            <p:spPr bwMode="auto">
              <a:xfrm>
                <a:off x="5770563" y="3630613"/>
                <a:ext cx="360362" cy="360362"/>
              </a:xfrm>
              <a:custGeom>
                <a:avLst/>
                <a:gdLst>
                  <a:gd name="T0" fmla="*/ 90487 w 227"/>
                  <a:gd name="T1" fmla="*/ 0 h 227"/>
                  <a:gd name="T2" fmla="*/ 90487 w 227"/>
                  <a:gd name="T3" fmla="*/ 90487 h 227"/>
                  <a:gd name="T4" fmla="*/ 0 w 227"/>
                  <a:gd name="T5" fmla="*/ 90487 h 227"/>
                  <a:gd name="T6" fmla="*/ 0 w 227"/>
                  <a:gd name="T7" fmla="*/ 269875 h 227"/>
                  <a:gd name="T8" fmla="*/ 269875 w 227"/>
                  <a:gd name="T9" fmla="*/ 269875 h 227"/>
                  <a:gd name="T10" fmla="*/ 269875 w 227"/>
                  <a:gd name="T11" fmla="*/ 360362 h 227"/>
                  <a:gd name="T12" fmla="*/ 360362 w 227"/>
                  <a:gd name="T13" fmla="*/ 360362 h 227"/>
                  <a:gd name="T14" fmla="*/ 360362 w 227"/>
                  <a:gd name="T15" fmla="*/ 0 h 227"/>
                  <a:gd name="T16" fmla="*/ 90487 w 227"/>
                  <a:gd name="T17" fmla="*/ 0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0" name="Freeform 1054"/>
              <p:cNvSpPr>
                <a:spLocks/>
              </p:cNvSpPr>
              <p:nvPr/>
            </p:nvSpPr>
            <p:spPr bwMode="auto">
              <a:xfrm>
                <a:off x="5500688" y="4440238"/>
                <a:ext cx="900112" cy="450850"/>
              </a:xfrm>
              <a:custGeom>
                <a:avLst/>
                <a:gdLst>
                  <a:gd name="T0" fmla="*/ 900112 w 567"/>
                  <a:gd name="T1" fmla="*/ 90488 h 284"/>
                  <a:gd name="T2" fmla="*/ 179387 w 567"/>
                  <a:gd name="T3" fmla="*/ 90488 h 284"/>
                  <a:gd name="T4" fmla="*/ 179387 w 567"/>
                  <a:gd name="T5" fmla="*/ 0 h 284"/>
                  <a:gd name="T6" fmla="*/ 90487 w 567"/>
                  <a:gd name="T7" fmla="*/ 0 h 284"/>
                  <a:gd name="T8" fmla="*/ 90487 w 567"/>
                  <a:gd name="T9" fmla="*/ 90488 h 284"/>
                  <a:gd name="T10" fmla="*/ 0 w 567"/>
                  <a:gd name="T11" fmla="*/ 90488 h 284"/>
                  <a:gd name="T12" fmla="*/ 0 w 567"/>
                  <a:gd name="T13" fmla="*/ 360363 h 284"/>
                  <a:gd name="T14" fmla="*/ 90487 w 567"/>
                  <a:gd name="T15" fmla="*/ 360363 h 284"/>
                  <a:gd name="T16" fmla="*/ 90487 w 567"/>
                  <a:gd name="T17" fmla="*/ 269875 h 284"/>
                  <a:gd name="T18" fmla="*/ 449262 w 567"/>
                  <a:gd name="T19" fmla="*/ 269875 h 284"/>
                  <a:gd name="T20" fmla="*/ 449262 w 567"/>
                  <a:gd name="T21" fmla="*/ 450850 h 284"/>
                  <a:gd name="T22" fmla="*/ 630237 w 567"/>
                  <a:gd name="T23" fmla="*/ 450850 h 284"/>
                  <a:gd name="T24" fmla="*/ 630237 w 567"/>
                  <a:gd name="T25" fmla="*/ 360363 h 284"/>
                  <a:gd name="T26" fmla="*/ 720725 w 567"/>
                  <a:gd name="T27" fmla="*/ 360363 h 284"/>
                  <a:gd name="T28" fmla="*/ 720725 w 567"/>
                  <a:gd name="T29" fmla="*/ 269875 h 284"/>
                  <a:gd name="T30" fmla="*/ 809625 w 567"/>
                  <a:gd name="T31" fmla="*/ 269875 h 284"/>
                  <a:gd name="T32" fmla="*/ 809625 w 567"/>
                  <a:gd name="T33" fmla="*/ 180975 h 284"/>
                  <a:gd name="T34" fmla="*/ 900112 w 567"/>
                  <a:gd name="T35" fmla="*/ 180975 h 284"/>
                  <a:gd name="T36" fmla="*/ 900112 w 567"/>
                  <a:gd name="T37" fmla="*/ 90488 h 28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67" h="284">
                    <a:moveTo>
                      <a:pt x="567" y="57"/>
                    </a:move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283" y="170"/>
                    </a:lnTo>
                    <a:lnTo>
                      <a:pt x="283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4"/>
                    </a:lnTo>
                    <a:lnTo>
                      <a:pt x="567" y="114"/>
                    </a:lnTo>
                    <a:lnTo>
                      <a:pt x="56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1" name="Freeform 1055"/>
              <p:cNvSpPr>
                <a:spLocks/>
              </p:cNvSpPr>
              <p:nvPr/>
            </p:nvSpPr>
            <p:spPr bwMode="auto">
              <a:xfrm>
                <a:off x="5410200" y="5610225"/>
                <a:ext cx="720725" cy="541338"/>
              </a:xfrm>
              <a:custGeom>
                <a:avLst/>
                <a:gdLst>
                  <a:gd name="T0" fmla="*/ 90488 w 454"/>
                  <a:gd name="T1" fmla="*/ 90488 h 341"/>
                  <a:gd name="T2" fmla="*/ 90488 w 454"/>
                  <a:gd name="T3" fmla="*/ 180975 h 341"/>
                  <a:gd name="T4" fmla="*/ 0 w 454"/>
                  <a:gd name="T5" fmla="*/ 180975 h 341"/>
                  <a:gd name="T6" fmla="*/ 0 w 454"/>
                  <a:gd name="T7" fmla="*/ 360363 h 341"/>
                  <a:gd name="T8" fmla="*/ 0 w 454"/>
                  <a:gd name="T9" fmla="*/ 450850 h 341"/>
                  <a:gd name="T10" fmla="*/ 90488 w 454"/>
                  <a:gd name="T11" fmla="*/ 450850 h 341"/>
                  <a:gd name="T12" fmla="*/ 90488 w 454"/>
                  <a:gd name="T13" fmla="*/ 541338 h 341"/>
                  <a:gd name="T14" fmla="*/ 180975 w 454"/>
                  <a:gd name="T15" fmla="*/ 541338 h 341"/>
                  <a:gd name="T16" fmla="*/ 180975 w 454"/>
                  <a:gd name="T17" fmla="*/ 450850 h 341"/>
                  <a:gd name="T18" fmla="*/ 450850 w 454"/>
                  <a:gd name="T19" fmla="*/ 450850 h 341"/>
                  <a:gd name="T20" fmla="*/ 450850 w 454"/>
                  <a:gd name="T21" fmla="*/ 360363 h 341"/>
                  <a:gd name="T22" fmla="*/ 539750 w 454"/>
                  <a:gd name="T23" fmla="*/ 360363 h 341"/>
                  <a:gd name="T24" fmla="*/ 539750 w 454"/>
                  <a:gd name="T25" fmla="*/ 269875 h 341"/>
                  <a:gd name="T26" fmla="*/ 720725 w 454"/>
                  <a:gd name="T27" fmla="*/ 269875 h 341"/>
                  <a:gd name="T28" fmla="*/ 720725 w 454"/>
                  <a:gd name="T29" fmla="*/ 180975 h 341"/>
                  <a:gd name="T30" fmla="*/ 630238 w 454"/>
                  <a:gd name="T31" fmla="*/ 180975 h 341"/>
                  <a:gd name="T32" fmla="*/ 630238 w 454"/>
                  <a:gd name="T33" fmla="*/ 90488 h 341"/>
                  <a:gd name="T34" fmla="*/ 450850 w 454"/>
                  <a:gd name="T35" fmla="*/ 90488 h 341"/>
                  <a:gd name="T36" fmla="*/ 450850 w 454"/>
                  <a:gd name="T37" fmla="*/ 0 h 341"/>
                  <a:gd name="T38" fmla="*/ 360363 w 454"/>
                  <a:gd name="T39" fmla="*/ 0 h 341"/>
                  <a:gd name="T40" fmla="*/ 360363 w 454"/>
                  <a:gd name="T41" fmla="*/ 90488 h 341"/>
                  <a:gd name="T42" fmla="*/ 90488 w 454"/>
                  <a:gd name="T43" fmla="*/ 90488 h 3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54" h="341">
                    <a:moveTo>
                      <a:pt x="57" y="57"/>
                    </a:moveTo>
                    <a:lnTo>
                      <a:pt x="5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5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2" name="Freeform 1056"/>
              <p:cNvSpPr>
                <a:spLocks/>
              </p:cNvSpPr>
              <p:nvPr/>
            </p:nvSpPr>
            <p:spPr bwMode="auto">
              <a:xfrm>
                <a:off x="5591175" y="5880100"/>
                <a:ext cx="539750" cy="541338"/>
              </a:xfrm>
              <a:custGeom>
                <a:avLst/>
                <a:gdLst>
                  <a:gd name="T0" fmla="*/ 539750 w 340"/>
                  <a:gd name="T1" fmla="*/ 0 h 341"/>
                  <a:gd name="T2" fmla="*/ 358775 w 340"/>
                  <a:gd name="T3" fmla="*/ 0 h 341"/>
                  <a:gd name="T4" fmla="*/ 358775 w 340"/>
                  <a:gd name="T5" fmla="*/ 90488 h 341"/>
                  <a:gd name="T6" fmla="*/ 269875 w 340"/>
                  <a:gd name="T7" fmla="*/ 90488 h 341"/>
                  <a:gd name="T8" fmla="*/ 269875 w 340"/>
                  <a:gd name="T9" fmla="*/ 180975 h 341"/>
                  <a:gd name="T10" fmla="*/ 0 w 340"/>
                  <a:gd name="T11" fmla="*/ 180975 h 341"/>
                  <a:gd name="T12" fmla="*/ 0 w 340"/>
                  <a:gd name="T13" fmla="*/ 450850 h 341"/>
                  <a:gd name="T14" fmla="*/ 358775 w 340"/>
                  <a:gd name="T15" fmla="*/ 450850 h 341"/>
                  <a:gd name="T16" fmla="*/ 358775 w 340"/>
                  <a:gd name="T17" fmla="*/ 541338 h 341"/>
                  <a:gd name="T18" fmla="*/ 539750 w 340"/>
                  <a:gd name="T19" fmla="*/ 541338 h 341"/>
                  <a:gd name="T20" fmla="*/ 539750 w 340"/>
                  <a:gd name="T21" fmla="*/ 0 h 3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341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226" y="284"/>
                    </a:lnTo>
                    <a:lnTo>
                      <a:pt x="226" y="341"/>
                    </a:lnTo>
                    <a:lnTo>
                      <a:pt x="340" y="341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3" name="Freeform 1057"/>
              <p:cNvSpPr>
                <a:spLocks/>
              </p:cNvSpPr>
              <p:nvPr/>
            </p:nvSpPr>
            <p:spPr bwMode="auto">
              <a:xfrm>
                <a:off x="3879850" y="6330950"/>
                <a:ext cx="720725" cy="539750"/>
              </a:xfrm>
              <a:custGeom>
                <a:avLst/>
                <a:gdLst>
                  <a:gd name="T0" fmla="*/ 0 w 454"/>
                  <a:gd name="T1" fmla="*/ 179388 h 340"/>
                  <a:gd name="T2" fmla="*/ 90488 w 454"/>
                  <a:gd name="T3" fmla="*/ 179388 h 340"/>
                  <a:gd name="T4" fmla="*/ 90488 w 454"/>
                  <a:gd name="T5" fmla="*/ 90488 h 340"/>
                  <a:gd name="T6" fmla="*/ 450850 w 454"/>
                  <a:gd name="T7" fmla="*/ 90488 h 340"/>
                  <a:gd name="T8" fmla="*/ 450850 w 454"/>
                  <a:gd name="T9" fmla="*/ 0 h 340"/>
                  <a:gd name="T10" fmla="*/ 630238 w 454"/>
                  <a:gd name="T11" fmla="*/ 0 h 340"/>
                  <a:gd name="T12" fmla="*/ 630238 w 454"/>
                  <a:gd name="T13" fmla="*/ 90488 h 340"/>
                  <a:gd name="T14" fmla="*/ 720725 w 454"/>
                  <a:gd name="T15" fmla="*/ 90488 h 340"/>
                  <a:gd name="T16" fmla="*/ 720725 w 454"/>
                  <a:gd name="T17" fmla="*/ 269875 h 340"/>
                  <a:gd name="T18" fmla="*/ 720725 w 454"/>
                  <a:gd name="T19" fmla="*/ 449263 h 340"/>
                  <a:gd name="T20" fmla="*/ 630238 w 454"/>
                  <a:gd name="T21" fmla="*/ 449263 h 340"/>
                  <a:gd name="T22" fmla="*/ 630238 w 454"/>
                  <a:gd name="T23" fmla="*/ 360363 h 340"/>
                  <a:gd name="T24" fmla="*/ 360363 w 454"/>
                  <a:gd name="T25" fmla="*/ 360363 h 340"/>
                  <a:gd name="T26" fmla="*/ 360363 w 454"/>
                  <a:gd name="T27" fmla="*/ 449263 h 340"/>
                  <a:gd name="T28" fmla="*/ 180975 w 454"/>
                  <a:gd name="T29" fmla="*/ 449263 h 340"/>
                  <a:gd name="T30" fmla="*/ 180975 w 454"/>
                  <a:gd name="T31" fmla="*/ 539750 h 340"/>
                  <a:gd name="T32" fmla="*/ 90488 w 454"/>
                  <a:gd name="T33" fmla="*/ 539750 h 340"/>
                  <a:gd name="T34" fmla="*/ 90488 w 454"/>
                  <a:gd name="T35" fmla="*/ 360363 h 340"/>
                  <a:gd name="T36" fmla="*/ 0 w 454"/>
                  <a:gd name="T37" fmla="*/ 360363 h 340"/>
                  <a:gd name="T38" fmla="*/ 0 w 454"/>
                  <a:gd name="T39" fmla="*/ 179388 h 3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54" h="340">
                    <a:moveTo>
                      <a:pt x="0" y="113"/>
                    </a:moveTo>
                    <a:lnTo>
                      <a:pt x="57" y="113"/>
                    </a:lnTo>
                    <a:lnTo>
                      <a:pt x="5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70"/>
                    </a:lnTo>
                    <a:lnTo>
                      <a:pt x="454" y="283"/>
                    </a:lnTo>
                    <a:lnTo>
                      <a:pt x="397" y="283"/>
                    </a:lnTo>
                    <a:lnTo>
                      <a:pt x="397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4" name="Freeform 1058"/>
              <p:cNvSpPr>
                <a:spLocks/>
              </p:cNvSpPr>
              <p:nvPr/>
            </p:nvSpPr>
            <p:spPr bwMode="auto">
              <a:xfrm>
                <a:off x="5500688" y="6600825"/>
                <a:ext cx="900112" cy="990600"/>
              </a:xfrm>
              <a:custGeom>
                <a:avLst/>
                <a:gdLst>
                  <a:gd name="T0" fmla="*/ 900112 w 567"/>
                  <a:gd name="T1" fmla="*/ 450850 h 624"/>
                  <a:gd name="T2" fmla="*/ 809625 w 567"/>
                  <a:gd name="T3" fmla="*/ 450850 h 624"/>
                  <a:gd name="T4" fmla="*/ 809625 w 567"/>
                  <a:gd name="T5" fmla="*/ 539750 h 624"/>
                  <a:gd name="T6" fmla="*/ 720725 w 567"/>
                  <a:gd name="T7" fmla="*/ 539750 h 624"/>
                  <a:gd name="T8" fmla="*/ 720725 w 567"/>
                  <a:gd name="T9" fmla="*/ 809625 h 624"/>
                  <a:gd name="T10" fmla="*/ 630237 w 567"/>
                  <a:gd name="T11" fmla="*/ 809625 h 624"/>
                  <a:gd name="T12" fmla="*/ 630237 w 567"/>
                  <a:gd name="T13" fmla="*/ 900113 h 624"/>
                  <a:gd name="T14" fmla="*/ 539750 w 567"/>
                  <a:gd name="T15" fmla="*/ 900113 h 624"/>
                  <a:gd name="T16" fmla="*/ 539750 w 567"/>
                  <a:gd name="T17" fmla="*/ 990600 h 624"/>
                  <a:gd name="T18" fmla="*/ 269875 w 567"/>
                  <a:gd name="T19" fmla="*/ 990600 h 624"/>
                  <a:gd name="T20" fmla="*/ 269875 w 567"/>
                  <a:gd name="T21" fmla="*/ 900113 h 624"/>
                  <a:gd name="T22" fmla="*/ 90487 w 567"/>
                  <a:gd name="T23" fmla="*/ 900113 h 624"/>
                  <a:gd name="T24" fmla="*/ 90487 w 567"/>
                  <a:gd name="T25" fmla="*/ 809625 h 624"/>
                  <a:gd name="T26" fmla="*/ 0 w 567"/>
                  <a:gd name="T27" fmla="*/ 809625 h 624"/>
                  <a:gd name="T28" fmla="*/ 0 w 567"/>
                  <a:gd name="T29" fmla="*/ 630238 h 624"/>
                  <a:gd name="T30" fmla="*/ 90487 w 567"/>
                  <a:gd name="T31" fmla="*/ 630238 h 624"/>
                  <a:gd name="T32" fmla="*/ 90487 w 567"/>
                  <a:gd name="T33" fmla="*/ 539750 h 624"/>
                  <a:gd name="T34" fmla="*/ 269875 w 567"/>
                  <a:gd name="T35" fmla="*/ 539750 h 624"/>
                  <a:gd name="T36" fmla="*/ 269875 w 567"/>
                  <a:gd name="T37" fmla="*/ 360363 h 624"/>
                  <a:gd name="T38" fmla="*/ 360362 w 567"/>
                  <a:gd name="T39" fmla="*/ 360363 h 624"/>
                  <a:gd name="T40" fmla="*/ 360362 w 567"/>
                  <a:gd name="T41" fmla="*/ 179388 h 624"/>
                  <a:gd name="T42" fmla="*/ 449262 w 567"/>
                  <a:gd name="T43" fmla="*/ 179388 h 624"/>
                  <a:gd name="T44" fmla="*/ 449262 w 567"/>
                  <a:gd name="T45" fmla="*/ 90488 h 624"/>
                  <a:gd name="T46" fmla="*/ 539750 w 567"/>
                  <a:gd name="T47" fmla="*/ 90488 h 624"/>
                  <a:gd name="T48" fmla="*/ 539750 w 567"/>
                  <a:gd name="T49" fmla="*/ 0 h 624"/>
                  <a:gd name="T50" fmla="*/ 630237 w 567"/>
                  <a:gd name="T51" fmla="*/ 0 h 624"/>
                  <a:gd name="T52" fmla="*/ 630237 w 567"/>
                  <a:gd name="T53" fmla="*/ 90488 h 624"/>
                  <a:gd name="T54" fmla="*/ 720725 w 567"/>
                  <a:gd name="T55" fmla="*/ 90488 h 624"/>
                  <a:gd name="T56" fmla="*/ 720725 w 567"/>
                  <a:gd name="T57" fmla="*/ 179388 h 624"/>
                  <a:gd name="T58" fmla="*/ 809625 w 567"/>
                  <a:gd name="T59" fmla="*/ 179388 h 624"/>
                  <a:gd name="T60" fmla="*/ 809625 w 567"/>
                  <a:gd name="T61" fmla="*/ 360363 h 624"/>
                  <a:gd name="T62" fmla="*/ 900112 w 567"/>
                  <a:gd name="T63" fmla="*/ 360363 h 624"/>
                  <a:gd name="T64" fmla="*/ 900112 w 567"/>
                  <a:gd name="T65" fmla="*/ 450850 h 62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567" h="624">
                    <a:moveTo>
                      <a:pt x="567" y="284"/>
                    </a:moveTo>
                    <a:lnTo>
                      <a:pt x="510" y="284"/>
                    </a:lnTo>
                    <a:lnTo>
                      <a:pt x="510" y="340"/>
                    </a:lnTo>
                    <a:lnTo>
                      <a:pt x="454" y="340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0" y="113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5" name="Freeform 1059"/>
              <p:cNvSpPr>
                <a:spLocks/>
              </p:cNvSpPr>
              <p:nvPr/>
            </p:nvSpPr>
            <p:spPr bwMode="auto">
              <a:xfrm>
                <a:off x="5321300" y="6421438"/>
                <a:ext cx="809625" cy="900112"/>
              </a:xfrm>
              <a:custGeom>
                <a:avLst/>
                <a:gdLst>
                  <a:gd name="T0" fmla="*/ 809625 w 510"/>
                  <a:gd name="T1" fmla="*/ 0 h 567"/>
                  <a:gd name="T2" fmla="*/ 719138 w 510"/>
                  <a:gd name="T3" fmla="*/ 0 h 567"/>
                  <a:gd name="T4" fmla="*/ 719138 w 510"/>
                  <a:gd name="T5" fmla="*/ 88900 h 567"/>
                  <a:gd name="T6" fmla="*/ 539750 w 510"/>
                  <a:gd name="T7" fmla="*/ 88900 h 567"/>
                  <a:gd name="T8" fmla="*/ 539750 w 510"/>
                  <a:gd name="T9" fmla="*/ 179387 h 567"/>
                  <a:gd name="T10" fmla="*/ 449263 w 510"/>
                  <a:gd name="T11" fmla="*/ 179387 h 567"/>
                  <a:gd name="T12" fmla="*/ 449263 w 510"/>
                  <a:gd name="T13" fmla="*/ 269875 h 567"/>
                  <a:gd name="T14" fmla="*/ 358775 w 510"/>
                  <a:gd name="T15" fmla="*/ 269875 h 567"/>
                  <a:gd name="T16" fmla="*/ 358775 w 510"/>
                  <a:gd name="T17" fmla="*/ 449262 h 567"/>
                  <a:gd name="T18" fmla="*/ 179388 w 510"/>
                  <a:gd name="T19" fmla="*/ 449262 h 567"/>
                  <a:gd name="T20" fmla="*/ 179388 w 510"/>
                  <a:gd name="T21" fmla="*/ 539750 h 567"/>
                  <a:gd name="T22" fmla="*/ 88900 w 510"/>
                  <a:gd name="T23" fmla="*/ 539750 h 567"/>
                  <a:gd name="T24" fmla="*/ 88900 w 510"/>
                  <a:gd name="T25" fmla="*/ 719137 h 567"/>
                  <a:gd name="T26" fmla="*/ 0 w 510"/>
                  <a:gd name="T27" fmla="*/ 719137 h 567"/>
                  <a:gd name="T28" fmla="*/ 0 w 510"/>
                  <a:gd name="T29" fmla="*/ 809625 h 567"/>
                  <a:gd name="T30" fmla="*/ 88900 w 510"/>
                  <a:gd name="T31" fmla="*/ 809625 h 567"/>
                  <a:gd name="T32" fmla="*/ 88900 w 510"/>
                  <a:gd name="T33" fmla="*/ 900112 h 567"/>
                  <a:gd name="T34" fmla="*/ 179388 w 510"/>
                  <a:gd name="T35" fmla="*/ 900112 h 567"/>
                  <a:gd name="T36" fmla="*/ 179388 w 510"/>
                  <a:gd name="T37" fmla="*/ 809625 h 567"/>
                  <a:gd name="T38" fmla="*/ 269875 w 510"/>
                  <a:gd name="T39" fmla="*/ 809625 h 567"/>
                  <a:gd name="T40" fmla="*/ 269875 w 510"/>
                  <a:gd name="T41" fmla="*/ 719137 h 567"/>
                  <a:gd name="T42" fmla="*/ 449263 w 510"/>
                  <a:gd name="T43" fmla="*/ 719137 h 567"/>
                  <a:gd name="T44" fmla="*/ 449263 w 510"/>
                  <a:gd name="T45" fmla="*/ 539750 h 567"/>
                  <a:gd name="T46" fmla="*/ 539750 w 510"/>
                  <a:gd name="T47" fmla="*/ 539750 h 567"/>
                  <a:gd name="T48" fmla="*/ 539750 w 510"/>
                  <a:gd name="T49" fmla="*/ 358775 h 567"/>
                  <a:gd name="T50" fmla="*/ 628650 w 510"/>
                  <a:gd name="T51" fmla="*/ 358775 h 567"/>
                  <a:gd name="T52" fmla="*/ 628650 w 510"/>
                  <a:gd name="T53" fmla="*/ 269875 h 567"/>
                  <a:gd name="T54" fmla="*/ 719138 w 510"/>
                  <a:gd name="T55" fmla="*/ 269875 h 567"/>
                  <a:gd name="T56" fmla="*/ 719138 w 510"/>
                  <a:gd name="T57" fmla="*/ 179387 h 567"/>
                  <a:gd name="T58" fmla="*/ 809625 w 510"/>
                  <a:gd name="T59" fmla="*/ 179387 h 567"/>
                  <a:gd name="T60" fmla="*/ 809625 w 510"/>
                  <a:gd name="T61" fmla="*/ 0 h 56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10" h="567">
                    <a:moveTo>
                      <a:pt x="510" y="0"/>
                    </a:moveTo>
                    <a:lnTo>
                      <a:pt x="453" y="0"/>
                    </a:lnTo>
                    <a:lnTo>
                      <a:pt x="453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83" y="453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396" y="226"/>
                    </a:lnTo>
                    <a:lnTo>
                      <a:pt x="396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6" name="Freeform 1060"/>
              <p:cNvSpPr>
                <a:spLocks/>
              </p:cNvSpPr>
              <p:nvPr/>
            </p:nvSpPr>
            <p:spPr bwMode="auto">
              <a:xfrm>
                <a:off x="4870450" y="6691313"/>
                <a:ext cx="809625" cy="449262"/>
              </a:xfrm>
              <a:custGeom>
                <a:avLst/>
                <a:gdLst>
                  <a:gd name="T0" fmla="*/ 809625 w 510"/>
                  <a:gd name="T1" fmla="*/ 0 h 283"/>
                  <a:gd name="T2" fmla="*/ 450850 w 510"/>
                  <a:gd name="T3" fmla="*/ 0 h 283"/>
                  <a:gd name="T4" fmla="*/ 450850 w 510"/>
                  <a:gd name="T5" fmla="*/ 88900 h 283"/>
                  <a:gd name="T6" fmla="*/ 360363 w 510"/>
                  <a:gd name="T7" fmla="*/ 88900 h 283"/>
                  <a:gd name="T8" fmla="*/ 360363 w 510"/>
                  <a:gd name="T9" fmla="*/ 179387 h 283"/>
                  <a:gd name="T10" fmla="*/ 269875 w 510"/>
                  <a:gd name="T11" fmla="*/ 179387 h 283"/>
                  <a:gd name="T12" fmla="*/ 269875 w 510"/>
                  <a:gd name="T13" fmla="*/ 269875 h 283"/>
                  <a:gd name="T14" fmla="*/ 179388 w 510"/>
                  <a:gd name="T15" fmla="*/ 269875 h 283"/>
                  <a:gd name="T16" fmla="*/ 179388 w 510"/>
                  <a:gd name="T17" fmla="*/ 179387 h 283"/>
                  <a:gd name="T18" fmla="*/ 0 w 510"/>
                  <a:gd name="T19" fmla="*/ 179387 h 283"/>
                  <a:gd name="T20" fmla="*/ 0 w 510"/>
                  <a:gd name="T21" fmla="*/ 269875 h 283"/>
                  <a:gd name="T22" fmla="*/ 90488 w 510"/>
                  <a:gd name="T23" fmla="*/ 269875 h 283"/>
                  <a:gd name="T24" fmla="*/ 90488 w 510"/>
                  <a:gd name="T25" fmla="*/ 360362 h 283"/>
                  <a:gd name="T26" fmla="*/ 360363 w 510"/>
                  <a:gd name="T27" fmla="*/ 360362 h 283"/>
                  <a:gd name="T28" fmla="*/ 360363 w 510"/>
                  <a:gd name="T29" fmla="*/ 449262 h 283"/>
                  <a:gd name="T30" fmla="*/ 539750 w 510"/>
                  <a:gd name="T31" fmla="*/ 449262 h 283"/>
                  <a:gd name="T32" fmla="*/ 539750 w 510"/>
                  <a:gd name="T33" fmla="*/ 360362 h 283"/>
                  <a:gd name="T34" fmla="*/ 539750 w 510"/>
                  <a:gd name="T35" fmla="*/ 269875 h 283"/>
                  <a:gd name="T36" fmla="*/ 630238 w 510"/>
                  <a:gd name="T37" fmla="*/ 269875 h 283"/>
                  <a:gd name="T38" fmla="*/ 630238 w 510"/>
                  <a:gd name="T39" fmla="*/ 179387 h 283"/>
                  <a:gd name="T40" fmla="*/ 809625 w 510"/>
                  <a:gd name="T41" fmla="*/ 179387 h 283"/>
                  <a:gd name="T42" fmla="*/ 809625 w 510"/>
                  <a:gd name="T43" fmla="*/ 0 h 28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10" h="283">
                    <a:moveTo>
                      <a:pt x="510" y="0"/>
                    </a:moveTo>
                    <a:lnTo>
                      <a:pt x="284" y="0"/>
                    </a:lnTo>
                    <a:lnTo>
                      <a:pt x="284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7" name="Freeform 1061"/>
              <p:cNvSpPr>
                <a:spLocks/>
              </p:cNvSpPr>
              <p:nvPr/>
            </p:nvSpPr>
            <p:spPr bwMode="auto">
              <a:xfrm>
                <a:off x="6040438" y="7051675"/>
                <a:ext cx="630237" cy="719138"/>
              </a:xfrm>
              <a:custGeom>
                <a:avLst/>
                <a:gdLst>
                  <a:gd name="T0" fmla="*/ 269875 w 397"/>
                  <a:gd name="T1" fmla="*/ 719138 h 453"/>
                  <a:gd name="T2" fmla="*/ 180975 w 397"/>
                  <a:gd name="T3" fmla="*/ 719138 h 453"/>
                  <a:gd name="T4" fmla="*/ 180975 w 397"/>
                  <a:gd name="T5" fmla="*/ 628650 h 453"/>
                  <a:gd name="T6" fmla="*/ 0 w 397"/>
                  <a:gd name="T7" fmla="*/ 628650 h 453"/>
                  <a:gd name="T8" fmla="*/ 0 w 397"/>
                  <a:gd name="T9" fmla="*/ 449263 h 453"/>
                  <a:gd name="T10" fmla="*/ 90487 w 397"/>
                  <a:gd name="T11" fmla="*/ 449263 h 453"/>
                  <a:gd name="T12" fmla="*/ 90487 w 397"/>
                  <a:gd name="T13" fmla="*/ 358775 h 453"/>
                  <a:gd name="T14" fmla="*/ 180975 w 397"/>
                  <a:gd name="T15" fmla="*/ 358775 h 453"/>
                  <a:gd name="T16" fmla="*/ 180975 w 397"/>
                  <a:gd name="T17" fmla="*/ 88900 h 453"/>
                  <a:gd name="T18" fmla="*/ 269875 w 397"/>
                  <a:gd name="T19" fmla="*/ 88900 h 453"/>
                  <a:gd name="T20" fmla="*/ 269875 w 397"/>
                  <a:gd name="T21" fmla="*/ 0 h 453"/>
                  <a:gd name="T22" fmla="*/ 360362 w 397"/>
                  <a:gd name="T23" fmla="*/ 0 h 453"/>
                  <a:gd name="T24" fmla="*/ 360362 w 397"/>
                  <a:gd name="T25" fmla="*/ 88900 h 453"/>
                  <a:gd name="T26" fmla="*/ 450850 w 397"/>
                  <a:gd name="T27" fmla="*/ 88900 h 453"/>
                  <a:gd name="T28" fmla="*/ 450850 w 397"/>
                  <a:gd name="T29" fmla="*/ 179388 h 453"/>
                  <a:gd name="T30" fmla="*/ 539750 w 397"/>
                  <a:gd name="T31" fmla="*/ 179388 h 453"/>
                  <a:gd name="T32" fmla="*/ 539750 w 397"/>
                  <a:gd name="T33" fmla="*/ 269875 h 453"/>
                  <a:gd name="T34" fmla="*/ 630237 w 397"/>
                  <a:gd name="T35" fmla="*/ 269875 h 453"/>
                  <a:gd name="T36" fmla="*/ 630237 w 397"/>
                  <a:gd name="T37" fmla="*/ 539750 h 453"/>
                  <a:gd name="T38" fmla="*/ 450850 w 397"/>
                  <a:gd name="T39" fmla="*/ 539750 h 453"/>
                  <a:gd name="T40" fmla="*/ 450850 w 397"/>
                  <a:gd name="T41" fmla="*/ 628650 h 453"/>
                  <a:gd name="T42" fmla="*/ 269875 w 397"/>
                  <a:gd name="T43" fmla="*/ 628650 h 453"/>
                  <a:gd name="T44" fmla="*/ 269875 w 397"/>
                  <a:gd name="T45" fmla="*/ 719138 h 45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453">
                    <a:moveTo>
                      <a:pt x="170" y="453"/>
                    </a:moveTo>
                    <a:lnTo>
                      <a:pt x="114" y="453"/>
                    </a:lnTo>
                    <a:lnTo>
                      <a:pt x="114" y="396"/>
                    </a:lnTo>
                    <a:lnTo>
                      <a:pt x="0" y="39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340"/>
                    </a:lnTo>
                    <a:lnTo>
                      <a:pt x="284" y="340"/>
                    </a:lnTo>
                    <a:lnTo>
                      <a:pt x="284" y="396"/>
                    </a:lnTo>
                    <a:lnTo>
                      <a:pt x="170" y="396"/>
                    </a:lnTo>
                    <a:lnTo>
                      <a:pt x="17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8" name="Freeform 1063"/>
              <p:cNvSpPr>
                <a:spLocks/>
              </p:cNvSpPr>
              <p:nvPr/>
            </p:nvSpPr>
            <p:spPr bwMode="auto">
              <a:xfrm>
                <a:off x="5049838" y="6151563"/>
                <a:ext cx="990600" cy="809625"/>
              </a:xfrm>
              <a:custGeom>
                <a:avLst/>
                <a:gdLst>
                  <a:gd name="T0" fmla="*/ 0 w 624"/>
                  <a:gd name="T1" fmla="*/ 809625 h 510"/>
                  <a:gd name="T2" fmla="*/ 0 w 624"/>
                  <a:gd name="T3" fmla="*/ 628650 h 510"/>
                  <a:gd name="T4" fmla="*/ 90488 w 624"/>
                  <a:gd name="T5" fmla="*/ 628650 h 510"/>
                  <a:gd name="T6" fmla="*/ 90488 w 624"/>
                  <a:gd name="T7" fmla="*/ 449263 h 510"/>
                  <a:gd name="T8" fmla="*/ 180975 w 624"/>
                  <a:gd name="T9" fmla="*/ 449263 h 510"/>
                  <a:gd name="T10" fmla="*/ 180975 w 624"/>
                  <a:gd name="T11" fmla="*/ 358775 h 510"/>
                  <a:gd name="T12" fmla="*/ 271463 w 624"/>
                  <a:gd name="T13" fmla="*/ 358775 h 510"/>
                  <a:gd name="T14" fmla="*/ 271463 w 624"/>
                  <a:gd name="T15" fmla="*/ 269875 h 510"/>
                  <a:gd name="T16" fmla="*/ 360363 w 624"/>
                  <a:gd name="T17" fmla="*/ 269875 h 510"/>
                  <a:gd name="T18" fmla="*/ 360363 w 624"/>
                  <a:gd name="T19" fmla="*/ 88900 h 510"/>
                  <a:gd name="T20" fmla="*/ 450850 w 624"/>
                  <a:gd name="T21" fmla="*/ 88900 h 510"/>
                  <a:gd name="T22" fmla="*/ 450850 w 624"/>
                  <a:gd name="T23" fmla="*/ 0 h 510"/>
                  <a:gd name="T24" fmla="*/ 541338 w 624"/>
                  <a:gd name="T25" fmla="*/ 0 h 510"/>
                  <a:gd name="T26" fmla="*/ 541338 w 624"/>
                  <a:gd name="T27" fmla="*/ 179388 h 510"/>
                  <a:gd name="T28" fmla="*/ 900113 w 624"/>
                  <a:gd name="T29" fmla="*/ 179388 h 510"/>
                  <a:gd name="T30" fmla="*/ 900113 w 624"/>
                  <a:gd name="T31" fmla="*/ 269875 h 510"/>
                  <a:gd name="T32" fmla="*/ 990600 w 624"/>
                  <a:gd name="T33" fmla="*/ 269875 h 510"/>
                  <a:gd name="T34" fmla="*/ 990600 w 624"/>
                  <a:gd name="T35" fmla="*/ 358775 h 510"/>
                  <a:gd name="T36" fmla="*/ 811213 w 624"/>
                  <a:gd name="T37" fmla="*/ 358775 h 510"/>
                  <a:gd name="T38" fmla="*/ 811213 w 624"/>
                  <a:gd name="T39" fmla="*/ 449263 h 510"/>
                  <a:gd name="T40" fmla="*/ 720725 w 624"/>
                  <a:gd name="T41" fmla="*/ 449263 h 510"/>
                  <a:gd name="T42" fmla="*/ 720725 w 624"/>
                  <a:gd name="T43" fmla="*/ 539750 h 510"/>
                  <a:gd name="T44" fmla="*/ 271463 w 624"/>
                  <a:gd name="T45" fmla="*/ 539750 h 510"/>
                  <a:gd name="T46" fmla="*/ 271463 w 624"/>
                  <a:gd name="T47" fmla="*/ 628650 h 510"/>
                  <a:gd name="T48" fmla="*/ 180975 w 624"/>
                  <a:gd name="T49" fmla="*/ 628650 h 510"/>
                  <a:gd name="T50" fmla="*/ 180975 w 624"/>
                  <a:gd name="T51" fmla="*/ 719138 h 510"/>
                  <a:gd name="T52" fmla="*/ 90488 w 624"/>
                  <a:gd name="T53" fmla="*/ 719138 h 510"/>
                  <a:gd name="T54" fmla="*/ 90488 w 624"/>
                  <a:gd name="T55" fmla="*/ 809625 h 510"/>
                  <a:gd name="T56" fmla="*/ 0 w 624"/>
                  <a:gd name="T57" fmla="*/ 809625 h 51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24" h="510">
                    <a:moveTo>
                      <a:pt x="0" y="510"/>
                    </a:moveTo>
                    <a:lnTo>
                      <a:pt x="0" y="396"/>
                    </a:lnTo>
                    <a:lnTo>
                      <a:pt x="57" y="396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171" y="226"/>
                    </a:lnTo>
                    <a:lnTo>
                      <a:pt x="171" y="170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226"/>
                    </a:lnTo>
                    <a:lnTo>
                      <a:pt x="511" y="226"/>
                    </a:lnTo>
                    <a:lnTo>
                      <a:pt x="511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171" y="340"/>
                    </a:lnTo>
                    <a:lnTo>
                      <a:pt x="171" y="396"/>
                    </a:lnTo>
                    <a:lnTo>
                      <a:pt x="114" y="396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9" name="Freeform 1064"/>
              <p:cNvSpPr>
                <a:spLocks/>
              </p:cNvSpPr>
              <p:nvPr/>
            </p:nvSpPr>
            <p:spPr bwMode="auto">
              <a:xfrm>
                <a:off x="4779963" y="5880100"/>
                <a:ext cx="720725" cy="990600"/>
              </a:xfrm>
              <a:custGeom>
                <a:avLst/>
                <a:gdLst>
                  <a:gd name="T0" fmla="*/ 630238 w 454"/>
                  <a:gd name="T1" fmla="*/ 0 h 624"/>
                  <a:gd name="T2" fmla="*/ 541338 w 454"/>
                  <a:gd name="T3" fmla="*/ 0 h 624"/>
                  <a:gd name="T4" fmla="*/ 541338 w 454"/>
                  <a:gd name="T5" fmla="*/ 90488 h 624"/>
                  <a:gd name="T6" fmla="*/ 360363 w 454"/>
                  <a:gd name="T7" fmla="*/ 90488 h 624"/>
                  <a:gd name="T8" fmla="*/ 360363 w 454"/>
                  <a:gd name="T9" fmla="*/ 450850 h 624"/>
                  <a:gd name="T10" fmla="*/ 269875 w 454"/>
                  <a:gd name="T11" fmla="*/ 450850 h 624"/>
                  <a:gd name="T12" fmla="*/ 269875 w 454"/>
                  <a:gd name="T13" fmla="*/ 630238 h 624"/>
                  <a:gd name="T14" fmla="*/ 180975 w 454"/>
                  <a:gd name="T15" fmla="*/ 630238 h 624"/>
                  <a:gd name="T16" fmla="*/ 180975 w 454"/>
                  <a:gd name="T17" fmla="*/ 811213 h 624"/>
                  <a:gd name="T18" fmla="*/ 0 w 454"/>
                  <a:gd name="T19" fmla="*/ 811213 h 624"/>
                  <a:gd name="T20" fmla="*/ 0 w 454"/>
                  <a:gd name="T21" fmla="*/ 990600 h 624"/>
                  <a:gd name="T22" fmla="*/ 269875 w 454"/>
                  <a:gd name="T23" fmla="*/ 990600 h 624"/>
                  <a:gd name="T24" fmla="*/ 269875 w 454"/>
                  <a:gd name="T25" fmla="*/ 900113 h 624"/>
                  <a:gd name="T26" fmla="*/ 360363 w 454"/>
                  <a:gd name="T27" fmla="*/ 900113 h 624"/>
                  <a:gd name="T28" fmla="*/ 360363 w 454"/>
                  <a:gd name="T29" fmla="*/ 720725 h 624"/>
                  <a:gd name="T30" fmla="*/ 450850 w 454"/>
                  <a:gd name="T31" fmla="*/ 720725 h 624"/>
                  <a:gd name="T32" fmla="*/ 450850 w 454"/>
                  <a:gd name="T33" fmla="*/ 630238 h 624"/>
                  <a:gd name="T34" fmla="*/ 541338 w 454"/>
                  <a:gd name="T35" fmla="*/ 630238 h 624"/>
                  <a:gd name="T36" fmla="*/ 541338 w 454"/>
                  <a:gd name="T37" fmla="*/ 541338 h 624"/>
                  <a:gd name="T38" fmla="*/ 630238 w 454"/>
                  <a:gd name="T39" fmla="*/ 541338 h 624"/>
                  <a:gd name="T40" fmla="*/ 630238 w 454"/>
                  <a:gd name="T41" fmla="*/ 360363 h 624"/>
                  <a:gd name="T42" fmla="*/ 720725 w 454"/>
                  <a:gd name="T43" fmla="*/ 360363 h 624"/>
                  <a:gd name="T44" fmla="*/ 720725 w 454"/>
                  <a:gd name="T45" fmla="*/ 180975 h 624"/>
                  <a:gd name="T46" fmla="*/ 630238 w 454"/>
                  <a:gd name="T47" fmla="*/ 180975 h 624"/>
                  <a:gd name="T48" fmla="*/ 630238 w 454"/>
                  <a:gd name="T49" fmla="*/ 0 h 6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54" h="624">
                    <a:moveTo>
                      <a:pt x="397" y="0"/>
                    </a:moveTo>
                    <a:lnTo>
                      <a:pt x="341" y="0"/>
                    </a:lnTo>
                    <a:lnTo>
                      <a:pt x="341" y="57"/>
                    </a:lnTo>
                    <a:lnTo>
                      <a:pt x="227" y="57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511"/>
                    </a:lnTo>
                    <a:lnTo>
                      <a:pt x="0" y="511"/>
                    </a:lnTo>
                    <a:lnTo>
                      <a:pt x="0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341"/>
                    </a:lnTo>
                    <a:lnTo>
                      <a:pt x="397" y="341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0" name="Freeform 1065"/>
              <p:cNvSpPr>
                <a:spLocks/>
              </p:cNvSpPr>
              <p:nvPr/>
            </p:nvSpPr>
            <p:spPr bwMode="auto">
              <a:xfrm>
                <a:off x="4600575" y="6151563"/>
                <a:ext cx="539750" cy="719137"/>
              </a:xfrm>
              <a:custGeom>
                <a:avLst/>
                <a:gdLst>
                  <a:gd name="T0" fmla="*/ 539750 w 340"/>
                  <a:gd name="T1" fmla="*/ 0 h 453"/>
                  <a:gd name="T2" fmla="*/ 269875 w 340"/>
                  <a:gd name="T3" fmla="*/ 0 h 453"/>
                  <a:gd name="T4" fmla="*/ 269875 w 340"/>
                  <a:gd name="T5" fmla="*/ 179387 h 453"/>
                  <a:gd name="T6" fmla="*/ 179388 w 340"/>
                  <a:gd name="T7" fmla="*/ 179387 h 453"/>
                  <a:gd name="T8" fmla="*/ 179388 w 340"/>
                  <a:gd name="T9" fmla="*/ 269875 h 453"/>
                  <a:gd name="T10" fmla="*/ 90488 w 340"/>
                  <a:gd name="T11" fmla="*/ 269875 h 453"/>
                  <a:gd name="T12" fmla="*/ 90488 w 340"/>
                  <a:gd name="T13" fmla="*/ 358775 h 453"/>
                  <a:gd name="T14" fmla="*/ 0 w 340"/>
                  <a:gd name="T15" fmla="*/ 358775 h 453"/>
                  <a:gd name="T16" fmla="*/ 0 w 340"/>
                  <a:gd name="T17" fmla="*/ 628650 h 453"/>
                  <a:gd name="T18" fmla="*/ 90488 w 340"/>
                  <a:gd name="T19" fmla="*/ 628650 h 453"/>
                  <a:gd name="T20" fmla="*/ 90488 w 340"/>
                  <a:gd name="T21" fmla="*/ 719137 h 453"/>
                  <a:gd name="T22" fmla="*/ 179388 w 340"/>
                  <a:gd name="T23" fmla="*/ 719137 h 453"/>
                  <a:gd name="T24" fmla="*/ 179388 w 340"/>
                  <a:gd name="T25" fmla="*/ 539750 h 453"/>
                  <a:gd name="T26" fmla="*/ 360363 w 340"/>
                  <a:gd name="T27" fmla="*/ 539750 h 453"/>
                  <a:gd name="T28" fmla="*/ 360363 w 340"/>
                  <a:gd name="T29" fmla="*/ 358775 h 453"/>
                  <a:gd name="T30" fmla="*/ 449263 w 340"/>
                  <a:gd name="T31" fmla="*/ 358775 h 453"/>
                  <a:gd name="T32" fmla="*/ 449263 w 340"/>
                  <a:gd name="T33" fmla="*/ 179387 h 453"/>
                  <a:gd name="T34" fmla="*/ 539750 w 340"/>
                  <a:gd name="T35" fmla="*/ 179387 h 453"/>
                  <a:gd name="T36" fmla="*/ 539750 w 340"/>
                  <a:gd name="T37" fmla="*/ 0 h 45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453">
                    <a:moveTo>
                      <a:pt x="340" y="0"/>
                    </a:moveTo>
                    <a:lnTo>
                      <a:pt x="170" y="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396"/>
                    </a:lnTo>
                    <a:lnTo>
                      <a:pt x="57" y="396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283" y="226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1" name="Freeform 1066"/>
              <p:cNvSpPr>
                <a:spLocks/>
              </p:cNvSpPr>
              <p:nvPr/>
            </p:nvSpPr>
            <p:spPr bwMode="auto">
              <a:xfrm>
                <a:off x="4870450" y="5340350"/>
                <a:ext cx="539750" cy="811213"/>
              </a:xfrm>
              <a:custGeom>
                <a:avLst/>
                <a:gdLst>
                  <a:gd name="T0" fmla="*/ 539750 w 340"/>
                  <a:gd name="T1" fmla="*/ 0 h 511"/>
                  <a:gd name="T2" fmla="*/ 450850 w 340"/>
                  <a:gd name="T3" fmla="*/ 0 h 511"/>
                  <a:gd name="T4" fmla="*/ 450850 w 340"/>
                  <a:gd name="T5" fmla="*/ 90488 h 511"/>
                  <a:gd name="T6" fmla="*/ 269875 w 340"/>
                  <a:gd name="T7" fmla="*/ 90488 h 511"/>
                  <a:gd name="T8" fmla="*/ 269875 w 340"/>
                  <a:gd name="T9" fmla="*/ 180975 h 511"/>
                  <a:gd name="T10" fmla="*/ 90488 w 340"/>
                  <a:gd name="T11" fmla="*/ 180975 h 511"/>
                  <a:gd name="T12" fmla="*/ 90488 w 340"/>
                  <a:gd name="T13" fmla="*/ 269875 h 511"/>
                  <a:gd name="T14" fmla="*/ 0 w 340"/>
                  <a:gd name="T15" fmla="*/ 269875 h 511"/>
                  <a:gd name="T16" fmla="*/ 0 w 340"/>
                  <a:gd name="T17" fmla="*/ 720725 h 511"/>
                  <a:gd name="T18" fmla="*/ 90488 w 340"/>
                  <a:gd name="T19" fmla="*/ 720725 h 511"/>
                  <a:gd name="T20" fmla="*/ 90488 w 340"/>
                  <a:gd name="T21" fmla="*/ 811213 h 511"/>
                  <a:gd name="T22" fmla="*/ 269875 w 340"/>
                  <a:gd name="T23" fmla="*/ 811213 h 511"/>
                  <a:gd name="T24" fmla="*/ 269875 w 340"/>
                  <a:gd name="T25" fmla="*/ 630238 h 511"/>
                  <a:gd name="T26" fmla="*/ 450850 w 340"/>
                  <a:gd name="T27" fmla="*/ 630238 h 511"/>
                  <a:gd name="T28" fmla="*/ 450850 w 340"/>
                  <a:gd name="T29" fmla="*/ 539750 h 511"/>
                  <a:gd name="T30" fmla="*/ 539750 w 340"/>
                  <a:gd name="T31" fmla="*/ 539750 h 511"/>
                  <a:gd name="T32" fmla="*/ 539750 w 340"/>
                  <a:gd name="T33" fmla="*/ 360363 h 511"/>
                  <a:gd name="T34" fmla="*/ 450850 w 340"/>
                  <a:gd name="T35" fmla="*/ 360363 h 511"/>
                  <a:gd name="T36" fmla="*/ 450850 w 340"/>
                  <a:gd name="T37" fmla="*/ 180975 h 511"/>
                  <a:gd name="T38" fmla="*/ 539750 w 340"/>
                  <a:gd name="T39" fmla="*/ 180975 h 511"/>
                  <a:gd name="T40" fmla="*/ 539750 w 340"/>
                  <a:gd name="T41" fmla="*/ 0 h 5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40" h="511">
                    <a:moveTo>
                      <a:pt x="340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170" y="511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2" name="Freeform 1068"/>
              <p:cNvSpPr>
                <a:spLocks/>
              </p:cNvSpPr>
              <p:nvPr/>
            </p:nvSpPr>
            <p:spPr bwMode="auto">
              <a:xfrm>
                <a:off x="5321300" y="3449638"/>
                <a:ext cx="358775" cy="271462"/>
              </a:xfrm>
              <a:custGeom>
                <a:avLst/>
                <a:gdLst>
                  <a:gd name="T0" fmla="*/ 0 w 226"/>
                  <a:gd name="T1" fmla="*/ 90487 h 171"/>
                  <a:gd name="T2" fmla="*/ 0 w 226"/>
                  <a:gd name="T3" fmla="*/ 271462 h 171"/>
                  <a:gd name="T4" fmla="*/ 358775 w 226"/>
                  <a:gd name="T5" fmla="*/ 271462 h 171"/>
                  <a:gd name="T6" fmla="*/ 358775 w 226"/>
                  <a:gd name="T7" fmla="*/ 0 h 171"/>
                  <a:gd name="T8" fmla="*/ 269875 w 226"/>
                  <a:gd name="T9" fmla="*/ 0 h 171"/>
                  <a:gd name="T10" fmla="*/ 269875 w 226"/>
                  <a:gd name="T11" fmla="*/ 90487 h 171"/>
                  <a:gd name="T12" fmla="*/ 0 w 226"/>
                  <a:gd name="T13" fmla="*/ 90487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6" h="171">
                    <a:moveTo>
                      <a:pt x="0" y="57"/>
                    </a:moveTo>
                    <a:lnTo>
                      <a:pt x="0" y="171"/>
                    </a:lnTo>
                    <a:lnTo>
                      <a:pt x="226" y="171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3" name="Freeform 1069"/>
              <p:cNvSpPr>
                <a:spLocks/>
              </p:cNvSpPr>
              <p:nvPr/>
            </p:nvSpPr>
            <p:spPr bwMode="auto">
              <a:xfrm>
                <a:off x="5410200" y="3721100"/>
                <a:ext cx="180975" cy="358775"/>
              </a:xfrm>
              <a:custGeom>
                <a:avLst/>
                <a:gdLst>
                  <a:gd name="T0" fmla="*/ 0 w 114"/>
                  <a:gd name="T1" fmla="*/ 0 h 226"/>
                  <a:gd name="T2" fmla="*/ 0 w 114"/>
                  <a:gd name="T3" fmla="*/ 358775 h 226"/>
                  <a:gd name="T4" fmla="*/ 90488 w 114"/>
                  <a:gd name="T5" fmla="*/ 358775 h 226"/>
                  <a:gd name="T6" fmla="*/ 90488 w 114"/>
                  <a:gd name="T7" fmla="*/ 269875 h 226"/>
                  <a:gd name="T8" fmla="*/ 180975 w 114"/>
                  <a:gd name="T9" fmla="*/ 269875 h 226"/>
                  <a:gd name="T10" fmla="*/ 180975 w 114"/>
                  <a:gd name="T11" fmla="*/ 0 h 226"/>
                  <a:gd name="T12" fmla="*/ 0 w 114"/>
                  <a:gd name="T13" fmla="*/ 0 h 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226">
                    <a:moveTo>
                      <a:pt x="0" y="0"/>
                    </a:moveTo>
                    <a:lnTo>
                      <a:pt x="0" y="226"/>
                    </a:lnTo>
                    <a:lnTo>
                      <a:pt x="57" y="226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4" name="Freeform 1070"/>
              <p:cNvSpPr>
                <a:spLocks/>
              </p:cNvSpPr>
              <p:nvPr/>
            </p:nvSpPr>
            <p:spPr bwMode="auto">
              <a:xfrm>
                <a:off x="5230813" y="3721100"/>
                <a:ext cx="900112" cy="900113"/>
              </a:xfrm>
              <a:custGeom>
                <a:avLst/>
                <a:gdLst>
                  <a:gd name="T0" fmla="*/ 90487 w 567"/>
                  <a:gd name="T1" fmla="*/ 0 h 567"/>
                  <a:gd name="T2" fmla="*/ 90487 w 567"/>
                  <a:gd name="T3" fmla="*/ 88900 h 567"/>
                  <a:gd name="T4" fmla="*/ 0 w 567"/>
                  <a:gd name="T5" fmla="*/ 88900 h 567"/>
                  <a:gd name="T6" fmla="*/ 0 w 567"/>
                  <a:gd name="T7" fmla="*/ 269875 h 567"/>
                  <a:gd name="T8" fmla="*/ 90487 w 567"/>
                  <a:gd name="T9" fmla="*/ 269875 h 567"/>
                  <a:gd name="T10" fmla="*/ 90487 w 567"/>
                  <a:gd name="T11" fmla="*/ 449263 h 567"/>
                  <a:gd name="T12" fmla="*/ 0 w 567"/>
                  <a:gd name="T13" fmla="*/ 449263 h 567"/>
                  <a:gd name="T14" fmla="*/ 0 w 567"/>
                  <a:gd name="T15" fmla="*/ 719138 h 567"/>
                  <a:gd name="T16" fmla="*/ 179387 w 567"/>
                  <a:gd name="T17" fmla="*/ 719138 h 567"/>
                  <a:gd name="T18" fmla="*/ 179387 w 567"/>
                  <a:gd name="T19" fmla="*/ 900113 h 567"/>
                  <a:gd name="T20" fmla="*/ 269875 w 567"/>
                  <a:gd name="T21" fmla="*/ 900113 h 567"/>
                  <a:gd name="T22" fmla="*/ 269875 w 567"/>
                  <a:gd name="T23" fmla="*/ 809625 h 567"/>
                  <a:gd name="T24" fmla="*/ 360362 w 567"/>
                  <a:gd name="T25" fmla="*/ 809625 h 567"/>
                  <a:gd name="T26" fmla="*/ 360362 w 567"/>
                  <a:gd name="T27" fmla="*/ 539750 h 567"/>
                  <a:gd name="T28" fmla="*/ 449262 w 567"/>
                  <a:gd name="T29" fmla="*/ 539750 h 567"/>
                  <a:gd name="T30" fmla="*/ 449262 w 567"/>
                  <a:gd name="T31" fmla="*/ 449263 h 567"/>
                  <a:gd name="T32" fmla="*/ 539750 w 567"/>
                  <a:gd name="T33" fmla="*/ 449263 h 567"/>
                  <a:gd name="T34" fmla="*/ 539750 w 567"/>
                  <a:gd name="T35" fmla="*/ 539750 h 567"/>
                  <a:gd name="T36" fmla="*/ 719137 w 567"/>
                  <a:gd name="T37" fmla="*/ 539750 h 567"/>
                  <a:gd name="T38" fmla="*/ 719137 w 567"/>
                  <a:gd name="T39" fmla="*/ 628650 h 567"/>
                  <a:gd name="T40" fmla="*/ 900112 w 567"/>
                  <a:gd name="T41" fmla="*/ 628650 h 567"/>
                  <a:gd name="T42" fmla="*/ 900112 w 567"/>
                  <a:gd name="T43" fmla="*/ 449263 h 567"/>
                  <a:gd name="T44" fmla="*/ 630237 w 567"/>
                  <a:gd name="T45" fmla="*/ 449263 h 567"/>
                  <a:gd name="T46" fmla="*/ 630237 w 567"/>
                  <a:gd name="T47" fmla="*/ 358775 h 567"/>
                  <a:gd name="T48" fmla="*/ 449262 w 567"/>
                  <a:gd name="T49" fmla="*/ 358775 h 567"/>
                  <a:gd name="T50" fmla="*/ 449262 w 567"/>
                  <a:gd name="T51" fmla="*/ 0 h 567"/>
                  <a:gd name="T52" fmla="*/ 360362 w 567"/>
                  <a:gd name="T53" fmla="*/ 0 h 567"/>
                  <a:gd name="T54" fmla="*/ 360362 w 567"/>
                  <a:gd name="T55" fmla="*/ 269875 h 567"/>
                  <a:gd name="T56" fmla="*/ 269875 w 567"/>
                  <a:gd name="T57" fmla="*/ 269875 h 567"/>
                  <a:gd name="T58" fmla="*/ 269875 w 567"/>
                  <a:gd name="T59" fmla="*/ 358775 h 567"/>
                  <a:gd name="T60" fmla="*/ 179387 w 567"/>
                  <a:gd name="T61" fmla="*/ 358775 h 567"/>
                  <a:gd name="T62" fmla="*/ 179387 w 567"/>
                  <a:gd name="T63" fmla="*/ 0 h 567"/>
                  <a:gd name="T64" fmla="*/ 90487 w 567"/>
                  <a:gd name="T65" fmla="*/ 0 h 56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567" h="567">
                    <a:moveTo>
                      <a:pt x="57" y="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396"/>
                    </a:lnTo>
                    <a:lnTo>
                      <a:pt x="567" y="396"/>
                    </a:lnTo>
                    <a:lnTo>
                      <a:pt x="567" y="283"/>
                    </a:lnTo>
                    <a:lnTo>
                      <a:pt x="397" y="283"/>
                    </a:lnTo>
                    <a:lnTo>
                      <a:pt x="397" y="226"/>
                    </a:lnTo>
                    <a:lnTo>
                      <a:pt x="283" y="226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5" name="Freeform 1071"/>
              <p:cNvSpPr>
                <a:spLocks/>
              </p:cNvSpPr>
              <p:nvPr/>
            </p:nvSpPr>
            <p:spPr bwMode="auto">
              <a:xfrm>
                <a:off x="5680075" y="3630613"/>
                <a:ext cx="180975" cy="360362"/>
              </a:xfrm>
              <a:custGeom>
                <a:avLst/>
                <a:gdLst>
                  <a:gd name="T0" fmla="*/ 180975 w 114"/>
                  <a:gd name="T1" fmla="*/ 0 h 227"/>
                  <a:gd name="T2" fmla="*/ 0 w 114"/>
                  <a:gd name="T3" fmla="*/ 0 h 227"/>
                  <a:gd name="T4" fmla="*/ 0 w 114"/>
                  <a:gd name="T5" fmla="*/ 360362 h 227"/>
                  <a:gd name="T6" fmla="*/ 90488 w 114"/>
                  <a:gd name="T7" fmla="*/ 360362 h 227"/>
                  <a:gd name="T8" fmla="*/ 90488 w 114"/>
                  <a:gd name="T9" fmla="*/ 90487 h 227"/>
                  <a:gd name="T10" fmla="*/ 180975 w 114"/>
                  <a:gd name="T11" fmla="*/ 90487 h 227"/>
                  <a:gd name="T12" fmla="*/ 180975 w 114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227">
                    <a:moveTo>
                      <a:pt x="114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6" name="Freeform 1073"/>
              <p:cNvSpPr>
                <a:spLocks/>
              </p:cNvSpPr>
              <p:nvPr/>
            </p:nvSpPr>
            <p:spPr bwMode="auto">
              <a:xfrm>
                <a:off x="5680075" y="3900488"/>
                <a:ext cx="450850" cy="269875"/>
              </a:xfrm>
              <a:custGeom>
                <a:avLst/>
                <a:gdLst>
                  <a:gd name="T0" fmla="*/ 269875 w 284"/>
                  <a:gd name="T1" fmla="*/ 0 h 170"/>
                  <a:gd name="T2" fmla="*/ 90488 w 284"/>
                  <a:gd name="T3" fmla="*/ 0 h 170"/>
                  <a:gd name="T4" fmla="*/ 90488 w 284"/>
                  <a:gd name="T5" fmla="*/ 90488 h 170"/>
                  <a:gd name="T6" fmla="*/ 0 w 284"/>
                  <a:gd name="T7" fmla="*/ 90488 h 170"/>
                  <a:gd name="T8" fmla="*/ 0 w 284"/>
                  <a:gd name="T9" fmla="*/ 179388 h 170"/>
                  <a:gd name="T10" fmla="*/ 180975 w 284"/>
                  <a:gd name="T11" fmla="*/ 179388 h 170"/>
                  <a:gd name="T12" fmla="*/ 180975 w 284"/>
                  <a:gd name="T13" fmla="*/ 269875 h 170"/>
                  <a:gd name="T14" fmla="*/ 450850 w 284"/>
                  <a:gd name="T15" fmla="*/ 269875 h 170"/>
                  <a:gd name="T16" fmla="*/ 450850 w 284"/>
                  <a:gd name="T17" fmla="*/ 179388 h 170"/>
                  <a:gd name="T18" fmla="*/ 360363 w 284"/>
                  <a:gd name="T19" fmla="*/ 179388 h 170"/>
                  <a:gd name="T20" fmla="*/ 360363 w 284"/>
                  <a:gd name="T21" fmla="*/ 0 h 170"/>
                  <a:gd name="T22" fmla="*/ 269875 w 284"/>
                  <a:gd name="T23" fmla="*/ 0 h 17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84" h="17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7" name="Freeform 1074"/>
              <p:cNvSpPr>
                <a:spLocks/>
              </p:cNvSpPr>
              <p:nvPr/>
            </p:nvSpPr>
            <p:spPr bwMode="auto">
              <a:xfrm>
                <a:off x="5680075" y="4170363"/>
                <a:ext cx="720725" cy="360362"/>
              </a:xfrm>
              <a:custGeom>
                <a:avLst/>
                <a:gdLst>
                  <a:gd name="T0" fmla="*/ 0 w 454"/>
                  <a:gd name="T1" fmla="*/ 0 h 227"/>
                  <a:gd name="T2" fmla="*/ 0 w 454"/>
                  <a:gd name="T3" fmla="*/ 179387 h 227"/>
                  <a:gd name="T4" fmla="*/ 180975 w 454"/>
                  <a:gd name="T5" fmla="*/ 179387 h 227"/>
                  <a:gd name="T6" fmla="*/ 180975 w 454"/>
                  <a:gd name="T7" fmla="*/ 269875 h 227"/>
                  <a:gd name="T8" fmla="*/ 269875 w 454"/>
                  <a:gd name="T9" fmla="*/ 269875 h 227"/>
                  <a:gd name="T10" fmla="*/ 269875 w 454"/>
                  <a:gd name="T11" fmla="*/ 360362 h 227"/>
                  <a:gd name="T12" fmla="*/ 720725 w 454"/>
                  <a:gd name="T13" fmla="*/ 360362 h 227"/>
                  <a:gd name="T14" fmla="*/ 720725 w 454"/>
                  <a:gd name="T15" fmla="*/ 179387 h 227"/>
                  <a:gd name="T16" fmla="*/ 541338 w 454"/>
                  <a:gd name="T17" fmla="*/ 179387 h 227"/>
                  <a:gd name="T18" fmla="*/ 541338 w 454"/>
                  <a:gd name="T19" fmla="*/ 90487 h 227"/>
                  <a:gd name="T20" fmla="*/ 450850 w 454"/>
                  <a:gd name="T21" fmla="*/ 90487 h 227"/>
                  <a:gd name="T22" fmla="*/ 450850 w 454"/>
                  <a:gd name="T23" fmla="*/ 179387 h 227"/>
                  <a:gd name="T24" fmla="*/ 269875 w 454"/>
                  <a:gd name="T25" fmla="*/ 179387 h 227"/>
                  <a:gd name="T26" fmla="*/ 269875 w 454"/>
                  <a:gd name="T27" fmla="*/ 90487 h 227"/>
                  <a:gd name="T28" fmla="*/ 90488 w 454"/>
                  <a:gd name="T29" fmla="*/ 90487 h 227"/>
                  <a:gd name="T30" fmla="*/ 90488 w 454"/>
                  <a:gd name="T31" fmla="*/ 0 h 227"/>
                  <a:gd name="T32" fmla="*/ 0 w 454"/>
                  <a:gd name="T33" fmla="*/ 0 h 22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4" h="227">
                    <a:moveTo>
                      <a:pt x="0" y="0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8" name="Freeform 1075"/>
              <p:cNvSpPr>
                <a:spLocks/>
              </p:cNvSpPr>
              <p:nvPr/>
            </p:nvSpPr>
            <p:spPr bwMode="auto">
              <a:xfrm>
                <a:off x="5591175" y="4260850"/>
                <a:ext cx="358775" cy="269875"/>
              </a:xfrm>
              <a:custGeom>
                <a:avLst/>
                <a:gdLst>
                  <a:gd name="T0" fmla="*/ 0 w 226"/>
                  <a:gd name="T1" fmla="*/ 0 h 170"/>
                  <a:gd name="T2" fmla="*/ 0 w 226"/>
                  <a:gd name="T3" fmla="*/ 179388 h 170"/>
                  <a:gd name="T4" fmla="*/ 88900 w 226"/>
                  <a:gd name="T5" fmla="*/ 179388 h 170"/>
                  <a:gd name="T6" fmla="*/ 88900 w 226"/>
                  <a:gd name="T7" fmla="*/ 269875 h 170"/>
                  <a:gd name="T8" fmla="*/ 358775 w 226"/>
                  <a:gd name="T9" fmla="*/ 269875 h 170"/>
                  <a:gd name="T10" fmla="*/ 358775 w 226"/>
                  <a:gd name="T11" fmla="*/ 179388 h 170"/>
                  <a:gd name="T12" fmla="*/ 269875 w 226"/>
                  <a:gd name="T13" fmla="*/ 179388 h 170"/>
                  <a:gd name="T14" fmla="*/ 269875 w 226"/>
                  <a:gd name="T15" fmla="*/ 88900 h 170"/>
                  <a:gd name="T16" fmla="*/ 88900 w 226"/>
                  <a:gd name="T17" fmla="*/ 88900 h 170"/>
                  <a:gd name="T18" fmla="*/ 88900 w 226"/>
                  <a:gd name="T19" fmla="*/ 0 h 170"/>
                  <a:gd name="T20" fmla="*/ 0 w 226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6" h="170">
                    <a:moveTo>
                      <a:pt x="0" y="0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9" name="Freeform 1076"/>
              <p:cNvSpPr>
                <a:spLocks/>
              </p:cNvSpPr>
              <p:nvPr/>
            </p:nvSpPr>
            <p:spPr bwMode="auto">
              <a:xfrm>
                <a:off x="5049838" y="2549525"/>
                <a:ext cx="360362" cy="1260475"/>
              </a:xfrm>
              <a:custGeom>
                <a:avLst/>
                <a:gdLst>
                  <a:gd name="T0" fmla="*/ 271462 w 227"/>
                  <a:gd name="T1" fmla="*/ 1260475 h 794"/>
                  <a:gd name="T2" fmla="*/ 90487 w 227"/>
                  <a:gd name="T3" fmla="*/ 1260475 h 794"/>
                  <a:gd name="T4" fmla="*/ 90487 w 227"/>
                  <a:gd name="T5" fmla="*/ 990600 h 794"/>
                  <a:gd name="T6" fmla="*/ 0 w 227"/>
                  <a:gd name="T7" fmla="*/ 990600 h 794"/>
                  <a:gd name="T8" fmla="*/ 0 w 227"/>
                  <a:gd name="T9" fmla="*/ 720725 h 794"/>
                  <a:gd name="T10" fmla="*/ 90487 w 227"/>
                  <a:gd name="T11" fmla="*/ 720725 h 794"/>
                  <a:gd name="T12" fmla="*/ 90487 w 227"/>
                  <a:gd name="T13" fmla="*/ 630238 h 794"/>
                  <a:gd name="T14" fmla="*/ 0 w 227"/>
                  <a:gd name="T15" fmla="*/ 630238 h 794"/>
                  <a:gd name="T16" fmla="*/ 0 w 227"/>
                  <a:gd name="T17" fmla="*/ 180975 h 794"/>
                  <a:gd name="T18" fmla="*/ 90487 w 227"/>
                  <a:gd name="T19" fmla="*/ 180975 h 794"/>
                  <a:gd name="T20" fmla="*/ 90487 w 227"/>
                  <a:gd name="T21" fmla="*/ 0 h 794"/>
                  <a:gd name="T22" fmla="*/ 180975 w 227"/>
                  <a:gd name="T23" fmla="*/ 0 h 794"/>
                  <a:gd name="T24" fmla="*/ 180975 w 227"/>
                  <a:gd name="T25" fmla="*/ 90488 h 794"/>
                  <a:gd name="T26" fmla="*/ 271462 w 227"/>
                  <a:gd name="T27" fmla="*/ 90488 h 794"/>
                  <a:gd name="T28" fmla="*/ 271462 w 227"/>
                  <a:gd name="T29" fmla="*/ 180975 h 794"/>
                  <a:gd name="T30" fmla="*/ 360362 w 227"/>
                  <a:gd name="T31" fmla="*/ 180975 h 794"/>
                  <a:gd name="T32" fmla="*/ 360362 w 227"/>
                  <a:gd name="T33" fmla="*/ 450850 h 794"/>
                  <a:gd name="T34" fmla="*/ 180975 w 227"/>
                  <a:gd name="T35" fmla="*/ 450850 h 794"/>
                  <a:gd name="T36" fmla="*/ 180975 w 227"/>
                  <a:gd name="T37" fmla="*/ 990600 h 794"/>
                  <a:gd name="T38" fmla="*/ 271462 w 227"/>
                  <a:gd name="T39" fmla="*/ 990600 h 794"/>
                  <a:gd name="T40" fmla="*/ 271462 w 227"/>
                  <a:gd name="T41" fmla="*/ 1260475 h 7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27" h="794">
                    <a:moveTo>
                      <a:pt x="171" y="794"/>
                    </a:moveTo>
                    <a:lnTo>
                      <a:pt x="57" y="794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171" y="57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284"/>
                    </a:lnTo>
                    <a:lnTo>
                      <a:pt x="114" y="284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71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0" name="Freeform 1077"/>
              <p:cNvSpPr>
                <a:spLocks/>
              </p:cNvSpPr>
              <p:nvPr/>
            </p:nvSpPr>
            <p:spPr bwMode="auto">
              <a:xfrm>
                <a:off x="4960938" y="3540125"/>
                <a:ext cx="360362" cy="900113"/>
              </a:xfrm>
              <a:custGeom>
                <a:avLst/>
                <a:gdLst>
                  <a:gd name="T0" fmla="*/ 269875 w 227"/>
                  <a:gd name="T1" fmla="*/ 900113 h 567"/>
                  <a:gd name="T2" fmla="*/ 0 w 227"/>
                  <a:gd name="T3" fmla="*/ 900113 h 567"/>
                  <a:gd name="T4" fmla="*/ 0 w 227"/>
                  <a:gd name="T5" fmla="*/ 450850 h 567"/>
                  <a:gd name="T6" fmla="*/ 88900 w 227"/>
                  <a:gd name="T7" fmla="*/ 450850 h 567"/>
                  <a:gd name="T8" fmla="*/ 88900 w 227"/>
                  <a:gd name="T9" fmla="*/ 0 h 567"/>
                  <a:gd name="T10" fmla="*/ 179387 w 227"/>
                  <a:gd name="T11" fmla="*/ 0 h 567"/>
                  <a:gd name="T12" fmla="*/ 179387 w 227"/>
                  <a:gd name="T13" fmla="*/ 269875 h 567"/>
                  <a:gd name="T14" fmla="*/ 269875 w 227"/>
                  <a:gd name="T15" fmla="*/ 269875 h 567"/>
                  <a:gd name="T16" fmla="*/ 269875 w 227"/>
                  <a:gd name="T17" fmla="*/ 450850 h 567"/>
                  <a:gd name="T18" fmla="*/ 360362 w 227"/>
                  <a:gd name="T19" fmla="*/ 450850 h 567"/>
                  <a:gd name="T20" fmla="*/ 360362 w 227"/>
                  <a:gd name="T21" fmla="*/ 630238 h 567"/>
                  <a:gd name="T22" fmla="*/ 269875 w 227"/>
                  <a:gd name="T23" fmla="*/ 630238 h 567"/>
                  <a:gd name="T24" fmla="*/ 269875 w 227"/>
                  <a:gd name="T25" fmla="*/ 900113 h 5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567">
                    <a:moveTo>
                      <a:pt x="170" y="567"/>
                    </a:moveTo>
                    <a:lnTo>
                      <a:pt x="0" y="567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1" name="Freeform 1078"/>
              <p:cNvSpPr>
                <a:spLocks/>
              </p:cNvSpPr>
              <p:nvPr/>
            </p:nvSpPr>
            <p:spPr bwMode="auto">
              <a:xfrm>
                <a:off x="5049838" y="4440238"/>
                <a:ext cx="450850" cy="990600"/>
              </a:xfrm>
              <a:custGeom>
                <a:avLst/>
                <a:gdLst>
                  <a:gd name="T0" fmla="*/ 90488 w 284"/>
                  <a:gd name="T1" fmla="*/ 0 h 624"/>
                  <a:gd name="T2" fmla="*/ 90488 w 284"/>
                  <a:gd name="T3" fmla="*/ 180975 h 624"/>
                  <a:gd name="T4" fmla="*/ 180975 w 284"/>
                  <a:gd name="T5" fmla="*/ 180975 h 624"/>
                  <a:gd name="T6" fmla="*/ 180975 w 284"/>
                  <a:gd name="T7" fmla="*/ 269875 h 624"/>
                  <a:gd name="T8" fmla="*/ 90488 w 284"/>
                  <a:gd name="T9" fmla="*/ 269875 h 624"/>
                  <a:gd name="T10" fmla="*/ 90488 w 284"/>
                  <a:gd name="T11" fmla="*/ 360363 h 624"/>
                  <a:gd name="T12" fmla="*/ 0 w 284"/>
                  <a:gd name="T13" fmla="*/ 360363 h 624"/>
                  <a:gd name="T14" fmla="*/ 0 w 284"/>
                  <a:gd name="T15" fmla="*/ 900113 h 624"/>
                  <a:gd name="T16" fmla="*/ 180975 w 284"/>
                  <a:gd name="T17" fmla="*/ 900113 h 624"/>
                  <a:gd name="T18" fmla="*/ 180975 w 284"/>
                  <a:gd name="T19" fmla="*/ 990600 h 624"/>
                  <a:gd name="T20" fmla="*/ 271463 w 284"/>
                  <a:gd name="T21" fmla="*/ 990600 h 624"/>
                  <a:gd name="T22" fmla="*/ 271463 w 284"/>
                  <a:gd name="T23" fmla="*/ 900113 h 624"/>
                  <a:gd name="T24" fmla="*/ 360363 w 284"/>
                  <a:gd name="T25" fmla="*/ 900113 h 624"/>
                  <a:gd name="T26" fmla="*/ 360363 w 284"/>
                  <a:gd name="T27" fmla="*/ 630238 h 624"/>
                  <a:gd name="T28" fmla="*/ 450850 w 284"/>
                  <a:gd name="T29" fmla="*/ 630238 h 624"/>
                  <a:gd name="T30" fmla="*/ 450850 w 284"/>
                  <a:gd name="T31" fmla="*/ 180975 h 624"/>
                  <a:gd name="T32" fmla="*/ 360363 w 284"/>
                  <a:gd name="T33" fmla="*/ 180975 h 624"/>
                  <a:gd name="T34" fmla="*/ 360363 w 284"/>
                  <a:gd name="T35" fmla="*/ 0 h 624"/>
                  <a:gd name="T36" fmla="*/ 90488 w 284"/>
                  <a:gd name="T37" fmla="*/ 0 h 62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84" h="624">
                    <a:moveTo>
                      <a:pt x="57" y="0"/>
                    </a:moveTo>
                    <a:lnTo>
                      <a:pt x="57" y="114"/>
                    </a:lnTo>
                    <a:lnTo>
                      <a:pt x="114" y="114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2" name="Freeform 1079"/>
              <p:cNvSpPr>
                <a:spLocks/>
              </p:cNvSpPr>
              <p:nvPr/>
            </p:nvSpPr>
            <p:spPr bwMode="auto">
              <a:xfrm>
                <a:off x="4600575" y="5070475"/>
                <a:ext cx="630238" cy="450850"/>
              </a:xfrm>
              <a:custGeom>
                <a:avLst/>
                <a:gdLst>
                  <a:gd name="T0" fmla="*/ 449263 w 397"/>
                  <a:gd name="T1" fmla="*/ 0 h 284"/>
                  <a:gd name="T2" fmla="*/ 360363 w 397"/>
                  <a:gd name="T3" fmla="*/ 0 h 284"/>
                  <a:gd name="T4" fmla="*/ 360363 w 397"/>
                  <a:gd name="T5" fmla="*/ 90488 h 284"/>
                  <a:gd name="T6" fmla="*/ 269875 w 397"/>
                  <a:gd name="T7" fmla="*/ 90488 h 284"/>
                  <a:gd name="T8" fmla="*/ 269875 w 397"/>
                  <a:gd name="T9" fmla="*/ 180975 h 284"/>
                  <a:gd name="T10" fmla="*/ 0 w 397"/>
                  <a:gd name="T11" fmla="*/ 180975 h 284"/>
                  <a:gd name="T12" fmla="*/ 0 w 397"/>
                  <a:gd name="T13" fmla="*/ 269875 h 284"/>
                  <a:gd name="T14" fmla="*/ 90488 w 397"/>
                  <a:gd name="T15" fmla="*/ 269875 h 284"/>
                  <a:gd name="T16" fmla="*/ 90488 w 397"/>
                  <a:gd name="T17" fmla="*/ 360363 h 284"/>
                  <a:gd name="T18" fmla="*/ 360363 w 397"/>
                  <a:gd name="T19" fmla="*/ 360363 h 284"/>
                  <a:gd name="T20" fmla="*/ 360363 w 397"/>
                  <a:gd name="T21" fmla="*/ 450850 h 284"/>
                  <a:gd name="T22" fmla="*/ 539750 w 397"/>
                  <a:gd name="T23" fmla="*/ 450850 h 284"/>
                  <a:gd name="T24" fmla="*/ 539750 w 397"/>
                  <a:gd name="T25" fmla="*/ 360363 h 284"/>
                  <a:gd name="T26" fmla="*/ 630238 w 397"/>
                  <a:gd name="T27" fmla="*/ 360363 h 284"/>
                  <a:gd name="T28" fmla="*/ 630238 w 397"/>
                  <a:gd name="T29" fmla="*/ 269875 h 284"/>
                  <a:gd name="T30" fmla="*/ 449263 w 397"/>
                  <a:gd name="T31" fmla="*/ 269875 h 284"/>
                  <a:gd name="T32" fmla="*/ 449263 w 397"/>
                  <a:gd name="T33" fmla="*/ 0 h 28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284">
                    <a:moveTo>
                      <a:pt x="283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283" y="17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3" name="Freeform 1081"/>
              <p:cNvSpPr>
                <a:spLocks/>
              </p:cNvSpPr>
              <p:nvPr/>
            </p:nvSpPr>
            <p:spPr bwMode="auto">
              <a:xfrm>
                <a:off x="4870450" y="4891088"/>
                <a:ext cx="179388" cy="179387"/>
              </a:xfrm>
              <a:custGeom>
                <a:avLst/>
                <a:gdLst>
                  <a:gd name="T0" fmla="*/ 179388 w 113"/>
                  <a:gd name="T1" fmla="*/ 0 h 113"/>
                  <a:gd name="T2" fmla="*/ 0 w 113"/>
                  <a:gd name="T3" fmla="*/ 0 h 113"/>
                  <a:gd name="T4" fmla="*/ 0 w 113"/>
                  <a:gd name="T5" fmla="*/ 179387 h 113"/>
                  <a:gd name="T6" fmla="*/ 179388 w 113"/>
                  <a:gd name="T7" fmla="*/ 179387 h 113"/>
                  <a:gd name="T8" fmla="*/ 179388 w 113"/>
                  <a:gd name="T9" fmla="*/ 88900 h 113"/>
                  <a:gd name="T10" fmla="*/ 179388 w 113"/>
                  <a:gd name="T11" fmla="*/ 0 h 1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4" name="Freeform 1083"/>
              <p:cNvSpPr>
                <a:spLocks/>
              </p:cNvSpPr>
              <p:nvPr/>
            </p:nvSpPr>
            <p:spPr bwMode="auto">
              <a:xfrm>
                <a:off x="4510088" y="4800600"/>
                <a:ext cx="180975" cy="179388"/>
              </a:xfrm>
              <a:custGeom>
                <a:avLst/>
                <a:gdLst>
                  <a:gd name="T0" fmla="*/ 90488 w 114"/>
                  <a:gd name="T1" fmla="*/ 0 h 113"/>
                  <a:gd name="T2" fmla="*/ 0 w 114"/>
                  <a:gd name="T3" fmla="*/ 0 h 113"/>
                  <a:gd name="T4" fmla="*/ 0 w 114"/>
                  <a:gd name="T5" fmla="*/ 179388 h 113"/>
                  <a:gd name="T6" fmla="*/ 180975 w 114"/>
                  <a:gd name="T7" fmla="*/ 179388 h 113"/>
                  <a:gd name="T8" fmla="*/ 180975 w 114"/>
                  <a:gd name="T9" fmla="*/ 0 h 113"/>
                  <a:gd name="T10" fmla="*/ 90488 w 114"/>
                  <a:gd name="T11" fmla="*/ 0 h 1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5" name="Freeform 1084"/>
              <p:cNvSpPr>
                <a:spLocks/>
              </p:cNvSpPr>
              <p:nvPr/>
            </p:nvSpPr>
            <p:spPr bwMode="auto">
              <a:xfrm>
                <a:off x="4510088" y="4979988"/>
                <a:ext cx="450850" cy="271462"/>
              </a:xfrm>
              <a:custGeom>
                <a:avLst/>
                <a:gdLst>
                  <a:gd name="T0" fmla="*/ 450850 w 284"/>
                  <a:gd name="T1" fmla="*/ 90487 h 171"/>
                  <a:gd name="T2" fmla="*/ 269875 w 284"/>
                  <a:gd name="T3" fmla="*/ 90487 h 171"/>
                  <a:gd name="T4" fmla="*/ 269875 w 284"/>
                  <a:gd name="T5" fmla="*/ 0 h 171"/>
                  <a:gd name="T6" fmla="*/ 90488 w 284"/>
                  <a:gd name="T7" fmla="*/ 0 h 171"/>
                  <a:gd name="T8" fmla="*/ 90488 w 284"/>
                  <a:gd name="T9" fmla="*/ 90487 h 171"/>
                  <a:gd name="T10" fmla="*/ 0 w 284"/>
                  <a:gd name="T11" fmla="*/ 90487 h 171"/>
                  <a:gd name="T12" fmla="*/ 0 w 284"/>
                  <a:gd name="T13" fmla="*/ 180975 h 171"/>
                  <a:gd name="T14" fmla="*/ 90488 w 284"/>
                  <a:gd name="T15" fmla="*/ 180975 h 171"/>
                  <a:gd name="T16" fmla="*/ 90488 w 284"/>
                  <a:gd name="T17" fmla="*/ 271462 h 171"/>
                  <a:gd name="T18" fmla="*/ 360363 w 284"/>
                  <a:gd name="T19" fmla="*/ 271462 h 171"/>
                  <a:gd name="T20" fmla="*/ 360363 w 284"/>
                  <a:gd name="T21" fmla="*/ 180975 h 171"/>
                  <a:gd name="T22" fmla="*/ 450850 w 284"/>
                  <a:gd name="T23" fmla="*/ 180975 h 171"/>
                  <a:gd name="T24" fmla="*/ 450850 w 284"/>
                  <a:gd name="T25" fmla="*/ 90487 h 17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171">
                    <a:moveTo>
                      <a:pt x="284" y="57"/>
                    </a:moveTo>
                    <a:lnTo>
                      <a:pt x="170" y="57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227" y="171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6" name="Freeform 1085"/>
              <p:cNvSpPr>
                <a:spLocks/>
              </p:cNvSpPr>
              <p:nvPr/>
            </p:nvSpPr>
            <p:spPr bwMode="auto">
              <a:xfrm>
                <a:off x="4600575" y="5610225"/>
                <a:ext cx="360363" cy="541338"/>
              </a:xfrm>
              <a:custGeom>
                <a:avLst/>
                <a:gdLst>
                  <a:gd name="T0" fmla="*/ 269875 w 227"/>
                  <a:gd name="T1" fmla="*/ 0 h 341"/>
                  <a:gd name="T2" fmla="*/ 0 w 227"/>
                  <a:gd name="T3" fmla="*/ 0 h 341"/>
                  <a:gd name="T4" fmla="*/ 0 w 227"/>
                  <a:gd name="T5" fmla="*/ 180975 h 341"/>
                  <a:gd name="T6" fmla="*/ 90488 w 227"/>
                  <a:gd name="T7" fmla="*/ 180975 h 341"/>
                  <a:gd name="T8" fmla="*/ 90488 w 227"/>
                  <a:gd name="T9" fmla="*/ 360363 h 341"/>
                  <a:gd name="T10" fmla="*/ 179388 w 227"/>
                  <a:gd name="T11" fmla="*/ 360363 h 341"/>
                  <a:gd name="T12" fmla="*/ 179388 w 227"/>
                  <a:gd name="T13" fmla="*/ 541338 h 341"/>
                  <a:gd name="T14" fmla="*/ 360363 w 227"/>
                  <a:gd name="T15" fmla="*/ 541338 h 341"/>
                  <a:gd name="T16" fmla="*/ 360363 w 227"/>
                  <a:gd name="T17" fmla="*/ 450850 h 341"/>
                  <a:gd name="T18" fmla="*/ 269875 w 227"/>
                  <a:gd name="T19" fmla="*/ 450850 h 341"/>
                  <a:gd name="T20" fmla="*/ 269875 w 227"/>
                  <a:gd name="T21" fmla="*/ 0 h 3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341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7" name="Freeform 1086"/>
              <p:cNvSpPr>
                <a:spLocks/>
              </p:cNvSpPr>
              <p:nvPr/>
            </p:nvSpPr>
            <p:spPr bwMode="auto">
              <a:xfrm>
                <a:off x="4330700" y="5160963"/>
                <a:ext cx="630238" cy="539750"/>
              </a:xfrm>
              <a:custGeom>
                <a:avLst/>
                <a:gdLst>
                  <a:gd name="T0" fmla="*/ 269875 w 397"/>
                  <a:gd name="T1" fmla="*/ 0 h 340"/>
                  <a:gd name="T2" fmla="*/ 90488 w 397"/>
                  <a:gd name="T3" fmla="*/ 0 h 340"/>
                  <a:gd name="T4" fmla="*/ 90488 w 397"/>
                  <a:gd name="T5" fmla="*/ 269875 h 340"/>
                  <a:gd name="T6" fmla="*/ 0 w 397"/>
                  <a:gd name="T7" fmla="*/ 269875 h 340"/>
                  <a:gd name="T8" fmla="*/ 0 w 397"/>
                  <a:gd name="T9" fmla="*/ 360363 h 340"/>
                  <a:gd name="T10" fmla="*/ 90488 w 397"/>
                  <a:gd name="T11" fmla="*/ 360363 h 340"/>
                  <a:gd name="T12" fmla="*/ 90488 w 397"/>
                  <a:gd name="T13" fmla="*/ 539750 h 340"/>
                  <a:gd name="T14" fmla="*/ 269875 w 397"/>
                  <a:gd name="T15" fmla="*/ 539750 h 340"/>
                  <a:gd name="T16" fmla="*/ 269875 w 397"/>
                  <a:gd name="T17" fmla="*/ 449263 h 340"/>
                  <a:gd name="T18" fmla="*/ 630238 w 397"/>
                  <a:gd name="T19" fmla="*/ 449263 h 340"/>
                  <a:gd name="T20" fmla="*/ 630238 w 397"/>
                  <a:gd name="T21" fmla="*/ 269875 h 340"/>
                  <a:gd name="T22" fmla="*/ 360363 w 397"/>
                  <a:gd name="T23" fmla="*/ 269875 h 340"/>
                  <a:gd name="T24" fmla="*/ 360363 w 397"/>
                  <a:gd name="T25" fmla="*/ 179388 h 340"/>
                  <a:gd name="T26" fmla="*/ 269875 w 397"/>
                  <a:gd name="T27" fmla="*/ 179388 h 340"/>
                  <a:gd name="T28" fmla="*/ 269875 w 397"/>
                  <a:gd name="T29" fmla="*/ 0 h 3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34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397" y="283"/>
                    </a:lnTo>
                    <a:lnTo>
                      <a:pt x="397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8" name="Freeform 1087"/>
              <p:cNvSpPr>
                <a:spLocks/>
              </p:cNvSpPr>
              <p:nvPr/>
            </p:nvSpPr>
            <p:spPr bwMode="auto">
              <a:xfrm>
                <a:off x="4510088" y="6061075"/>
                <a:ext cx="360362" cy="449263"/>
              </a:xfrm>
              <a:custGeom>
                <a:avLst/>
                <a:gdLst>
                  <a:gd name="T0" fmla="*/ 269875 w 227"/>
                  <a:gd name="T1" fmla="*/ 0 h 283"/>
                  <a:gd name="T2" fmla="*/ 180975 w 227"/>
                  <a:gd name="T3" fmla="*/ 0 h 283"/>
                  <a:gd name="T4" fmla="*/ 180975 w 227"/>
                  <a:gd name="T5" fmla="*/ 90488 h 283"/>
                  <a:gd name="T6" fmla="*/ 90487 w 227"/>
                  <a:gd name="T7" fmla="*/ 90488 h 283"/>
                  <a:gd name="T8" fmla="*/ 90487 w 227"/>
                  <a:gd name="T9" fmla="*/ 269875 h 283"/>
                  <a:gd name="T10" fmla="*/ 0 w 227"/>
                  <a:gd name="T11" fmla="*/ 269875 h 283"/>
                  <a:gd name="T12" fmla="*/ 0 w 227"/>
                  <a:gd name="T13" fmla="*/ 360363 h 283"/>
                  <a:gd name="T14" fmla="*/ 90487 w 227"/>
                  <a:gd name="T15" fmla="*/ 360363 h 283"/>
                  <a:gd name="T16" fmla="*/ 90487 w 227"/>
                  <a:gd name="T17" fmla="*/ 449263 h 283"/>
                  <a:gd name="T18" fmla="*/ 180975 w 227"/>
                  <a:gd name="T19" fmla="*/ 449263 h 283"/>
                  <a:gd name="T20" fmla="*/ 180975 w 227"/>
                  <a:gd name="T21" fmla="*/ 360363 h 283"/>
                  <a:gd name="T22" fmla="*/ 269875 w 227"/>
                  <a:gd name="T23" fmla="*/ 360363 h 283"/>
                  <a:gd name="T24" fmla="*/ 269875 w 227"/>
                  <a:gd name="T25" fmla="*/ 269875 h 283"/>
                  <a:gd name="T26" fmla="*/ 360362 w 227"/>
                  <a:gd name="T27" fmla="*/ 269875 h 283"/>
                  <a:gd name="T28" fmla="*/ 360362 w 227"/>
                  <a:gd name="T29" fmla="*/ 90488 h 283"/>
                  <a:gd name="T30" fmla="*/ 269875 w 227"/>
                  <a:gd name="T31" fmla="*/ 90488 h 283"/>
                  <a:gd name="T32" fmla="*/ 269875 w 227"/>
                  <a:gd name="T33" fmla="*/ 0 h 28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27" h="283">
                    <a:moveTo>
                      <a:pt x="17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9" name="Freeform 1088"/>
              <p:cNvSpPr>
                <a:spLocks/>
              </p:cNvSpPr>
              <p:nvPr/>
            </p:nvSpPr>
            <p:spPr bwMode="auto">
              <a:xfrm>
                <a:off x="4330700" y="4891088"/>
                <a:ext cx="269875" cy="360362"/>
              </a:xfrm>
              <a:custGeom>
                <a:avLst/>
                <a:gdLst>
                  <a:gd name="T0" fmla="*/ 179388 w 170"/>
                  <a:gd name="T1" fmla="*/ 0 h 227"/>
                  <a:gd name="T2" fmla="*/ 90488 w 170"/>
                  <a:gd name="T3" fmla="*/ 0 h 227"/>
                  <a:gd name="T4" fmla="*/ 90488 w 170"/>
                  <a:gd name="T5" fmla="*/ 88900 h 227"/>
                  <a:gd name="T6" fmla="*/ 0 w 170"/>
                  <a:gd name="T7" fmla="*/ 88900 h 227"/>
                  <a:gd name="T8" fmla="*/ 0 w 170"/>
                  <a:gd name="T9" fmla="*/ 360362 h 227"/>
                  <a:gd name="T10" fmla="*/ 90488 w 170"/>
                  <a:gd name="T11" fmla="*/ 360362 h 227"/>
                  <a:gd name="T12" fmla="*/ 90488 w 170"/>
                  <a:gd name="T13" fmla="*/ 269875 h 227"/>
                  <a:gd name="T14" fmla="*/ 179388 w 170"/>
                  <a:gd name="T15" fmla="*/ 269875 h 227"/>
                  <a:gd name="T16" fmla="*/ 179388 w 170"/>
                  <a:gd name="T17" fmla="*/ 179387 h 227"/>
                  <a:gd name="T18" fmla="*/ 269875 w 170"/>
                  <a:gd name="T19" fmla="*/ 179387 h 227"/>
                  <a:gd name="T20" fmla="*/ 269875 w 170"/>
                  <a:gd name="T21" fmla="*/ 88900 h 227"/>
                  <a:gd name="T22" fmla="*/ 179388 w 170"/>
                  <a:gd name="T23" fmla="*/ 88900 h 227"/>
                  <a:gd name="T24" fmla="*/ 179388 w 170"/>
                  <a:gd name="T25" fmla="*/ 0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227">
                    <a:moveTo>
                      <a:pt x="113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0" name="Freeform 1089"/>
              <p:cNvSpPr>
                <a:spLocks/>
              </p:cNvSpPr>
              <p:nvPr/>
            </p:nvSpPr>
            <p:spPr bwMode="auto">
              <a:xfrm>
                <a:off x="4870450" y="4440238"/>
                <a:ext cx="360363" cy="269875"/>
              </a:xfrm>
              <a:custGeom>
                <a:avLst/>
                <a:gdLst>
                  <a:gd name="T0" fmla="*/ 179388 w 227"/>
                  <a:gd name="T1" fmla="*/ 0 h 170"/>
                  <a:gd name="T2" fmla="*/ 179388 w 227"/>
                  <a:gd name="T3" fmla="*/ 90488 h 170"/>
                  <a:gd name="T4" fmla="*/ 90488 w 227"/>
                  <a:gd name="T5" fmla="*/ 90488 h 170"/>
                  <a:gd name="T6" fmla="*/ 90488 w 227"/>
                  <a:gd name="T7" fmla="*/ 180975 h 170"/>
                  <a:gd name="T8" fmla="*/ 0 w 227"/>
                  <a:gd name="T9" fmla="*/ 180975 h 170"/>
                  <a:gd name="T10" fmla="*/ 0 w 227"/>
                  <a:gd name="T11" fmla="*/ 269875 h 170"/>
                  <a:gd name="T12" fmla="*/ 360363 w 227"/>
                  <a:gd name="T13" fmla="*/ 269875 h 170"/>
                  <a:gd name="T14" fmla="*/ 360363 w 227"/>
                  <a:gd name="T15" fmla="*/ 180975 h 170"/>
                  <a:gd name="T16" fmla="*/ 269875 w 227"/>
                  <a:gd name="T17" fmla="*/ 180975 h 170"/>
                  <a:gd name="T18" fmla="*/ 269875 w 227"/>
                  <a:gd name="T19" fmla="*/ 0 h 170"/>
                  <a:gd name="T20" fmla="*/ 179388 w 227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70">
                    <a:moveTo>
                      <a:pt x="113" y="0"/>
                    </a:move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1" name="Freeform 1092"/>
              <p:cNvSpPr>
                <a:spLocks/>
              </p:cNvSpPr>
              <p:nvPr/>
            </p:nvSpPr>
            <p:spPr bwMode="auto">
              <a:xfrm>
                <a:off x="4870450" y="4710113"/>
                <a:ext cx="269875" cy="180975"/>
              </a:xfrm>
              <a:custGeom>
                <a:avLst/>
                <a:gdLst>
                  <a:gd name="T0" fmla="*/ 269875 w 170"/>
                  <a:gd name="T1" fmla="*/ 0 h 114"/>
                  <a:gd name="T2" fmla="*/ 0 w 170"/>
                  <a:gd name="T3" fmla="*/ 0 h 114"/>
                  <a:gd name="T4" fmla="*/ 0 w 170"/>
                  <a:gd name="T5" fmla="*/ 90488 h 114"/>
                  <a:gd name="T6" fmla="*/ 90488 w 170"/>
                  <a:gd name="T7" fmla="*/ 90488 h 114"/>
                  <a:gd name="T8" fmla="*/ 90488 w 170"/>
                  <a:gd name="T9" fmla="*/ 180975 h 114"/>
                  <a:gd name="T10" fmla="*/ 179388 w 170"/>
                  <a:gd name="T11" fmla="*/ 180975 h 114"/>
                  <a:gd name="T12" fmla="*/ 179388 w 170"/>
                  <a:gd name="T13" fmla="*/ 90488 h 114"/>
                  <a:gd name="T14" fmla="*/ 269875 w 170"/>
                  <a:gd name="T15" fmla="*/ 90488 h 114"/>
                  <a:gd name="T16" fmla="*/ 269875 w 170"/>
                  <a:gd name="T17" fmla="*/ 0 h 1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2" name="Freeform 1093"/>
              <p:cNvSpPr>
                <a:spLocks/>
              </p:cNvSpPr>
              <p:nvPr/>
            </p:nvSpPr>
            <p:spPr bwMode="auto">
              <a:xfrm>
                <a:off x="4691063" y="4710113"/>
                <a:ext cx="269875" cy="180975"/>
              </a:xfrm>
              <a:custGeom>
                <a:avLst/>
                <a:gdLst>
                  <a:gd name="T0" fmla="*/ 269875 w 170"/>
                  <a:gd name="T1" fmla="*/ 90488 h 114"/>
                  <a:gd name="T2" fmla="*/ 179388 w 170"/>
                  <a:gd name="T3" fmla="*/ 90488 h 114"/>
                  <a:gd name="T4" fmla="*/ 179388 w 170"/>
                  <a:gd name="T5" fmla="*/ 0 h 114"/>
                  <a:gd name="T6" fmla="*/ 88900 w 170"/>
                  <a:gd name="T7" fmla="*/ 0 h 114"/>
                  <a:gd name="T8" fmla="*/ 88900 w 170"/>
                  <a:gd name="T9" fmla="*/ 90488 h 114"/>
                  <a:gd name="T10" fmla="*/ 0 w 170"/>
                  <a:gd name="T11" fmla="*/ 90488 h 114"/>
                  <a:gd name="T12" fmla="*/ 0 w 170"/>
                  <a:gd name="T13" fmla="*/ 180975 h 114"/>
                  <a:gd name="T14" fmla="*/ 269875 w 170"/>
                  <a:gd name="T15" fmla="*/ 180975 h 114"/>
                  <a:gd name="T16" fmla="*/ 269875 w 170"/>
                  <a:gd name="T17" fmla="*/ 90488 h 1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170" y="57"/>
                    </a:move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3" name="Freeform 1094"/>
              <p:cNvSpPr>
                <a:spLocks/>
              </p:cNvSpPr>
              <p:nvPr/>
            </p:nvSpPr>
            <p:spPr bwMode="auto">
              <a:xfrm>
                <a:off x="4691063" y="4891088"/>
                <a:ext cx="179387" cy="179387"/>
              </a:xfrm>
              <a:custGeom>
                <a:avLst/>
                <a:gdLst>
                  <a:gd name="T0" fmla="*/ 0 w 113"/>
                  <a:gd name="T1" fmla="*/ 0 h 113"/>
                  <a:gd name="T2" fmla="*/ 179387 w 113"/>
                  <a:gd name="T3" fmla="*/ 0 h 113"/>
                  <a:gd name="T4" fmla="*/ 179387 w 113"/>
                  <a:gd name="T5" fmla="*/ 179387 h 113"/>
                  <a:gd name="T6" fmla="*/ 88900 w 113"/>
                  <a:gd name="T7" fmla="*/ 179387 h 113"/>
                  <a:gd name="T8" fmla="*/ 88900 w 113"/>
                  <a:gd name="T9" fmla="*/ 88900 h 113"/>
                  <a:gd name="T10" fmla="*/ 0 w 113"/>
                  <a:gd name="T11" fmla="*/ 88900 h 113"/>
                  <a:gd name="T12" fmla="*/ 0 w 113"/>
                  <a:gd name="T13" fmla="*/ 0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4" name="Freeform 1095"/>
              <p:cNvSpPr>
                <a:spLocks/>
              </p:cNvSpPr>
              <p:nvPr/>
            </p:nvSpPr>
            <p:spPr bwMode="auto">
              <a:xfrm>
                <a:off x="4779963" y="4440238"/>
                <a:ext cx="269875" cy="269875"/>
              </a:xfrm>
              <a:custGeom>
                <a:avLst/>
                <a:gdLst>
                  <a:gd name="T0" fmla="*/ 269875 w 170"/>
                  <a:gd name="T1" fmla="*/ 0 h 170"/>
                  <a:gd name="T2" fmla="*/ 0 w 170"/>
                  <a:gd name="T3" fmla="*/ 0 h 170"/>
                  <a:gd name="T4" fmla="*/ 0 w 170"/>
                  <a:gd name="T5" fmla="*/ 269875 h 170"/>
                  <a:gd name="T6" fmla="*/ 90488 w 170"/>
                  <a:gd name="T7" fmla="*/ 269875 h 170"/>
                  <a:gd name="T8" fmla="*/ 90488 w 170"/>
                  <a:gd name="T9" fmla="*/ 180975 h 170"/>
                  <a:gd name="T10" fmla="*/ 180975 w 170"/>
                  <a:gd name="T11" fmla="*/ 180975 h 170"/>
                  <a:gd name="T12" fmla="*/ 180975 w 170"/>
                  <a:gd name="T13" fmla="*/ 90488 h 170"/>
                  <a:gd name="T14" fmla="*/ 269875 w 170"/>
                  <a:gd name="T15" fmla="*/ 90488 h 170"/>
                  <a:gd name="T16" fmla="*/ 269875 w 170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5" name="Freeform 1096"/>
              <p:cNvSpPr>
                <a:spLocks/>
              </p:cNvSpPr>
              <p:nvPr/>
            </p:nvSpPr>
            <p:spPr bwMode="auto">
              <a:xfrm>
                <a:off x="4779963" y="3630613"/>
                <a:ext cx="269875" cy="630237"/>
              </a:xfrm>
              <a:custGeom>
                <a:avLst/>
                <a:gdLst>
                  <a:gd name="T0" fmla="*/ 180975 w 170"/>
                  <a:gd name="T1" fmla="*/ 630237 h 397"/>
                  <a:gd name="T2" fmla="*/ 0 w 170"/>
                  <a:gd name="T3" fmla="*/ 630237 h 397"/>
                  <a:gd name="T4" fmla="*/ 0 w 170"/>
                  <a:gd name="T5" fmla="*/ 90487 h 397"/>
                  <a:gd name="T6" fmla="*/ 90488 w 170"/>
                  <a:gd name="T7" fmla="*/ 90487 h 397"/>
                  <a:gd name="T8" fmla="*/ 90488 w 170"/>
                  <a:gd name="T9" fmla="*/ 0 h 397"/>
                  <a:gd name="T10" fmla="*/ 269875 w 170"/>
                  <a:gd name="T11" fmla="*/ 0 h 397"/>
                  <a:gd name="T12" fmla="*/ 269875 w 170"/>
                  <a:gd name="T13" fmla="*/ 360362 h 397"/>
                  <a:gd name="T14" fmla="*/ 180975 w 170"/>
                  <a:gd name="T15" fmla="*/ 360362 h 397"/>
                  <a:gd name="T16" fmla="*/ 180975 w 170"/>
                  <a:gd name="T17" fmla="*/ 630237 h 39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397">
                    <a:moveTo>
                      <a:pt x="114" y="397"/>
                    </a:moveTo>
                    <a:lnTo>
                      <a:pt x="0" y="397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227"/>
                    </a:lnTo>
                    <a:lnTo>
                      <a:pt x="114" y="227"/>
                    </a:lnTo>
                    <a:lnTo>
                      <a:pt x="114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6" name="Freeform 1097"/>
              <p:cNvSpPr>
                <a:spLocks/>
              </p:cNvSpPr>
              <p:nvPr/>
            </p:nvSpPr>
            <p:spPr bwMode="auto">
              <a:xfrm>
                <a:off x="4240213" y="5251450"/>
                <a:ext cx="180975" cy="269875"/>
              </a:xfrm>
              <a:custGeom>
                <a:avLst/>
                <a:gdLst>
                  <a:gd name="T0" fmla="*/ 90488 w 114"/>
                  <a:gd name="T1" fmla="*/ 0 h 170"/>
                  <a:gd name="T2" fmla="*/ 0 w 114"/>
                  <a:gd name="T3" fmla="*/ 0 h 170"/>
                  <a:gd name="T4" fmla="*/ 0 w 114"/>
                  <a:gd name="T5" fmla="*/ 269875 h 170"/>
                  <a:gd name="T6" fmla="*/ 90488 w 114"/>
                  <a:gd name="T7" fmla="*/ 269875 h 170"/>
                  <a:gd name="T8" fmla="*/ 90488 w 114"/>
                  <a:gd name="T9" fmla="*/ 179388 h 170"/>
                  <a:gd name="T10" fmla="*/ 180975 w 114"/>
                  <a:gd name="T11" fmla="*/ 179388 h 170"/>
                  <a:gd name="T12" fmla="*/ 180975 w 114"/>
                  <a:gd name="T13" fmla="*/ 0 h 170"/>
                  <a:gd name="T14" fmla="*/ 90488 w 114"/>
                  <a:gd name="T15" fmla="*/ 0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7" name="Freeform 1098"/>
              <p:cNvSpPr>
                <a:spLocks/>
              </p:cNvSpPr>
              <p:nvPr/>
            </p:nvSpPr>
            <p:spPr bwMode="auto">
              <a:xfrm>
                <a:off x="4060825" y="4621213"/>
                <a:ext cx="449263" cy="900112"/>
              </a:xfrm>
              <a:custGeom>
                <a:avLst/>
                <a:gdLst>
                  <a:gd name="T0" fmla="*/ 179388 w 283"/>
                  <a:gd name="T1" fmla="*/ 900112 h 567"/>
                  <a:gd name="T2" fmla="*/ 0 w 283"/>
                  <a:gd name="T3" fmla="*/ 900112 h 567"/>
                  <a:gd name="T4" fmla="*/ 0 w 283"/>
                  <a:gd name="T5" fmla="*/ 809625 h 567"/>
                  <a:gd name="T6" fmla="*/ 0 w 283"/>
                  <a:gd name="T7" fmla="*/ 719137 h 567"/>
                  <a:gd name="T8" fmla="*/ 88900 w 283"/>
                  <a:gd name="T9" fmla="*/ 719137 h 567"/>
                  <a:gd name="T10" fmla="*/ 88900 w 283"/>
                  <a:gd name="T11" fmla="*/ 539750 h 567"/>
                  <a:gd name="T12" fmla="*/ 179388 w 283"/>
                  <a:gd name="T13" fmla="*/ 539750 h 567"/>
                  <a:gd name="T14" fmla="*/ 179388 w 283"/>
                  <a:gd name="T15" fmla="*/ 88900 h 567"/>
                  <a:gd name="T16" fmla="*/ 88900 w 283"/>
                  <a:gd name="T17" fmla="*/ 88900 h 567"/>
                  <a:gd name="T18" fmla="*/ 88900 w 283"/>
                  <a:gd name="T19" fmla="*/ 0 h 567"/>
                  <a:gd name="T20" fmla="*/ 269875 w 283"/>
                  <a:gd name="T21" fmla="*/ 0 h 567"/>
                  <a:gd name="T22" fmla="*/ 269875 w 283"/>
                  <a:gd name="T23" fmla="*/ 88900 h 567"/>
                  <a:gd name="T24" fmla="*/ 360363 w 283"/>
                  <a:gd name="T25" fmla="*/ 88900 h 567"/>
                  <a:gd name="T26" fmla="*/ 360363 w 283"/>
                  <a:gd name="T27" fmla="*/ 179387 h 567"/>
                  <a:gd name="T28" fmla="*/ 449263 w 283"/>
                  <a:gd name="T29" fmla="*/ 179387 h 567"/>
                  <a:gd name="T30" fmla="*/ 449263 w 283"/>
                  <a:gd name="T31" fmla="*/ 269875 h 567"/>
                  <a:gd name="T32" fmla="*/ 360363 w 283"/>
                  <a:gd name="T33" fmla="*/ 269875 h 567"/>
                  <a:gd name="T34" fmla="*/ 360363 w 283"/>
                  <a:gd name="T35" fmla="*/ 358775 h 567"/>
                  <a:gd name="T36" fmla="*/ 269875 w 283"/>
                  <a:gd name="T37" fmla="*/ 358775 h 567"/>
                  <a:gd name="T38" fmla="*/ 269875 w 283"/>
                  <a:gd name="T39" fmla="*/ 630237 h 567"/>
                  <a:gd name="T40" fmla="*/ 179388 w 283"/>
                  <a:gd name="T41" fmla="*/ 630237 h 567"/>
                  <a:gd name="T42" fmla="*/ 179388 w 283"/>
                  <a:gd name="T43" fmla="*/ 900112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83" h="567">
                    <a:moveTo>
                      <a:pt x="113" y="567"/>
                    </a:moveTo>
                    <a:lnTo>
                      <a:pt x="0" y="567"/>
                    </a:lnTo>
                    <a:lnTo>
                      <a:pt x="0" y="510"/>
                    </a:lnTo>
                    <a:lnTo>
                      <a:pt x="0" y="453"/>
                    </a:lnTo>
                    <a:lnTo>
                      <a:pt x="56" y="453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226"/>
                    </a:lnTo>
                    <a:lnTo>
                      <a:pt x="170" y="226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8" name="Freeform 1100"/>
              <p:cNvSpPr>
                <a:spLocks/>
              </p:cNvSpPr>
              <p:nvPr/>
            </p:nvSpPr>
            <p:spPr bwMode="auto">
              <a:xfrm>
                <a:off x="4240213" y="4349750"/>
                <a:ext cx="539750" cy="450850"/>
              </a:xfrm>
              <a:custGeom>
                <a:avLst/>
                <a:gdLst>
                  <a:gd name="T0" fmla="*/ 539750 w 340"/>
                  <a:gd name="T1" fmla="*/ 90488 h 284"/>
                  <a:gd name="T2" fmla="*/ 360363 w 340"/>
                  <a:gd name="T3" fmla="*/ 90488 h 284"/>
                  <a:gd name="T4" fmla="*/ 360363 w 340"/>
                  <a:gd name="T5" fmla="*/ 0 h 284"/>
                  <a:gd name="T6" fmla="*/ 180975 w 340"/>
                  <a:gd name="T7" fmla="*/ 0 h 284"/>
                  <a:gd name="T8" fmla="*/ 180975 w 340"/>
                  <a:gd name="T9" fmla="*/ 90488 h 284"/>
                  <a:gd name="T10" fmla="*/ 90488 w 340"/>
                  <a:gd name="T11" fmla="*/ 90488 h 284"/>
                  <a:gd name="T12" fmla="*/ 90488 w 340"/>
                  <a:gd name="T13" fmla="*/ 0 h 284"/>
                  <a:gd name="T14" fmla="*/ 0 w 340"/>
                  <a:gd name="T15" fmla="*/ 0 h 284"/>
                  <a:gd name="T16" fmla="*/ 0 w 340"/>
                  <a:gd name="T17" fmla="*/ 180975 h 284"/>
                  <a:gd name="T18" fmla="*/ 90488 w 340"/>
                  <a:gd name="T19" fmla="*/ 180975 h 284"/>
                  <a:gd name="T20" fmla="*/ 90488 w 340"/>
                  <a:gd name="T21" fmla="*/ 360363 h 284"/>
                  <a:gd name="T22" fmla="*/ 180975 w 340"/>
                  <a:gd name="T23" fmla="*/ 360363 h 284"/>
                  <a:gd name="T24" fmla="*/ 180975 w 340"/>
                  <a:gd name="T25" fmla="*/ 450850 h 284"/>
                  <a:gd name="T26" fmla="*/ 539750 w 340"/>
                  <a:gd name="T27" fmla="*/ 450850 h 284"/>
                  <a:gd name="T28" fmla="*/ 539750 w 340"/>
                  <a:gd name="T29" fmla="*/ 180975 h 284"/>
                  <a:gd name="T30" fmla="*/ 539750 w 340"/>
                  <a:gd name="T31" fmla="*/ 90488 h 28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284">
                    <a:moveTo>
                      <a:pt x="340" y="57"/>
                    </a:move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340" y="284"/>
                    </a:lnTo>
                    <a:lnTo>
                      <a:pt x="340" y="114"/>
                    </a:lnTo>
                    <a:lnTo>
                      <a:pt x="34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9" name="Freeform 1101"/>
              <p:cNvSpPr>
                <a:spLocks/>
              </p:cNvSpPr>
              <p:nvPr/>
            </p:nvSpPr>
            <p:spPr bwMode="auto">
              <a:xfrm>
                <a:off x="4240213" y="4260850"/>
                <a:ext cx="720725" cy="179388"/>
              </a:xfrm>
              <a:custGeom>
                <a:avLst/>
                <a:gdLst>
                  <a:gd name="T0" fmla="*/ 720725 w 454"/>
                  <a:gd name="T1" fmla="*/ 0 h 113"/>
                  <a:gd name="T2" fmla="*/ 0 w 454"/>
                  <a:gd name="T3" fmla="*/ 0 h 113"/>
                  <a:gd name="T4" fmla="*/ 0 w 454"/>
                  <a:gd name="T5" fmla="*/ 88900 h 113"/>
                  <a:gd name="T6" fmla="*/ 90488 w 454"/>
                  <a:gd name="T7" fmla="*/ 88900 h 113"/>
                  <a:gd name="T8" fmla="*/ 90488 w 454"/>
                  <a:gd name="T9" fmla="*/ 179388 h 113"/>
                  <a:gd name="T10" fmla="*/ 180975 w 454"/>
                  <a:gd name="T11" fmla="*/ 179388 h 113"/>
                  <a:gd name="T12" fmla="*/ 180975 w 454"/>
                  <a:gd name="T13" fmla="*/ 88900 h 113"/>
                  <a:gd name="T14" fmla="*/ 360363 w 454"/>
                  <a:gd name="T15" fmla="*/ 88900 h 113"/>
                  <a:gd name="T16" fmla="*/ 360363 w 454"/>
                  <a:gd name="T17" fmla="*/ 179388 h 113"/>
                  <a:gd name="T18" fmla="*/ 720725 w 454"/>
                  <a:gd name="T19" fmla="*/ 179388 h 113"/>
                  <a:gd name="T20" fmla="*/ 720725 w 454"/>
                  <a:gd name="T21" fmla="*/ 0 h 1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113">
                    <a:moveTo>
                      <a:pt x="454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0" name="Freeform 1102"/>
              <p:cNvSpPr>
                <a:spLocks/>
              </p:cNvSpPr>
              <p:nvPr/>
            </p:nvSpPr>
            <p:spPr bwMode="auto">
              <a:xfrm>
                <a:off x="4600575" y="3990975"/>
                <a:ext cx="179388" cy="269875"/>
              </a:xfrm>
              <a:custGeom>
                <a:avLst/>
                <a:gdLst>
                  <a:gd name="T0" fmla="*/ 179388 w 113"/>
                  <a:gd name="T1" fmla="*/ 0 h 170"/>
                  <a:gd name="T2" fmla="*/ 0 w 113"/>
                  <a:gd name="T3" fmla="*/ 0 h 170"/>
                  <a:gd name="T4" fmla="*/ 0 w 113"/>
                  <a:gd name="T5" fmla="*/ 269875 h 170"/>
                  <a:gd name="T6" fmla="*/ 179388 w 113"/>
                  <a:gd name="T7" fmla="*/ 269875 h 170"/>
                  <a:gd name="T8" fmla="*/ 179388 w 113"/>
                  <a:gd name="T9" fmla="*/ 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1" name="Freeform 1103"/>
              <p:cNvSpPr>
                <a:spLocks/>
              </p:cNvSpPr>
              <p:nvPr/>
            </p:nvSpPr>
            <p:spPr bwMode="auto">
              <a:xfrm>
                <a:off x="4421188" y="4079875"/>
                <a:ext cx="179387" cy="180975"/>
              </a:xfrm>
              <a:custGeom>
                <a:avLst/>
                <a:gdLst>
                  <a:gd name="T0" fmla="*/ 179387 w 113"/>
                  <a:gd name="T1" fmla="*/ 0 h 114"/>
                  <a:gd name="T2" fmla="*/ 88900 w 113"/>
                  <a:gd name="T3" fmla="*/ 0 h 114"/>
                  <a:gd name="T4" fmla="*/ 88900 w 113"/>
                  <a:gd name="T5" fmla="*/ 90488 h 114"/>
                  <a:gd name="T6" fmla="*/ 0 w 113"/>
                  <a:gd name="T7" fmla="*/ 90488 h 114"/>
                  <a:gd name="T8" fmla="*/ 0 w 113"/>
                  <a:gd name="T9" fmla="*/ 180975 h 114"/>
                  <a:gd name="T10" fmla="*/ 179387 w 113"/>
                  <a:gd name="T11" fmla="*/ 180975 h 114"/>
                  <a:gd name="T12" fmla="*/ 179387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113" y="0"/>
                    </a:move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2" name="Freeform 1104"/>
              <p:cNvSpPr>
                <a:spLocks/>
              </p:cNvSpPr>
              <p:nvPr/>
            </p:nvSpPr>
            <p:spPr bwMode="auto">
              <a:xfrm>
                <a:off x="4330700" y="3721100"/>
                <a:ext cx="449263" cy="358775"/>
              </a:xfrm>
              <a:custGeom>
                <a:avLst/>
                <a:gdLst>
                  <a:gd name="T0" fmla="*/ 449263 w 283"/>
                  <a:gd name="T1" fmla="*/ 0 h 226"/>
                  <a:gd name="T2" fmla="*/ 269875 w 283"/>
                  <a:gd name="T3" fmla="*/ 0 h 226"/>
                  <a:gd name="T4" fmla="*/ 269875 w 283"/>
                  <a:gd name="T5" fmla="*/ 88900 h 226"/>
                  <a:gd name="T6" fmla="*/ 179388 w 283"/>
                  <a:gd name="T7" fmla="*/ 88900 h 226"/>
                  <a:gd name="T8" fmla="*/ 179388 w 283"/>
                  <a:gd name="T9" fmla="*/ 0 h 226"/>
                  <a:gd name="T10" fmla="*/ 0 w 283"/>
                  <a:gd name="T11" fmla="*/ 0 h 226"/>
                  <a:gd name="T12" fmla="*/ 0 w 283"/>
                  <a:gd name="T13" fmla="*/ 179388 h 226"/>
                  <a:gd name="T14" fmla="*/ 90488 w 283"/>
                  <a:gd name="T15" fmla="*/ 179388 h 226"/>
                  <a:gd name="T16" fmla="*/ 90488 w 283"/>
                  <a:gd name="T17" fmla="*/ 269875 h 226"/>
                  <a:gd name="T18" fmla="*/ 179388 w 283"/>
                  <a:gd name="T19" fmla="*/ 269875 h 226"/>
                  <a:gd name="T20" fmla="*/ 179388 w 283"/>
                  <a:gd name="T21" fmla="*/ 358775 h 226"/>
                  <a:gd name="T22" fmla="*/ 269875 w 283"/>
                  <a:gd name="T23" fmla="*/ 358775 h 226"/>
                  <a:gd name="T24" fmla="*/ 269875 w 283"/>
                  <a:gd name="T25" fmla="*/ 269875 h 226"/>
                  <a:gd name="T26" fmla="*/ 449263 w 283"/>
                  <a:gd name="T27" fmla="*/ 269875 h 226"/>
                  <a:gd name="T28" fmla="*/ 449263 w 283"/>
                  <a:gd name="T29" fmla="*/ 0 h 2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226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170" y="226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3" name="Freeform 1105"/>
              <p:cNvSpPr>
                <a:spLocks/>
              </p:cNvSpPr>
              <p:nvPr/>
            </p:nvSpPr>
            <p:spPr bwMode="auto">
              <a:xfrm>
                <a:off x="3879850" y="3900488"/>
                <a:ext cx="630238" cy="449262"/>
              </a:xfrm>
              <a:custGeom>
                <a:avLst/>
                <a:gdLst>
                  <a:gd name="T0" fmla="*/ 541338 w 397"/>
                  <a:gd name="T1" fmla="*/ 0 h 283"/>
                  <a:gd name="T2" fmla="*/ 360363 w 397"/>
                  <a:gd name="T3" fmla="*/ 0 h 283"/>
                  <a:gd name="T4" fmla="*/ 360363 w 397"/>
                  <a:gd name="T5" fmla="*/ 90487 h 283"/>
                  <a:gd name="T6" fmla="*/ 269875 w 397"/>
                  <a:gd name="T7" fmla="*/ 90487 h 283"/>
                  <a:gd name="T8" fmla="*/ 269875 w 397"/>
                  <a:gd name="T9" fmla="*/ 179387 h 283"/>
                  <a:gd name="T10" fmla="*/ 0 w 397"/>
                  <a:gd name="T11" fmla="*/ 179387 h 283"/>
                  <a:gd name="T12" fmla="*/ 0 w 397"/>
                  <a:gd name="T13" fmla="*/ 360362 h 283"/>
                  <a:gd name="T14" fmla="*/ 180975 w 397"/>
                  <a:gd name="T15" fmla="*/ 360362 h 283"/>
                  <a:gd name="T16" fmla="*/ 180975 w 397"/>
                  <a:gd name="T17" fmla="*/ 449262 h 283"/>
                  <a:gd name="T18" fmla="*/ 360363 w 397"/>
                  <a:gd name="T19" fmla="*/ 449262 h 283"/>
                  <a:gd name="T20" fmla="*/ 360363 w 397"/>
                  <a:gd name="T21" fmla="*/ 360362 h 283"/>
                  <a:gd name="T22" fmla="*/ 541338 w 397"/>
                  <a:gd name="T23" fmla="*/ 360362 h 283"/>
                  <a:gd name="T24" fmla="*/ 541338 w 397"/>
                  <a:gd name="T25" fmla="*/ 269875 h 283"/>
                  <a:gd name="T26" fmla="*/ 630238 w 397"/>
                  <a:gd name="T27" fmla="*/ 269875 h 283"/>
                  <a:gd name="T28" fmla="*/ 630238 w 397"/>
                  <a:gd name="T29" fmla="*/ 179387 h 283"/>
                  <a:gd name="T30" fmla="*/ 630238 w 397"/>
                  <a:gd name="T31" fmla="*/ 90487 h 283"/>
                  <a:gd name="T32" fmla="*/ 541338 w 397"/>
                  <a:gd name="T33" fmla="*/ 90487 h 283"/>
                  <a:gd name="T34" fmla="*/ 541338 w 397"/>
                  <a:gd name="T35" fmla="*/ 0 h 28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97" h="283">
                    <a:moveTo>
                      <a:pt x="341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4" name="Freeform 1106"/>
              <p:cNvSpPr>
                <a:spLocks/>
              </p:cNvSpPr>
              <p:nvPr/>
            </p:nvSpPr>
            <p:spPr bwMode="auto">
              <a:xfrm>
                <a:off x="4330700" y="3179763"/>
                <a:ext cx="719138" cy="630237"/>
              </a:xfrm>
              <a:custGeom>
                <a:avLst/>
                <a:gdLst>
                  <a:gd name="T0" fmla="*/ 719138 w 453"/>
                  <a:gd name="T1" fmla="*/ 180975 h 397"/>
                  <a:gd name="T2" fmla="*/ 539750 w 453"/>
                  <a:gd name="T3" fmla="*/ 180975 h 397"/>
                  <a:gd name="T4" fmla="*/ 539750 w 453"/>
                  <a:gd name="T5" fmla="*/ 269875 h 397"/>
                  <a:gd name="T6" fmla="*/ 269875 w 453"/>
                  <a:gd name="T7" fmla="*/ 269875 h 397"/>
                  <a:gd name="T8" fmla="*/ 269875 w 453"/>
                  <a:gd name="T9" fmla="*/ 90487 h 397"/>
                  <a:gd name="T10" fmla="*/ 179388 w 453"/>
                  <a:gd name="T11" fmla="*/ 90487 h 397"/>
                  <a:gd name="T12" fmla="*/ 179388 w 453"/>
                  <a:gd name="T13" fmla="*/ 0 h 397"/>
                  <a:gd name="T14" fmla="*/ 90488 w 453"/>
                  <a:gd name="T15" fmla="*/ 0 h 397"/>
                  <a:gd name="T16" fmla="*/ 90488 w 453"/>
                  <a:gd name="T17" fmla="*/ 269875 h 397"/>
                  <a:gd name="T18" fmla="*/ 0 w 453"/>
                  <a:gd name="T19" fmla="*/ 269875 h 397"/>
                  <a:gd name="T20" fmla="*/ 0 w 453"/>
                  <a:gd name="T21" fmla="*/ 541337 h 397"/>
                  <a:gd name="T22" fmla="*/ 179388 w 453"/>
                  <a:gd name="T23" fmla="*/ 541337 h 397"/>
                  <a:gd name="T24" fmla="*/ 179388 w 453"/>
                  <a:gd name="T25" fmla="*/ 630237 h 397"/>
                  <a:gd name="T26" fmla="*/ 269875 w 453"/>
                  <a:gd name="T27" fmla="*/ 630237 h 397"/>
                  <a:gd name="T28" fmla="*/ 269875 w 453"/>
                  <a:gd name="T29" fmla="*/ 541337 h 397"/>
                  <a:gd name="T30" fmla="*/ 539750 w 453"/>
                  <a:gd name="T31" fmla="*/ 541337 h 397"/>
                  <a:gd name="T32" fmla="*/ 539750 w 453"/>
                  <a:gd name="T33" fmla="*/ 450850 h 397"/>
                  <a:gd name="T34" fmla="*/ 719138 w 453"/>
                  <a:gd name="T35" fmla="*/ 450850 h 397"/>
                  <a:gd name="T36" fmla="*/ 719138 w 453"/>
                  <a:gd name="T37" fmla="*/ 180975 h 3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53" h="397">
                    <a:moveTo>
                      <a:pt x="453" y="114"/>
                    </a:moveTo>
                    <a:lnTo>
                      <a:pt x="340" y="114"/>
                    </a:lnTo>
                    <a:lnTo>
                      <a:pt x="340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453" y="284"/>
                    </a:lnTo>
                    <a:lnTo>
                      <a:pt x="453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5" name="Freeform 1107"/>
              <p:cNvSpPr>
                <a:spLocks/>
              </p:cNvSpPr>
              <p:nvPr/>
            </p:nvSpPr>
            <p:spPr bwMode="auto">
              <a:xfrm>
                <a:off x="4421188" y="2820988"/>
                <a:ext cx="719137" cy="628650"/>
              </a:xfrm>
              <a:custGeom>
                <a:avLst/>
                <a:gdLst>
                  <a:gd name="T0" fmla="*/ 719137 w 453"/>
                  <a:gd name="T1" fmla="*/ 358775 h 396"/>
                  <a:gd name="T2" fmla="*/ 449262 w 453"/>
                  <a:gd name="T3" fmla="*/ 358775 h 396"/>
                  <a:gd name="T4" fmla="*/ 449262 w 453"/>
                  <a:gd name="T5" fmla="*/ 269875 h 396"/>
                  <a:gd name="T6" fmla="*/ 358775 w 453"/>
                  <a:gd name="T7" fmla="*/ 269875 h 396"/>
                  <a:gd name="T8" fmla="*/ 358775 w 453"/>
                  <a:gd name="T9" fmla="*/ 179388 h 396"/>
                  <a:gd name="T10" fmla="*/ 179387 w 453"/>
                  <a:gd name="T11" fmla="*/ 179388 h 396"/>
                  <a:gd name="T12" fmla="*/ 179387 w 453"/>
                  <a:gd name="T13" fmla="*/ 88900 h 396"/>
                  <a:gd name="T14" fmla="*/ 88900 w 453"/>
                  <a:gd name="T15" fmla="*/ 88900 h 396"/>
                  <a:gd name="T16" fmla="*/ 88900 w 453"/>
                  <a:gd name="T17" fmla="*/ 0 h 396"/>
                  <a:gd name="T18" fmla="*/ 0 w 453"/>
                  <a:gd name="T19" fmla="*/ 0 h 396"/>
                  <a:gd name="T20" fmla="*/ 0 w 453"/>
                  <a:gd name="T21" fmla="*/ 358775 h 396"/>
                  <a:gd name="T22" fmla="*/ 88900 w 453"/>
                  <a:gd name="T23" fmla="*/ 358775 h 396"/>
                  <a:gd name="T24" fmla="*/ 88900 w 453"/>
                  <a:gd name="T25" fmla="*/ 449263 h 396"/>
                  <a:gd name="T26" fmla="*/ 179387 w 453"/>
                  <a:gd name="T27" fmla="*/ 449263 h 396"/>
                  <a:gd name="T28" fmla="*/ 179387 w 453"/>
                  <a:gd name="T29" fmla="*/ 628650 h 396"/>
                  <a:gd name="T30" fmla="*/ 449262 w 453"/>
                  <a:gd name="T31" fmla="*/ 628650 h 396"/>
                  <a:gd name="T32" fmla="*/ 449262 w 453"/>
                  <a:gd name="T33" fmla="*/ 539750 h 396"/>
                  <a:gd name="T34" fmla="*/ 628650 w 453"/>
                  <a:gd name="T35" fmla="*/ 539750 h 396"/>
                  <a:gd name="T36" fmla="*/ 628650 w 453"/>
                  <a:gd name="T37" fmla="*/ 449263 h 396"/>
                  <a:gd name="T38" fmla="*/ 719137 w 453"/>
                  <a:gd name="T39" fmla="*/ 449263 h 396"/>
                  <a:gd name="T40" fmla="*/ 719137 w 453"/>
                  <a:gd name="T41" fmla="*/ 358775 h 3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53" h="396">
                    <a:moveTo>
                      <a:pt x="453" y="226"/>
                    </a:moveTo>
                    <a:lnTo>
                      <a:pt x="283" y="226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96"/>
                    </a:lnTo>
                    <a:lnTo>
                      <a:pt x="283" y="396"/>
                    </a:lnTo>
                    <a:lnTo>
                      <a:pt x="283" y="340"/>
                    </a:lnTo>
                    <a:lnTo>
                      <a:pt x="396" y="340"/>
                    </a:lnTo>
                    <a:lnTo>
                      <a:pt x="396" y="283"/>
                    </a:lnTo>
                    <a:lnTo>
                      <a:pt x="453" y="283"/>
                    </a:lnTo>
                    <a:lnTo>
                      <a:pt x="453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6" name="Freeform 1108"/>
              <p:cNvSpPr>
                <a:spLocks/>
              </p:cNvSpPr>
              <p:nvPr/>
            </p:nvSpPr>
            <p:spPr bwMode="auto">
              <a:xfrm>
                <a:off x="4421188" y="2640013"/>
                <a:ext cx="628650" cy="539750"/>
              </a:xfrm>
              <a:custGeom>
                <a:avLst/>
                <a:gdLst>
                  <a:gd name="T0" fmla="*/ 539750 w 396"/>
                  <a:gd name="T1" fmla="*/ 0 h 340"/>
                  <a:gd name="T2" fmla="*/ 449263 w 396"/>
                  <a:gd name="T3" fmla="*/ 0 h 340"/>
                  <a:gd name="T4" fmla="*/ 449263 w 396"/>
                  <a:gd name="T5" fmla="*/ 90488 h 340"/>
                  <a:gd name="T6" fmla="*/ 179388 w 396"/>
                  <a:gd name="T7" fmla="*/ 90488 h 340"/>
                  <a:gd name="T8" fmla="*/ 179388 w 396"/>
                  <a:gd name="T9" fmla="*/ 0 h 340"/>
                  <a:gd name="T10" fmla="*/ 88900 w 396"/>
                  <a:gd name="T11" fmla="*/ 0 h 340"/>
                  <a:gd name="T12" fmla="*/ 88900 w 396"/>
                  <a:gd name="T13" fmla="*/ 90488 h 340"/>
                  <a:gd name="T14" fmla="*/ 0 w 396"/>
                  <a:gd name="T15" fmla="*/ 90488 h 340"/>
                  <a:gd name="T16" fmla="*/ 0 w 396"/>
                  <a:gd name="T17" fmla="*/ 180975 h 340"/>
                  <a:gd name="T18" fmla="*/ 88900 w 396"/>
                  <a:gd name="T19" fmla="*/ 180975 h 340"/>
                  <a:gd name="T20" fmla="*/ 88900 w 396"/>
                  <a:gd name="T21" fmla="*/ 269875 h 340"/>
                  <a:gd name="T22" fmla="*/ 179388 w 396"/>
                  <a:gd name="T23" fmla="*/ 269875 h 340"/>
                  <a:gd name="T24" fmla="*/ 179388 w 396"/>
                  <a:gd name="T25" fmla="*/ 360363 h 340"/>
                  <a:gd name="T26" fmla="*/ 358775 w 396"/>
                  <a:gd name="T27" fmla="*/ 360363 h 340"/>
                  <a:gd name="T28" fmla="*/ 358775 w 396"/>
                  <a:gd name="T29" fmla="*/ 450850 h 340"/>
                  <a:gd name="T30" fmla="*/ 449263 w 396"/>
                  <a:gd name="T31" fmla="*/ 450850 h 340"/>
                  <a:gd name="T32" fmla="*/ 449263 w 396"/>
                  <a:gd name="T33" fmla="*/ 539750 h 340"/>
                  <a:gd name="T34" fmla="*/ 628650 w 396"/>
                  <a:gd name="T35" fmla="*/ 539750 h 340"/>
                  <a:gd name="T36" fmla="*/ 628650 w 396"/>
                  <a:gd name="T37" fmla="*/ 180975 h 340"/>
                  <a:gd name="T38" fmla="*/ 539750 w 396"/>
                  <a:gd name="T39" fmla="*/ 180975 h 340"/>
                  <a:gd name="T40" fmla="*/ 539750 w 396"/>
                  <a:gd name="T41" fmla="*/ 0 h 34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96" h="340">
                    <a:moveTo>
                      <a:pt x="34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284"/>
                    </a:lnTo>
                    <a:lnTo>
                      <a:pt x="283" y="284"/>
                    </a:lnTo>
                    <a:lnTo>
                      <a:pt x="283" y="340"/>
                    </a:lnTo>
                    <a:lnTo>
                      <a:pt x="396" y="340"/>
                    </a:lnTo>
                    <a:lnTo>
                      <a:pt x="396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7" name="Freeform 1109"/>
              <p:cNvSpPr>
                <a:spLocks/>
              </p:cNvSpPr>
              <p:nvPr/>
            </p:nvSpPr>
            <p:spPr bwMode="auto">
              <a:xfrm>
                <a:off x="4510088" y="2279650"/>
                <a:ext cx="360362" cy="450850"/>
              </a:xfrm>
              <a:custGeom>
                <a:avLst/>
                <a:gdLst>
                  <a:gd name="T0" fmla="*/ 360362 w 227"/>
                  <a:gd name="T1" fmla="*/ 0 h 284"/>
                  <a:gd name="T2" fmla="*/ 0 w 227"/>
                  <a:gd name="T3" fmla="*/ 0 h 284"/>
                  <a:gd name="T4" fmla="*/ 0 w 227"/>
                  <a:gd name="T5" fmla="*/ 360363 h 284"/>
                  <a:gd name="T6" fmla="*/ 90487 w 227"/>
                  <a:gd name="T7" fmla="*/ 360363 h 284"/>
                  <a:gd name="T8" fmla="*/ 90487 w 227"/>
                  <a:gd name="T9" fmla="*/ 450850 h 284"/>
                  <a:gd name="T10" fmla="*/ 360362 w 227"/>
                  <a:gd name="T11" fmla="*/ 450850 h 284"/>
                  <a:gd name="T12" fmla="*/ 360362 w 227"/>
                  <a:gd name="T13" fmla="*/ 360363 h 284"/>
                  <a:gd name="T14" fmla="*/ 269875 w 227"/>
                  <a:gd name="T15" fmla="*/ 360363 h 284"/>
                  <a:gd name="T16" fmla="*/ 269875 w 227"/>
                  <a:gd name="T17" fmla="*/ 180975 h 284"/>
                  <a:gd name="T18" fmla="*/ 360362 w 227"/>
                  <a:gd name="T19" fmla="*/ 180975 h 284"/>
                  <a:gd name="T20" fmla="*/ 360362 w 227"/>
                  <a:gd name="T21" fmla="*/ 0 h 28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284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8" name="Freeform 1111"/>
              <p:cNvSpPr>
                <a:spLocks/>
              </p:cNvSpPr>
              <p:nvPr/>
            </p:nvSpPr>
            <p:spPr bwMode="auto">
              <a:xfrm>
                <a:off x="3790950" y="4260850"/>
                <a:ext cx="539750" cy="1260475"/>
              </a:xfrm>
              <a:custGeom>
                <a:avLst/>
                <a:gdLst>
                  <a:gd name="T0" fmla="*/ 88900 w 340"/>
                  <a:gd name="T1" fmla="*/ 1260475 h 794"/>
                  <a:gd name="T2" fmla="*/ 0 w 340"/>
                  <a:gd name="T3" fmla="*/ 1260475 h 794"/>
                  <a:gd name="T4" fmla="*/ 0 w 340"/>
                  <a:gd name="T5" fmla="*/ 1079500 h 794"/>
                  <a:gd name="T6" fmla="*/ 88900 w 340"/>
                  <a:gd name="T7" fmla="*/ 1079500 h 794"/>
                  <a:gd name="T8" fmla="*/ 88900 w 340"/>
                  <a:gd name="T9" fmla="*/ 990600 h 794"/>
                  <a:gd name="T10" fmla="*/ 179388 w 340"/>
                  <a:gd name="T11" fmla="*/ 990600 h 794"/>
                  <a:gd name="T12" fmla="*/ 179388 w 340"/>
                  <a:gd name="T13" fmla="*/ 630238 h 794"/>
                  <a:gd name="T14" fmla="*/ 88900 w 340"/>
                  <a:gd name="T15" fmla="*/ 630238 h 794"/>
                  <a:gd name="T16" fmla="*/ 88900 w 340"/>
                  <a:gd name="T17" fmla="*/ 0 h 794"/>
                  <a:gd name="T18" fmla="*/ 269875 w 340"/>
                  <a:gd name="T19" fmla="*/ 0 h 794"/>
                  <a:gd name="T20" fmla="*/ 269875 w 340"/>
                  <a:gd name="T21" fmla="*/ 88900 h 794"/>
                  <a:gd name="T22" fmla="*/ 449263 w 340"/>
                  <a:gd name="T23" fmla="*/ 88900 h 794"/>
                  <a:gd name="T24" fmla="*/ 449263 w 340"/>
                  <a:gd name="T25" fmla="*/ 269875 h 794"/>
                  <a:gd name="T26" fmla="*/ 539750 w 340"/>
                  <a:gd name="T27" fmla="*/ 269875 h 794"/>
                  <a:gd name="T28" fmla="*/ 539750 w 340"/>
                  <a:gd name="T29" fmla="*/ 360363 h 794"/>
                  <a:gd name="T30" fmla="*/ 358775 w 340"/>
                  <a:gd name="T31" fmla="*/ 360363 h 794"/>
                  <a:gd name="T32" fmla="*/ 358775 w 340"/>
                  <a:gd name="T33" fmla="*/ 449263 h 794"/>
                  <a:gd name="T34" fmla="*/ 449263 w 340"/>
                  <a:gd name="T35" fmla="*/ 449263 h 794"/>
                  <a:gd name="T36" fmla="*/ 449263 w 340"/>
                  <a:gd name="T37" fmla="*/ 900113 h 794"/>
                  <a:gd name="T38" fmla="*/ 358775 w 340"/>
                  <a:gd name="T39" fmla="*/ 900113 h 794"/>
                  <a:gd name="T40" fmla="*/ 358775 w 340"/>
                  <a:gd name="T41" fmla="*/ 1079500 h 794"/>
                  <a:gd name="T42" fmla="*/ 269875 w 340"/>
                  <a:gd name="T43" fmla="*/ 1079500 h 794"/>
                  <a:gd name="T44" fmla="*/ 269875 w 340"/>
                  <a:gd name="T45" fmla="*/ 1169988 h 794"/>
                  <a:gd name="T46" fmla="*/ 88900 w 340"/>
                  <a:gd name="T47" fmla="*/ 1169988 h 794"/>
                  <a:gd name="T48" fmla="*/ 88900 w 340"/>
                  <a:gd name="T49" fmla="*/ 1260475 h 79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40" h="794">
                    <a:moveTo>
                      <a:pt x="56" y="794"/>
                    </a:moveTo>
                    <a:lnTo>
                      <a:pt x="0" y="794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56" y="624"/>
                    </a:lnTo>
                    <a:lnTo>
                      <a:pt x="113" y="624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83" y="56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226" y="227"/>
                    </a:lnTo>
                    <a:lnTo>
                      <a:pt x="226" y="283"/>
                    </a:lnTo>
                    <a:lnTo>
                      <a:pt x="283" y="283"/>
                    </a:lnTo>
                    <a:lnTo>
                      <a:pt x="283" y="567"/>
                    </a:lnTo>
                    <a:lnTo>
                      <a:pt x="226" y="567"/>
                    </a:lnTo>
                    <a:lnTo>
                      <a:pt x="226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56" y="737"/>
                    </a:lnTo>
                    <a:lnTo>
                      <a:pt x="56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9" name="Freeform 1112"/>
              <p:cNvSpPr>
                <a:spLocks/>
              </p:cNvSpPr>
              <p:nvPr/>
            </p:nvSpPr>
            <p:spPr bwMode="auto">
              <a:xfrm>
                <a:off x="3609975" y="5970588"/>
                <a:ext cx="1169988" cy="539750"/>
              </a:xfrm>
              <a:custGeom>
                <a:avLst/>
                <a:gdLst>
                  <a:gd name="T0" fmla="*/ 0 w 737"/>
                  <a:gd name="T1" fmla="*/ 360363 h 340"/>
                  <a:gd name="T2" fmla="*/ 90488 w 737"/>
                  <a:gd name="T3" fmla="*/ 360363 h 340"/>
                  <a:gd name="T4" fmla="*/ 90488 w 737"/>
                  <a:gd name="T5" fmla="*/ 269875 h 340"/>
                  <a:gd name="T6" fmla="*/ 269875 w 737"/>
                  <a:gd name="T7" fmla="*/ 269875 h 340"/>
                  <a:gd name="T8" fmla="*/ 269875 w 737"/>
                  <a:gd name="T9" fmla="*/ 360363 h 340"/>
                  <a:gd name="T10" fmla="*/ 450850 w 737"/>
                  <a:gd name="T11" fmla="*/ 360363 h 340"/>
                  <a:gd name="T12" fmla="*/ 450850 w 737"/>
                  <a:gd name="T13" fmla="*/ 269875 h 340"/>
                  <a:gd name="T14" fmla="*/ 630238 w 737"/>
                  <a:gd name="T15" fmla="*/ 269875 h 340"/>
                  <a:gd name="T16" fmla="*/ 630238 w 737"/>
                  <a:gd name="T17" fmla="*/ 180975 h 340"/>
                  <a:gd name="T18" fmla="*/ 720725 w 737"/>
                  <a:gd name="T19" fmla="*/ 180975 h 340"/>
                  <a:gd name="T20" fmla="*/ 720725 w 737"/>
                  <a:gd name="T21" fmla="*/ 90488 h 340"/>
                  <a:gd name="T22" fmla="*/ 990600 w 737"/>
                  <a:gd name="T23" fmla="*/ 90488 h 340"/>
                  <a:gd name="T24" fmla="*/ 990600 w 737"/>
                  <a:gd name="T25" fmla="*/ 0 h 340"/>
                  <a:gd name="T26" fmla="*/ 1169988 w 737"/>
                  <a:gd name="T27" fmla="*/ 0 h 340"/>
                  <a:gd name="T28" fmla="*/ 1169988 w 737"/>
                  <a:gd name="T29" fmla="*/ 90488 h 340"/>
                  <a:gd name="T30" fmla="*/ 1081088 w 737"/>
                  <a:gd name="T31" fmla="*/ 90488 h 340"/>
                  <a:gd name="T32" fmla="*/ 1081088 w 737"/>
                  <a:gd name="T33" fmla="*/ 180975 h 340"/>
                  <a:gd name="T34" fmla="*/ 990600 w 737"/>
                  <a:gd name="T35" fmla="*/ 180975 h 340"/>
                  <a:gd name="T36" fmla="*/ 990600 w 737"/>
                  <a:gd name="T37" fmla="*/ 360363 h 340"/>
                  <a:gd name="T38" fmla="*/ 720725 w 737"/>
                  <a:gd name="T39" fmla="*/ 360363 h 340"/>
                  <a:gd name="T40" fmla="*/ 720725 w 737"/>
                  <a:gd name="T41" fmla="*/ 450850 h 340"/>
                  <a:gd name="T42" fmla="*/ 360363 w 737"/>
                  <a:gd name="T43" fmla="*/ 450850 h 340"/>
                  <a:gd name="T44" fmla="*/ 360363 w 737"/>
                  <a:gd name="T45" fmla="*/ 539750 h 340"/>
                  <a:gd name="T46" fmla="*/ 0 w 737"/>
                  <a:gd name="T47" fmla="*/ 539750 h 340"/>
                  <a:gd name="T48" fmla="*/ 0 w 737"/>
                  <a:gd name="T49" fmla="*/ 360363 h 34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37" h="340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1" y="57"/>
                    </a:lnTo>
                    <a:lnTo>
                      <a:pt x="681" y="114"/>
                    </a:lnTo>
                    <a:lnTo>
                      <a:pt x="624" y="114"/>
                    </a:lnTo>
                    <a:lnTo>
                      <a:pt x="624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0" name="Freeform 1113"/>
              <p:cNvSpPr>
                <a:spLocks/>
              </p:cNvSpPr>
              <p:nvPr/>
            </p:nvSpPr>
            <p:spPr bwMode="auto">
              <a:xfrm>
                <a:off x="4510088" y="5791200"/>
                <a:ext cx="180975" cy="179388"/>
              </a:xfrm>
              <a:custGeom>
                <a:avLst/>
                <a:gdLst>
                  <a:gd name="T0" fmla="*/ 180975 w 114"/>
                  <a:gd name="T1" fmla="*/ 0 h 113"/>
                  <a:gd name="T2" fmla="*/ 0 w 114"/>
                  <a:gd name="T3" fmla="*/ 0 h 113"/>
                  <a:gd name="T4" fmla="*/ 0 w 114"/>
                  <a:gd name="T5" fmla="*/ 179388 h 113"/>
                  <a:gd name="T6" fmla="*/ 180975 w 114"/>
                  <a:gd name="T7" fmla="*/ 179388 h 113"/>
                  <a:gd name="T8" fmla="*/ 180975 w 114"/>
                  <a:gd name="T9" fmla="*/ 0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1" name="Freeform 1115"/>
              <p:cNvSpPr>
                <a:spLocks/>
              </p:cNvSpPr>
              <p:nvPr/>
            </p:nvSpPr>
            <p:spPr bwMode="auto">
              <a:xfrm>
                <a:off x="4330700" y="5700713"/>
                <a:ext cx="269875" cy="360362"/>
              </a:xfrm>
              <a:custGeom>
                <a:avLst/>
                <a:gdLst>
                  <a:gd name="T0" fmla="*/ 269875 w 170"/>
                  <a:gd name="T1" fmla="*/ 0 h 227"/>
                  <a:gd name="T2" fmla="*/ 90488 w 170"/>
                  <a:gd name="T3" fmla="*/ 0 h 227"/>
                  <a:gd name="T4" fmla="*/ 90488 w 170"/>
                  <a:gd name="T5" fmla="*/ 90487 h 227"/>
                  <a:gd name="T6" fmla="*/ 0 w 170"/>
                  <a:gd name="T7" fmla="*/ 90487 h 227"/>
                  <a:gd name="T8" fmla="*/ 0 w 170"/>
                  <a:gd name="T9" fmla="*/ 269875 h 227"/>
                  <a:gd name="T10" fmla="*/ 90488 w 170"/>
                  <a:gd name="T11" fmla="*/ 269875 h 227"/>
                  <a:gd name="T12" fmla="*/ 90488 w 170"/>
                  <a:gd name="T13" fmla="*/ 360362 h 227"/>
                  <a:gd name="T14" fmla="*/ 269875 w 170"/>
                  <a:gd name="T15" fmla="*/ 360362 h 227"/>
                  <a:gd name="T16" fmla="*/ 269875 w 170"/>
                  <a:gd name="T17" fmla="*/ 269875 h 227"/>
                  <a:gd name="T18" fmla="*/ 179388 w 170"/>
                  <a:gd name="T19" fmla="*/ 269875 h 227"/>
                  <a:gd name="T20" fmla="*/ 179388 w 170"/>
                  <a:gd name="T21" fmla="*/ 90487 h 227"/>
                  <a:gd name="T22" fmla="*/ 269875 w 170"/>
                  <a:gd name="T23" fmla="*/ 90487 h 227"/>
                  <a:gd name="T24" fmla="*/ 269875 w 170"/>
                  <a:gd name="T25" fmla="*/ 0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2" name="Freeform 1116"/>
              <p:cNvSpPr>
                <a:spLocks/>
              </p:cNvSpPr>
              <p:nvPr/>
            </p:nvSpPr>
            <p:spPr bwMode="auto">
              <a:xfrm>
                <a:off x="4240213" y="5610225"/>
                <a:ext cx="180975" cy="269875"/>
              </a:xfrm>
              <a:custGeom>
                <a:avLst/>
                <a:gdLst>
                  <a:gd name="T0" fmla="*/ 90488 w 114"/>
                  <a:gd name="T1" fmla="*/ 0 h 170"/>
                  <a:gd name="T2" fmla="*/ 90488 w 114"/>
                  <a:gd name="T3" fmla="*/ 90488 h 170"/>
                  <a:gd name="T4" fmla="*/ 0 w 114"/>
                  <a:gd name="T5" fmla="*/ 90488 h 170"/>
                  <a:gd name="T6" fmla="*/ 0 w 114"/>
                  <a:gd name="T7" fmla="*/ 269875 h 170"/>
                  <a:gd name="T8" fmla="*/ 90488 w 114"/>
                  <a:gd name="T9" fmla="*/ 269875 h 170"/>
                  <a:gd name="T10" fmla="*/ 90488 w 114"/>
                  <a:gd name="T11" fmla="*/ 180975 h 170"/>
                  <a:gd name="T12" fmla="*/ 180975 w 114"/>
                  <a:gd name="T13" fmla="*/ 180975 h 170"/>
                  <a:gd name="T14" fmla="*/ 180975 w 114"/>
                  <a:gd name="T15" fmla="*/ 0 h 170"/>
                  <a:gd name="T16" fmla="*/ 90488 w 114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3" name="Freeform 1117"/>
              <p:cNvSpPr>
                <a:spLocks/>
              </p:cNvSpPr>
              <p:nvPr/>
            </p:nvSpPr>
            <p:spPr bwMode="auto">
              <a:xfrm>
                <a:off x="3790950" y="5880100"/>
                <a:ext cx="630238" cy="450850"/>
              </a:xfrm>
              <a:custGeom>
                <a:avLst/>
                <a:gdLst>
                  <a:gd name="T0" fmla="*/ 0 w 397"/>
                  <a:gd name="T1" fmla="*/ 271463 h 284"/>
                  <a:gd name="T2" fmla="*/ 179388 w 397"/>
                  <a:gd name="T3" fmla="*/ 271463 h 284"/>
                  <a:gd name="T4" fmla="*/ 269875 w 397"/>
                  <a:gd name="T5" fmla="*/ 271463 h 284"/>
                  <a:gd name="T6" fmla="*/ 269875 w 397"/>
                  <a:gd name="T7" fmla="*/ 180975 h 284"/>
                  <a:gd name="T8" fmla="*/ 449263 w 397"/>
                  <a:gd name="T9" fmla="*/ 180975 h 284"/>
                  <a:gd name="T10" fmla="*/ 449263 w 397"/>
                  <a:gd name="T11" fmla="*/ 0 h 284"/>
                  <a:gd name="T12" fmla="*/ 539750 w 397"/>
                  <a:gd name="T13" fmla="*/ 0 h 284"/>
                  <a:gd name="T14" fmla="*/ 539750 w 397"/>
                  <a:gd name="T15" fmla="*/ 90488 h 284"/>
                  <a:gd name="T16" fmla="*/ 630238 w 397"/>
                  <a:gd name="T17" fmla="*/ 90488 h 284"/>
                  <a:gd name="T18" fmla="*/ 630238 w 397"/>
                  <a:gd name="T19" fmla="*/ 180975 h 284"/>
                  <a:gd name="T20" fmla="*/ 539750 w 397"/>
                  <a:gd name="T21" fmla="*/ 180975 h 284"/>
                  <a:gd name="T22" fmla="*/ 539750 w 397"/>
                  <a:gd name="T23" fmla="*/ 271463 h 284"/>
                  <a:gd name="T24" fmla="*/ 449263 w 397"/>
                  <a:gd name="T25" fmla="*/ 271463 h 284"/>
                  <a:gd name="T26" fmla="*/ 449263 w 397"/>
                  <a:gd name="T27" fmla="*/ 360363 h 284"/>
                  <a:gd name="T28" fmla="*/ 269875 w 397"/>
                  <a:gd name="T29" fmla="*/ 360363 h 284"/>
                  <a:gd name="T30" fmla="*/ 269875 w 397"/>
                  <a:gd name="T31" fmla="*/ 450850 h 284"/>
                  <a:gd name="T32" fmla="*/ 88900 w 397"/>
                  <a:gd name="T33" fmla="*/ 450850 h 284"/>
                  <a:gd name="T34" fmla="*/ 88900 w 397"/>
                  <a:gd name="T35" fmla="*/ 360363 h 284"/>
                  <a:gd name="T36" fmla="*/ 0 w 397"/>
                  <a:gd name="T37" fmla="*/ 360363 h 284"/>
                  <a:gd name="T38" fmla="*/ 0 w 397"/>
                  <a:gd name="T39" fmla="*/ 271463 h 28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97" h="284">
                    <a:moveTo>
                      <a:pt x="0" y="171"/>
                    </a:moveTo>
                    <a:lnTo>
                      <a:pt x="113" y="171"/>
                    </a:lnTo>
                    <a:lnTo>
                      <a:pt x="170" y="171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171"/>
                    </a:lnTo>
                    <a:lnTo>
                      <a:pt x="283" y="171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4" name="Freeform 1118"/>
              <p:cNvSpPr>
                <a:spLocks/>
              </p:cNvSpPr>
              <p:nvPr/>
            </p:nvSpPr>
            <p:spPr bwMode="auto">
              <a:xfrm>
                <a:off x="4060825" y="5791200"/>
                <a:ext cx="179388" cy="269875"/>
              </a:xfrm>
              <a:custGeom>
                <a:avLst/>
                <a:gdLst>
                  <a:gd name="T0" fmla="*/ 88900 w 113"/>
                  <a:gd name="T1" fmla="*/ 0 h 170"/>
                  <a:gd name="T2" fmla="*/ 88900 w 113"/>
                  <a:gd name="T3" fmla="*/ 88900 h 170"/>
                  <a:gd name="T4" fmla="*/ 88900 w 113"/>
                  <a:gd name="T5" fmla="*/ 179388 h 170"/>
                  <a:gd name="T6" fmla="*/ 0 w 113"/>
                  <a:gd name="T7" fmla="*/ 179388 h 170"/>
                  <a:gd name="T8" fmla="*/ 0 w 113"/>
                  <a:gd name="T9" fmla="*/ 269875 h 170"/>
                  <a:gd name="T10" fmla="*/ 179388 w 113"/>
                  <a:gd name="T11" fmla="*/ 269875 h 170"/>
                  <a:gd name="T12" fmla="*/ 179388 w 113"/>
                  <a:gd name="T13" fmla="*/ 0 h 170"/>
                  <a:gd name="T14" fmla="*/ 88900 w 113"/>
                  <a:gd name="T15" fmla="*/ 0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3" h="170">
                    <a:moveTo>
                      <a:pt x="56" y="0"/>
                    </a:moveTo>
                    <a:lnTo>
                      <a:pt x="56" y="56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5" name="Freeform 1119"/>
              <p:cNvSpPr>
                <a:spLocks/>
              </p:cNvSpPr>
              <p:nvPr/>
            </p:nvSpPr>
            <p:spPr bwMode="auto">
              <a:xfrm>
                <a:off x="3070225" y="5880100"/>
                <a:ext cx="360363" cy="360363"/>
              </a:xfrm>
              <a:custGeom>
                <a:avLst/>
                <a:gdLst>
                  <a:gd name="T0" fmla="*/ 269875 w 227"/>
                  <a:gd name="T1" fmla="*/ 0 h 227"/>
                  <a:gd name="T2" fmla="*/ 269875 w 227"/>
                  <a:gd name="T3" fmla="*/ 90488 h 227"/>
                  <a:gd name="T4" fmla="*/ 360363 w 227"/>
                  <a:gd name="T5" fmla="*/ 90488 h 227"/>
                  <a:gd name="T6" fmla="*/ 360363 w 227"/>
                  <a:gd name="T7" fmla="*/ 271463 h 227"/>
                  <a:gd name="T8" fmla="*/ 269875 w 227"/>
                  <a:gd name="T9" fmla="*/ 271463 h 227"/>
                  <a:gd name="T10" fmla="*/ 269875 w 227"/>
                  <a:gd name="T11" fmla="*/ 360363 h 227"/>
                  <a:gd name="T12" fmla="*/ 0 w 227"/>
                  <a:gd name="T13" fmla="*/ 360363 h 227"/>
                  <a:gd name="T14" fmla="*/ 0 w 227"/>
                  <a:gd name="T15" fmla="*/ 180975 h 227"/>
                  <a:gd name="T16" fmla="*/ 90488 w 227"/>
                  <a:gd name="T17" fmla="*/ 180975 h 227"/>
                  <a:gd name="T18" fmla="*/ 90488 w 227"/>
                  <a:gd name="T19" fmla="*/ 90488 h 227"/>
                  <a:gd name="T20" fmla="*/ 179388 w 227"/>
                  <a:gd name="T21" fmla="*/ 90488 h 227"/>
                  <a:gd name="T22" fmla="*/ 179388 w 227"/>
                  <a:gd name="T23" fmla="*/ 0 h 227"/>
                  <a:gd name="T24" fmla="*/ 269875 w 227"/>
                  <a:gd name="T25" fmla="*/ 0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227">
                    <a:moveTo>
                      <a:pt x="170" y="0"/>
                    </a:move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6" name="Freeform 1120"/>
              <p:cNvSpPr>
                <a:spLocks/>
              </p:cNvSpPr>
              <p:nvPr/>
            </p:nvSpPr>
            <p:spPr bwMode="auto">
              <a:xfrm>
                <a:off x="2800350" y="5340350"/>
                <a:ext cx="360363" cy="269875"/>
              </a:xfrm>
              <a:custGeom>
                <a:avLst/>
                <a:gdLst>
                  <a:gd name="T0" fmla="*/ 0 w 227"/>
                  <a:gd name="T1" fmla="*/ 90488 h 170"/>
                  <a:gd name="T2" fmla="*/ 0 w 227"/>
                  <a:gd name="T3" fmla="*/ 180975 h 170"/>
                  <a:gd name="T4" fmla="*/ 269875 w 227"/>
                  <a:gd name="T5" fmla="*/ 180975 h 170"/>
                  <a:gd name="T6" fmla="*/ 269875 w 227"/>
                  <a:gd name="T7" fmla="*/ 269875 h 170"/>
                  <a:gd name="T8" fmla="*/ 360363 w 227"/>
                  <a:gd name="T9" fmla="*/ 269875 h 170"/>
                  <a:gd name="T10" fmla="*/ 360363 w 227"/>
                  <a:gd name="T11" fmla="*/ 90488 h 170"/>
                  <a:gd name="T12" fmla="*/ 179388 w 227"/>
                  <a:gd name="T13" fmla="*/ 90488 h 170"/>
                  <a:gd name="T14" fmla="*/ 179388 w 227"/>
                  <a:gd name="T15" fmla="*/ 0 h 170"/>
                  <a:gd name="T16" fmla="*/ 90488 w 227"/>
                  <a:gd name="T17" fmla="*/ 0 h 170"/>
                  <a:gd name="T18" fmla="*/ 90488 w 227"/>
                  <a:gd name="T19" fmla="*/ 90488 h 170"/>
                  <a:gd name="T20" fmla="*/ 0 w 227"/>
                  <a:gd name="T21" fmla="*/ 90488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70">
                    <a:moveTo>
                      <a:pt x="0" y="57"/>
                    </a:move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7" name="Freeform 1121"/>
              <p:cNvSpPr>
                <a:spLocks/>
              </p:cNvSpPr>
              <p:nvPr/>
            </p:nvSpPr>
            <p:spPr bwMode="auto">
              <a:xfrm>
                <a:off x="2709863" y="5521325"/>
                <a:ext cx="360362" cy="358775"/>
              </a:xfrm>
              <a:custGeom>
                <a:avLst/>
                <a:gdLst>
                  <a:gd name="T0" fmla="*/ 360362 w 227"/>
                  <a:gd name="T1" fmla="*/ 0 h 226"/>
                  <a:gd name="T2" fmla="*/ 90487 w 227"/>
                  <a:gd name="T3" fmla="*/ 0 h 226"/>
                  <a:gd name="T4" fmla="*/ 90487 w 227"/>
                  <a:gd name="T5" fmla="*/ 88900 h 226"/>
                  <a:gd name="T6" fmla="*/ 0 w 227"/>
                  <a:gd name="T7" fmla="*/ 88900 h 226"/>
                  <a:gd name="T8" fmla="*/ 0 w 227"/>
                  <a:gd name="T9" fmla="*/ 179388 h 226"/>
                  <a:gd name="T10" fmla="*/ 180975 w 227"/>
                  <a:gd name="T11" fmla="*/ 179388 h 226"/>
                  <a:gd name="T12" fmla="*/ 180975 w 227"/>
                  <a:gd name="T13" fmla="*/ 269875 h 226"/>
                  <a:gd name="T14" fmla="*/ 269875 w 227"/>
                  <a:gd name="T15" fmla="*/ 269875 h 226"/>
                  <a:gd name="T16" fmla="*/ 269875 w 227"/>
                  <a:gd name="T17" fmla="*/ 358775 h 226"/>
                  <a:gd name="T18" fmla="*/ 360362 w 227"/>
                  <a:gd name="T19" fmla="*/ 358775 h 226"/>
                  <a:gd name="T20" fmla="*/ 360362 w 227"/>
                  <a:gd name="T21" fmla="*/ 179388 h 226"/>
                  <a:gd name="T22" fmla="*/ 269875 w 227"/>
                  <a:gd name="T23" fmla="*/ 179388 h 226"/>
                  <a:gd name="T24" fmla="*/ 269875 w 227"/>
                  <a:gd name="T25" fmla="*/ 88900 h 226"/>
                  <a:gd name="T26" fmla="*/ 360362 w 227"/>
                  <a:gd name="T27" fmla="*/ 88900 h 226"/>
                  <a:gd name="T28" fmla="*/ 360362 w 227"/>
                  <a:gd name="T29" fmla="*/ 0 h 2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27" h="226">
                    <a:moveTo>
                      <a:pt x="227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8" name="Freeform 1122"/>
              <p:cNvSpPr>
                <a:spLocks/>
              </p:cNvSpPr>
              <p:nvPr/>
            </p:nvSpPr>
            <p:spPr bwMode="auto">
              <a:xfrm>
                <a:off x="2979738" y="5610225"/>
                <a:ext cx="360362" cy="360363"/>
              </a:xfrm>
              <a:custGeom>
                <a:avLst/>
                <a:gdLst>
                  <a:gd name="T0" fmla="*/ 360362 w 227"/>
                  <a:gd name="T1" fmla="*/ 269875 h 227"/>
                  <a:gd name="T2" fmla="*/ 360362 w 227"/>
                  <a:gd name="T3" fmla="*/ 0 h 227"/>
                  <a:gd name="T4" fmla="*/ 0 w 227"/>
                  <a:gd name="T5" fmla="*/ 0 h 227"/>
                  <a:gd name="T6" fmla="*/ 0 w 227"/>
                  <a:gd name="T7" fmla="*/ 90488 h 227"/>
                  <a:gd name="T8" fmla="*/ 90487 w 227"/>
                  <a:gd name="T9" fmla="*/ 90488 h 227"/>
                  <a:gd name="T10" fmla="*/ 90487 w 227"/>
                  <a:gd name="T11" fmla="*/ 269875 h 227"/>
                  <a:gd name="T12" fmla="*/ 180975 w 227"/>
                  <a:gd name="T13" fmla="*/ 269875 h 227"/>
                  <a:gd name="T14" fmla="*/ 180975 w 227"/>
                  <a:gd name="T15" fmla="*/ 360363 h 227"/>
                  <a:gd name="T16" fmla="*/ 269875 w 227"/>
                  <a:gd name="T17" fmla="*/ 360363 h 227"/>
                  <a:gd name="T18" fmla="*/ 269875 w 227"/>
                  <a:gd name="T19" fmla="*/ 269875 h 227"/>
                  <a:gd name="T20" fmla="*/ 360362 w 227"/>
                  <a:gd name="T21" fmla="*/ 269875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227">
                    <a:moveTo>
                      <a:pt x="227" y="170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9" name="Freeform 1123"/>
              <p:cNvSpPr>
                <a:spLocks/>
              </p:cNvSpPr>
              <p:nvPr/>
            </p:nvSpPr>
            <p:spPr bwMode="auto">
              <a:xfrm>
                <a:off x="3160713" y="5430838"/>
                <a:ext cx="449262" cy="269875"/>
              </a:xfrm>
              <a:custGeom>
                <a:avLst/>
                <a:gdLst>
                  <a:gd name="T0" fmla="*/ 269875 w 283"/>
                  <a:gd name="T1" fmla="*/ 269875 h 170"/>
                  <a:gd name="T2" fmla="*/ 179387 w 283"/>
                  <a:gd name="T3" fmla="*/ 269875 h 170"/>
                  <a:gd name="T4" fmla="*/ 179387 w 283"/>
                  <a:gd name="T5" fmla="*/ 179388 h 170"/>
                  <a:gd name="T6" fmla="*/ 0 w 283"/>
                  <a:gd name="T7" fmla="*/ 179388 h 170"/>
                  <a:gd name="T8" fmla="*/ 0 w 283"/>
                  <a:gd name="T9" fmla="*/ 0 h 170"/>
                  <a:gd name="T10" fmla="*/ 360362 w 283"/>
                  <a:gd name="T11" fmla="*/ 0 h 170"/>
                  <a:gd name="T12" fmla="*/ 360362 w 283"/>
                  <a:gd name="T13" fmla="*/ 90488 h 170"/>
                  <a:gd name="T14" fmla="*/ 449262 w 283"/>
                  <a:gd name="T15" fmla="*/ 90488 h 170"/>
                  <a:gd name="T16" fmla="*/ 449262 w 283"/>
                  <a:gd name="T17" fmla="*/ 179388 h 170"/>
                  <a:gd name="T18" fmla="*/ 269875 w 283"/>
                  <a:gd name="T19" fmla="*/ 179388 h 170"/>
                  <a:gd name="T20" fmla="*/ 269875 w 283"/>
                  <a:gd name="T21" fmla="*/ 269875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170">
                    <a:moveTo>
                      <a:pt x="170" y="170"/>
                    </a:moveTo>
                    <a:lnTo>
                      <a:pt x="113" y="17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170" y="113"/>
                    </a:lnTo>
                    <a:lnTo>
                      <a:pt x="17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0" name="Freeform 1141"/>
              <p:cNvSpPr>
                <a:spLocks/>
              </p:cNvSpPr>
              <p:nvPr/>
            </p:nvSpPr>
            <p:spPr bwMode="auto">
              <a:xfrm>
                <a:off x="730250" y="7591425"/>
                <a:ext cx="269875" cy="269875"/>
              </a:xfrm>
              <a:custGeom>
                <a:avLst/>
                <a:gdLst>
                  <a:gd name="T0" fmla="*/ 269875 w 170"/>
                  <a:gd name="T1" fmla="*/ 0 h 170"/>
                  <a:gd name="T2" fmla="*/ 0 w 170"/>
                  <a:gd name="T3" fmla="*/ 0 h 170"/>
                  <a:gd name="T4" fmla="*/ 0 w 170"/>
                  <a:gd name="T5" fmla="*/ 179388 h 170"/>
                  <a:gd name="T6" fmla="*/ 90488 w 170"/>
                  <a:gd name="T7" fmla="*/ 179388 h 170"/>
                  <a:gd name="T8" fmla="*/ 90488 w 170"/>
                  <a:gd name="T9" fmla="*/ 269875 h 170"/>
                  <a:gd name="T10" fmla="*/ 179388 w 170"/>
                  <a:gd name="T11" fmla="*/ 269875 h 170"/>
                  <a:gd name="T12" fmla="*/ 179388 w 170"/>
                  <a:gd name="T13" fmla="*/ 179388 h 170"/>
                  <a:gd name="T14" fmla="*/ 269875 w 170"/>
                  <a:gd name="T15" fmla="*/ 179388 h 170"/>
                  <a:gd name="T16" fmla="*/ 269875 w 170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05" name="グループ化 404"/>
            <p:cNvGrpSpPr/>
            <p:nvPr/>
          </p:nvGrpSpPr>
          <p:grpSpPr>
            <a:xfrm>
              <a:off x="612336" y="479399"/>
              <a:ext cx="10242620" cy="8802242"/>
              <a:chOff x="612336" y="479399"/>
              <a:chExt cx="10242620" cy="8802242"/>
            </a:xfrm>
          </p:grpSpPr>
          <p:sp>
            <p:nvSpPr>
              <p:cNvPr id="406" name="正方形/長方形 405"/>
              <p:cNvSpPr/>
              <p:nvPr/>
            </p:nvSpPr>
            <p:spPr>
              <a:xfrm>
                <a:off x="2927089" y="828828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函館市</a:t>
                </a:r>
              </a:p>
            </p:txBody>
          </p:sp>
          <p:sp>
            <p:nvSpPr>
              <p:cNvPr id="407" name="正方形/長方形 406"/>
              <p:cNvSpPr/>
              <p:nvPr/>
            </p:nvSpPr>
            <p:spPr>
              <a:xfrm>
                <a:off x="3177686" y="532924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小樽市</a:t>
                </a:r>
              </a:p>
            </p:txBody>
          </p:sp>
          <p:sp>
            <p:nvSpPr>
              <p:cNvPr id="408" name="正方形/長方形 407"/>
              <p:cNvSpPr/>
              <p:nvPr/>
            </p:nvSpPr>
            <p:spPr>
              <a:xfrm>
                <a:off x="5261740" y="40929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9" name="正方形/長方形 408"/>
              <p:cNvSpPr/>
              <p:nvPr/>
            </p:nvSpPr>
            <p:spPr>
              <a:xfrm>
                <a:off x="2927500" y="722198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室蘭市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0" name="正方形/長方形 409"/>
              <p:cNvSpPr/>
              <p:nvPr/>
            </p:nvSpPr>
            <p:spPr>
              <a:xfrm>
                <a:off x="7565587" y="581526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1" name="正方形/長方形 410"/>
              <p:cNvSpPr/>
              <p:nvPr/>
            </p:nvSpPr>
            <p:spPr>
              <a:xfrm>
                <a:off x="6450538" y="62657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帯広市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2" name="正方形/長方形 411"/>
              <p:cNvSpPr/>
              <p:nvPr/>
            </p:nvSpPr>
            <p:spPr>
              <a:xfrm>
                <a:off x="7545953" y="3891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北見市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3" name="正方形/長方形 412"/>
              <p:cNvSpPr/>
              <p:nvPr/>
            </p:nvSpPr>
            <p:spPr>
              <a:xfrm>
                <a:off x="4449943" y="506710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美唄市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4" name="正方形/長方形 413"/>
              <p:cNvSpPr/>
              <p:nvPr/>
            </p:nvSpPr>
            <p:spPr>
              <a:xfrm>
                <a:off x="4357500" y="543256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岩見沢市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5" name="正方形/長方形 414"/>
              <p:cNvSpPr/>
              <p:nvPr/>
            </p:nvSpPr>
            <p:spPr>
              <a:xfrm>
                <a:off x="8168219" y="349953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網走市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6" name="正方形/長方形 415"/>
              <p:cNvSpPr/>
              <p:nvPr/>
            </p:nvSpPr>
            <p:spPr>
              <a:xfrm>
                <a:off x="4268873" y="38040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留萌市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7" name="正方形/長方形 416"/>
              <p:cNvSpPr/>
              <p:nvPr/>
            </p:nvSpPr>
            <p:spPr>
              <a:xfrm>
                <a:off x="3937821" y="645124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苫小牧市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8" name="正方形/長方形 417"/>
              <p:cNvSpPr/>
              <p:nvPr/>
            </p:nvSpPr>
            <p:spPr>
              <a:xfrm>
                <a:off x="4391324" y="53598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稚内市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9" name="正方形/長方形 418"/>
              <p:cNvSpPr/>
              <p:nvPr/>
            </p:nvSpPr>
            <p:spPr>
              <a:xfrm>
                <a:off x="4950549" y="50198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0" name="正方形/長方形 419"/>
              <p:cNvSpPr/>
              <p:nvPr/>
            </p:nvSpPr>
            <p:spPr>
              <a:xfrm>
                <a:off x="4842833" y="465977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歌志内市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1" name="正方形/長方形 420"/>
              <p:cNvSpPr/>
              <p:nvPr/>
            </p:nvSpPr>
            <p:spPr>
              <a:xfrm>
                <a:off x="5367104" y="511960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富良野市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2" name="正方形/長方形 421"/>
              <p:cNvSpPr/>
              <p:nvPr/>
            </p:nvSpPr>
            <p:spPr>
              <a:xfrm>
                <a:off x="3700000" y="605443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恵庭市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3" name="正方形/長方形 422"/>
              <p:cNvSpPr/>
              <p:nvPr/>
            </p:nvSpPr>
            <p:spPr>
              <a:xfrm>
                <a:off x="2816418" y="696124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4" name="正方形/長方形 423"/>
              <p:cNvSpPr/>
              <p:nvPr/>
            </p:nvSpPr>
            <p:spPr>
              <a:xfrm>
                <a:off x="4563147" y="437085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5" name="正方形/長方形 424"/>
              <p:cNvSpPr/>
              <p:nvPr/>
            </p:nvSpPr>
            <p:spPr>
              <a:xfrm>
                <a:off x="4081292" y="614494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千歳市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6" name="正方形/長方形 425"/>
              <p:cNvSpPr/>
              <p:nvPr/>
            </p:nvSpPr>
            <p:spPr>
              <a:xfrm>
                <a:off x="10304805" y="51188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根室市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7" name="正方形/長方形 426"/>
              <p:cNvSpPr/>
              <p:nvPr/>
            </p:nvSpPr>
            <p:spPr>
              <a:xfrm>
                <a:off x="5378368" y="273132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名寄市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8" name="正方形/長方形 427"/>
              <p:cNvSpPr/>
              <p:nvPr/>
            </p:nvSpPr>
            <p:spPr>
              <a:xfrm>
                <a:off x="5649926" y="330929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士別市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9" name="正方形/長方形 428"/>
              <p:cNvSpPr/>
              <p:nvPr/>
            </p:nvSpPr>
            <p:spPr>
              <a:xfrm>
                <a:off x="6767072" y="300983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紋別市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0" name="正方形/長方形 429"/>
              <p:cNvSpPr/>
              <p:nvPr/>
            </p:nvSpPr>
            <p:spPr>
              <a:xfrm>
                <a:off x="4005444" y="545338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1" name="正方形/長方形 430"/>
              <p:cNvSpPr/>
              <p:nvPr/>
            </p:nvSpPr>
            <p:spPr>
              <a:xfrm>
                <a:off x="4401248" y="4599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砂川市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2" name="正方形/長方形 431"/>
              <p:cNvSpPr/>
              <p:nvPr/>
            </p:nvSpPr>
            <p:spPr>
              <a:xfrm>
                <a:off x="4810695" y="452476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赤平市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3" name="正方形/長方形 432"/>
              <p:cNvSpPr/>
              <p:nvPr/>
            </p:nvSpPr>
            <p:spPr>
              <a:xfrm>
                <a:off x="4727643" y="520812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三笠市</a:t>
                </a:r>
              </a:p>
            </p:txBody>
          </p:sp>
          <p:sp>
            <p:nvSpPr>
              <p:cNvPr id="434" name="正方形/長方形 433"/>
              <p:cNvSpPr/>
              <p:nvPr/>
            </p:nvSpPr>
            <p:spPr>
              <a:xfrm>
                <a:off x="4820092" y="40993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5" name="正方形/長方形 434"/>
              <p:cNvSpPr/>
              <p:nvPr/>
            </p:nvSpPr>
            <p:spPr>
              <a:xfrm>
                <a:off x="3253843" y="698928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登別市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6" name="正方形/長方形 435"/>
              <p:cNvSpPr/>
              <p:nvPr/>
            </p:nvSpPr>
            <p:spPr>
              <a:xfrm>
                <a:off x="3851480" y="526473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新篠津村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7" name="正方形/長方形 436"/>
              <p:cNvSpPr/>
              <p:nvPr/>
            </p:nvSpPr>
            <p:spPr>
              <a:xfrm>
                <a:off x="3935053" y="50751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当別町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8" name="正方形/長方形 437"/>
              <p:cNvSpPr/>
              <p:nvPr/>
            </p:nvSpPr>
            <p:spPr>
              <a:xfrm>
                <a:off x="2306084" y="828637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北斗市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9" name="正方形/長方形 438"/>
              <p:cNvSpPr/>
              <p:nvPr/>
            </p:nvSpPr>
            <p:spPr>
              <a:xfrm>
                <a:off x="3748510" y="470447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石狩市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0" name="正方形/長方形 439"/>
              <p:cNvSpPr/>
              <p:nvPr/>
            </p:nvSpPr>
            <p:spPr>
              <a:xfrm>
                <a:off x="1419730" y="900535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松前町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1" name="正方形/長方形 440"/>
              <p:cNvSpPr/>
              <p:nvPr/>
            </p:nvSpPr>
            <p:spPr>
              <a:xfrm>
                <a:off x="1893501" y="90508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福島町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2" name="正方形/長方形 441"/>
              <p:cNvSpPr/>
              <p:nvPr/>
            </p:nvSpPr>
            <p:spPr>
              <a:xfrm>
                <a:off x="2107306" y="884840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3" name="正方形/長方形 442"/>
              <p:cNvSpPr/>
              <p:nvPr/>
            </p:nvSpPr>
            <p:spPr>
              <a:xfrm>
                <a:off x="2137116" y="863288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木古内町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4" name="正方形/長方形 443"/>
              <p:cNvSpPr/>
              <p:nvPr/>
            </p:nvSpPr>
            <p:spPr>
              <a:xfrm>
                <a:off x="2759139" y="785112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5" name="正方形/長方形 444"/>
              <p:cNvSpPr/>
              <p:nvPr/>
            </p:nvSpPr>
            <p:spPr>
              <a:xfrm>
                <a:off x="1046972" y="710679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せたな町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6" name="正方形/長方形 445"/>
              <p:cNvSpPr/>
              <p:nvPr/>
            </p:nvSpPr>
            <p:spPr>
              <a:xfrm>
                <a:off x="1647756" y="69557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今金町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7" name="正方形/長方形 446"/>
              <p:cNvSpPr/>
              <p:nvPr/>
            </p:nvSpPr>
            <p:spPr>
              <a:xfrm>
                <a:off x="1953169" y="649979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黒松内町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8" name="正方形/長方形 447"/>
              <p:cNvSpPr/>
              <p:nvPr/>
            </p:nvSpPr>
            <p:spPr>
              <a:xfrm>
                <a:off x="1855088" y="61037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寿都町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9" name="正方形/長方形 448"/>
              <p:cNvSpPr/>
              <p:nvPr/>
            </p:nvSpPr>
            <p:spPr>
              <a:xfrm>
                <a:off x="2087160" y="679517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長万部町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0" name="正方形/長方形 449"/>
              <p:cNvSpPr/>
              <p:nvPr/>
            </p:nvSpPr>
            <p:spPr>
              <a:xfrm>
                <a:off x="2266267" y="61331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蘭越町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1" name="正方形/長方形 450"/>
              <p:cNvSpPr/>
              <p:nvPr/>
            </p:nvSpPr>
            <p:spPr>
              <a:xfrm>
                <a:off x="2902484" y="632496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留寿都村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2" name="正方形/長方形 451"/>
              <p:cNvSpPr/>
              <p:nvPr/>
            </p:nvSpPr>
            <p:spPr>
              <a:xfrm>
                <a:off x="2666534" y="591991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倶知安町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3" name="正方形/長方形 452"/>
              <p:cNvSpPr/>
              <p:nvPr/>
            </p:nvSpPr>
            <p:spPr>
              <a:xfrm>
                <a:off x="1977495" y="533653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神恵内村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4" name="正方形/長方形 453"/>
              <p:cNvSpPr/>
              <p:nvPr/>
            </p:nvSpPr>
            <p:spPr>
              <a:xfrm>
                <a:off x="2237091" y="5520531"/>
                <a:ext cx="428322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泊村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5" name="正方形/長方形 454"/>
              <p:cNvSpPr/>
              <p:nvPr/>
            </p:nvSpPr>
            <p:spPr>
              <a:xfrm>
                <a:off x="2077004" y="585713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6" name="正方形/長方形 455"/>
              <p:cNvSpPr/>
              <p:nvPr/>
            </p:nvSpPr>
            <p:spPr>
              <a:xfrm>
                <a:off x="2863080" y="564004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赤井川村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7" name="正方形/長方形 456"/>
              <p:cNvSpPr/>
              <p:nvPr/>
            </p:nvSpPr>
            <p:spPr>
              <a:xfrm>
                <a:off x="2863080" y="602800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京極町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8" name="正方形/長方形 457"/>
              <p:cNvSpPr/>
              <p:nvPr/>
            </p:nvSpPr>
            <p:spPr>
              <a:xfrm>
                <a:off x="1575512" y="821466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江差町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9" name="正方形/長方形 458"/>
              <p:cNvSpPr/>
              <p:nvPr/>
            </p:nvSpPr>
            <p:spPr>
              <a:xfrm>
                <a:off x="1720850" y="75217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八雲町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0" name="正方形/長方形 459"/>
              <p:cNvSpPr/>
              <p:nvPr/>
            </p:nvSpPr>
            <p:spPr>
              <a:xfrm>
                <a:off x="2502200" y="80659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七飯町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1" name="正方形/長方形 460"/>
              <p:cNvSpPr/>
              <p:nvPr/>
            </p:nvSpPr>
            <p:spPr>
              <a:xfrm>
                <a:off x="2425214" y="7855893"/>
                <a:ext cx="428322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森町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2" name="正方形/長方形 461"/>
              <p:cNvSpPr/>
              <p:nvPr/>
            </p:nvSpPr>
            <p:spPr>
              <a:xfrm>
                <a:off x="1559047" y="856385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上ノ国町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1911992" y="808596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厚沢部町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4" name="正方形/長方形 463"/>
              <p:cNvSpPr/>
              <p:nvPr/>
            </p:nvSpPr>
            <p:spPr>
              <a:xfrm>
                <a:off x="1619962" y="791111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乙部町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5" name="正方形/長方形 464"/>
              <p:cNvSpPr/>
              <p:nvPr/>
            </p:nvSpPr>
            <p:spPr>
              <a:xfrm>
                <a:off x="612336" y="761015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奥尻町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6" name="正方形/長方形 465"/>
              <p:cNvSpPr/>
              <p:nvPr/>
            </p:nvSpPr>
            <p:spPr>
              <a:xfrm>
                <a:off x="2382382" y="633238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ニセコ町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7" name="正方形/長方形 466"/>
              <p:cNvSpPr/>
              <p:nvPr/>
            </p:nvSpPr>
            <p:spPr>
              <a:xfrm>
                <a:off x="2745304" y="61899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真狩村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8" name="正方形/長方形 467"/>
              <p:cNvSpPr/>
              <p:nvPr/>
            </p:nvSpPr>
            <p:spPr>
              <a:xfrm>
                <a:off x="1495425" y="64852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島牧村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9" name="正方形/長方形 468"/>
              <p:cNvSpPr/>
              <p:nvPr/>
            </p:nvSpPr>
            <p:spPr>
              <a:xfrm>
                <a:off x="3187479" y="616046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喜茂別町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0" name="正方形/長方形 469"/>
              <p:cNvSpPr/>
              <p:nvPr/>
            </p:nvSpPr>
            <p:spPr>
              <a:xfrm>
                <a:off x="2530370" y="574570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共和町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1" name="正方形/長方形 470"/>
              <p:cNvSpPr/>
              <p:nvPr/>
            </p:nvSpPr>
            <p:spPr>
              <a:xfrm>
                <a:off x="2226238" y="50518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積丹町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2" name="正方形/長方形 471"/>
              <p:cNvSpPr/>
              <p:nvPr/>
            </p:nvSpPr>
            <p:spPr>
              <a:xfrm>
                <a:off x="2649474" y="5217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3" name="正方形/長方形 472"/>
              <p:cNvSpPr/>
              <p:nvPr/>
            </p:nvSpPr>
            <p:spPr>
              <a:xfrm>
                <a:off x="2625148" y="552053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仁木町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4" name="正方形/長方形 473"/>
              <p:cNvSpPr/>
              <p:nvPr/>
            </p:nvSpPr>
            <p:spPr>
              <a:xfrm>
                <a:off x="2757690" y="537382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余市町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5" name="正方形/長方形 474"/>
              <p:cNvSpPr/>
              <p:nvPr/>
            </p:nvSpPr>
            <p:spPr>
              <a:xfrm>
                <a:off x="4071838" y="56106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6" name="正方形/長方形 475"/>
              <p:cNvSpPr/>
              <p:nvPr/>
            </p:nvSpPr>
            <p:spPr>
              <a:xfrm>
                <a:off x="4651067" y="476682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上砂川町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7" name="正方形/長方形 476"/>
              <p:cNvSpPr/>
              <p:nvPr/>
            </p:nvSpPr>
            <p:spPr>
              <a:xfrm>
                <a:off x="4545724" y="58392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由仁町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8" name="正方形/長方形 477"/>
              <p:cNvSpPr/>
              <p:nvPr/>
            </p:nvSpPr>
            <p:spPr>
              <a:xfrm>
                <a:off x="4528038" y="491331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奈井江町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9" name="正方形/長方形 478"/>
              <p:cNvSpPr/>
              <p:nvPr/>
            </p:nvSpPr>
            <p:spPr>
              <a:xfrm>
                <a:off x="4121431" y="577353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0" name="正方形/長方形 479"/>
              <p:cNvSpPr/>
              <p:nvPr/>
            </p:nvSpPr>
            <p:spPr>
              <a:xfrm>
                <a:off x="4470705" y="56133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栗山町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1" name="正方形/長方形 480"/>
              <p:cNvSpPr/>
              <p:nvPr/>
            </p:nvSpPr>
            <p:spPr>
              <a:xfrm>
                <a:off x="3987705" y="49317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月形町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2" name="正方形/長方形 481"/>
              <p:cNvSpPr/>
              <p:nvPr/>
            </p:nvSpPr>
            <p:spPr>
              <a:xfrm>
                <a:off x="4235805" y="476563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3" name="正方形/長方形 482"/>
              <p:cNvSpPr/>
              <p:nvPr/>
            </p:nvSpPr>
            <p:spPr>
              <a:xfrm>
                <a:off x="3854882" y="4403325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新十津川町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4" name="正方形/長方形 483"/>
              <p:cNvSpPr/>
              <p:nvPr/>
            </p:nvSpPr>
            <p:spPr>
              <a:xfrm>
                <a:off x="4571130" y="425473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妹背牛町</a:t>
                </a:r>
              </a:p>
            </p:txBody>
          </p:sp>
          <p:sp>
            <p:nvSpPr>
              <p:cNvPr id="485" name="正方形/長方形 484"/>
              <p:cNvSpPr/>
              <p:nvPr/>
            </p:nvSpPr>
            <p:spPr>
              <a:xfrm>
                <a:off x="4508750" y="396670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6" name="正方形/長方形 485"/>
              <p:cNvSpPr/>
              <p:nvPr/>
            </p:nvSpPr>
            <p:spPr>
              <a:xfrm>
                <a:off x="5687260" y="393167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当麻町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7" name="正方形/長方形 486"/>
              <p:cNvSpPr/>
              <p:nvPr/>
            </p:nvSpPr>
            <p:spPr>
              <a:xfrm>
                <a:off x="5737749" y="358351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8" name="正方形/長方形 487"/>
              <p:cNvSpPr/>
              <p:nvPr/>
            </p:nvSpPr>
            <p:spPr>
              <a:xfrm>
                <a:off x="5371717" y="4700526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上富良野町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9" name="正方形/長方形 488"/>
              <p:cNvSpPr/>
              <p:nvPr/>
            </p:nvSpPr>
            <p:spPr>
              <a:xfrm>
                <a:off x="5261740" y="4864572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中富良野町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0" name="正方形/長方形 489"/>
              <p:cNvSpPr/>
              <p:nvPr/>
            </p:nvSpPr>
            <p:spPr>
              <a:xfrm>
                <a:off x="5356636" y="5432879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南富良野町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1" name="正方形/長方形 490"/>
              <p:cNvSpPr/>
              <p:nvPr/>
            </p:nvSpPr>
            <p:spPr>
              <a:xfrm>
                <a:off x="5439814" y="571259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占冠村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2" name="正方形/長方形 491"/>
              <p:cNvSpPr/>
              <p:nvPr/>
            </p:nvSpPr>
            <p:spPr>
              <a:xfrm>
                <a:off x="6141511" y="406946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3" name="正方形/長方形 492"/>
              <p:cNvSpPr/>
              <p:nvPr/>
            </p:nvSpPr>
            <p:spPr>
              <a:xfrm>
                <a:off x="5409330" y="373430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比布町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4" name="正方形/長方形 493"/>
              <p:cNvSpPr/>
              <p:nvPr/>
            </p:nvSpPr>
            <p:spPr>
              <a:xfrm>
                <a:off x="5262154" y="431688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東神楽町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5" name="正方形/長方形 494"/>
              <p:cNvSpPr/>
              <p:nvPr/>
            </p:nvSpPr>
            <p:spPr>
              <a:xfrm>
                <a:off x="4701778" y="379495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沼田町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6" name="正方形/長方形 495"/>
              <p:cNvSpPr/>
              <p:nvPr/>
            </p:nvSpPr>
            <p:spPr>
              <a:xfrm>
                <a:off x="3998734" y="42513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雨竜町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7" name="正方形/長方形 496"/>
              <p:cNvSpPr/>
              <p:nvPr/>
            </p:nvSpPr>
            <p:spPr>
              <a:xfrm>
                <a:off x="4217036" y="40834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北竜町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8" name="正方形/長方形 497"/>
              <p:cNvSpPr/>
              <p:nvPr/>
            </p:nvSpPr>
            <p:spPr>
              <a:xfrm>
                <a:off x="8866105" y="40929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9" name="正方形/長方形 498"/>
              <p:cNvSpPr/>
              <p:nvPr/>
            </p:nvSpPr>
            <p:spPr>
              <a:xfrm>
                <a:off x="7847877" y="440358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0" name="正方形/長方形 499"/>
              <p:cNvSpPr/>
              <p:nvPr/>
            </p:nvSpPr>
            <p:spPr>
              <a:xfrm>
                <a:off x="3195984" y="10415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利尻町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1" name="正方形/長方形 500"/>
              <p:cNvSpPr/>
              <p:nvPr/>
            </p:nvSpPr>
            <p:spPr>
              <a:xfrm>
                <a:off x="3084082" y="47939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礼文町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2" name="正方形/長方形 501"/>
              <p:cNvSpPr/>
              <p:nvPr/>
            </p:nvSpPr>
            <p:spPr>
              <a:xfrm>
                <a:off x="4361521" y="99643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3" name="正方形/長方形 502"/>
              <p:cNvSpPr/>
              <p:nvPr/>
            </p:nvSpPr>
            <p:spPr>
              <a:xfrm>
                <a:off x="5732946" y="284321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4" name="正方形/長方形 503"/>
              <p:cNvSpPr/>
              <p:nvPr/>
            </p:nvSpPr>
            <p:spPr>
              <a:xfrm>
                <a:off x="5116637" y="387566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鷹栖町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5" name="正方形/長方形 504"/>
              <p:cNvSpPr/>
              <p:nvPr/>
            </p:nvSpPr>
            <p:spPr>
              <a:xfrm>
                <a:off x="5710939" y="451434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美瑛町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6" name="正方形/長方形 505"/>
              <p:cNvSpPr/>
              <p:nvPr/>
            </p:nvSpPr>
            <p:spPr>
              <a:xfrm>
                <a:off x="5203387" y="328771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剣淵町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7" name="正方形/長方形 506"/>
              <p:cNvSpPr/>
              <p:nvPr/>
            </p:nvSpPr>
            <p:spPr>
              <a:xfrm>
                <a:off x="4891649" y="21389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8" name="正方形/長方形 507"/>
              <p:cNvSpPr/>
              <p:nvPr/>
            </p:nvSpPr>
            <p:spPr>
              <a:xfrm>
                <a:off x="4859503" y="290539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幌加内町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9" name="正方形/長方形 508"/>
              <p:cNvSpPr/>
              <p:nvPr/>
            </p:nvSpPr>
            <p:spPr>
              <a:xfrm>
                <a:off x="4250436" y="236473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初山別村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0" name="正方形/長方形 509"/>
              <p:cNvSpPr/>
              <p:nvPr/>
            </p:nvSpPr>
            <p:spPr>
              <a:xfrm>
                <a:off x="4937304" y="79533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猿払村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1" name="正方形/長方形 510"/>
              <p:cNvSpPr/>
              <p:nvPr/>
            </p:nvSpPr>
            <p:spPr>
              <a:xfrm>
                <a:off x="5055407" y="155443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中頓別町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2" name="正方形/長方形 511"/>
              <p:cNvSpPr/>
              <p:nvPr/>
            </p:nvSpPr>
            <p:spPr>
              <a:xfrm>
                <a:off x="4684759" y="130425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幌延町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3" name="正方形/長方形 512"/>
              <p:cNvSpPr/>
              <p:nvPr/>
            </p:nvSpPr>
            <p:spPr>
              <a:xfrm>
                <a:off x="3482946" y="801017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利尻富士町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4" name="正方形/長方形 513"/>
              <p:cNvSpPr/>
              <p:nvPr/>
            </p:nvSpPr>
            <p:spPr>
              <a:xfrm>
                <a:off x="9046287" y="36555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斜里町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5" name="正方形/長方形 514"/>
              <p:cNvSpPr/>
              <p:nvPr/>
            </p:nvSpPr>
            <p:spPr>
              <a:xfrm>
                <a:off x="5584517" y="182684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枝幸町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6" name="正方形/長方形 515"/>
              <p:cNvSpPr/>
              <p:nvPr/>
            </p:nvSpPr>
            <p:spPr>
              <a:xfrm>
                <a:off x="4392968" y="346429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7" name="正方形/長方形 516"/>
              <p:cNvSpPr/>
              <p:nvPr/>
            </p:nvSpPr>
            <p:spPr>
              <a:xfrm>
                <a:off x="3845157" y="395607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増毛町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8" name="正方形/長方形 517"/>
              <p:cNvSpPr/>
              <p:nvPr/>
            </p:nvSpPr>
            <p:spPr>
              <a:xfrm>
                <a:off x="4904485" y="1904039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音威子府村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9" name="正方形/長方形 518"/>
              <p:cNvSpPr/>
              <p:nvPr/>
            </p:nvSpPr>
            <p:spPr>
              <a:xfrm>
                <a:off x="5868333" y="427363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0" name="正方形/長方形 519"/>
              <p:cNvSpPr/>
              <p:nvPr/>
            </p:nvSpPr>
            <p:spPr>
              <a:xfrm>
                <a:off x="5261739" y="35250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和寒町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1" name="正方形/長方形 520"/>
              <p:cNvSpPr/>
              <p:nvPr/>
            </p:nvSpPr>
            <p:spPr>
              <a:xfrm>
                <a:off x="4452568" y="19879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2" name="正方形/長方形 521"/>
              <p:cNvSpPr/>
              <p:nvPr/>
            </p:nvSpPr>
            <p:spPr>
              <a:xfrm>
                <a:off x="8177483" y="38139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大空町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3" name="正方形/長方形 522"/>
              <p:cNvSpPr/>
              <p:nvPr/>
            </p:nvSpPr>
            <p:spPr>
              <a:xfrm>
                <a:off x="3450515" y="66783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白老町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4" name="正方形/長方形 523"/>
              <p:cNvSpPr/>
              <p:nvPr/>
            </p:nvSpPr>
            <p:spPr>
              <a:xfrm>
                <a:off x="4545504" y="64149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厚真町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5" name="正方形/長方形 524"/>
              <p:cNvSpPr/>
              <p:nvPr/>
            </p:nvSpPr>
            <p:spPr>
              <a:xfrm>
                <a:off x="2970329" y="671274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壮瞥町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6" name="正方形/長方形 525"/>
              <p:cNvSpPr/>
              <p:nvPr/>
            </p:nvSpPr>
            <p:spPr>
              <a:xfrm>
                <a:off x="4955709" y="627541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むかわ町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7" name="正方形/長方形 526"/>
              <p:cNvSpPr/>
              <p:nvPr/>
            </p:nvSpPr>
            <p:spPr>
              <a:xfrm>
                <a:off x="4944780" y="689371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8" name="正方形/長方形 527"/>
              <p:cNvSpPr/>
              <p:nvPr/>
            </p:nvSpPr>
            <p:spPr>
              <a:xfrm>
                <a:off x="2823929" y="6549837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洞爺湖町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9" name="正方形/長方形 528"/>
              <p:cNvSpPr/>
              <p:nvPr/>
            </p:nvSpPr>
            <p:spPr>
              <a:xfrm>
                <a:off x="2430269" y="656665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豊浦町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0" name="正方形/長方形 529"/>
              <p:cNvSpPr/>
              <p:nvPr/>
            </p:nvSpPr>
            <p:spPr>
              <a:xfrm>
                <a:off x="5367104" y="688502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新冠町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1" name="正方形/長方形 530"/>
              <p:cNvSpPr/>
              <p:nvPr/>
            </p:nvSpPr>
            <p:spPr>
              <a:xfrm>
                <a:off x="5305439" y="231080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美深町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2" name="正方形/長方形 531"/>
              <p:cNvSpPr/>
              <p:nvPr/>
            </p:nvSpPr>
            <p:spPr>
              <a:xfrm>
                <a:off x="4505256" y="31692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苫前町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3" name="正方形/長方形 532"/>
              <p:cNvSpPr/>
              <p:nvPr/>
            </p:nvSpPr>
            <p:spPr>
              <a:xfrm>
                <a:off x="4480140" y="28012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4" name="正方形/長方形 533"/>
              <p:cNvSpPr/>
              <p:nvPr/>
            </p:nvSpPr>
            <p:spPr>
              <a:xfrm>
                <a:off x="5192109" y="114726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浜頓別町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5" name="正方形/長方形 534"/>
              <p:cNvSpPr/>
              <p:nvPr/>
            </p:nvSpPr>
            <p:spPr>
              <a:xfrm>
                <a:off x="7975204" y="40194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6" name="正方形/長方形 535"/>
              <p:cNvSpPr/>
              <p:nvPr/>
            </p:nvSpPr>
            <p:spPr>
              <a:xfrm>
                <a:off x="6130925" y="285598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西興部村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7" name="正方形/長方形 536"/>
              <p:cNvSpPr/>
              <p:nvPr/>
            </p:nvSpPr>
            <p:spPr>
              <a:xfrm>
                <a:off x="6030037" y="234525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雄武町</a:t>
                </a:r>
              </a:p>
            </p:txBody>
          </p:sp>
          <p:sp>
            <p:nvSpPr>
              <p:cNvPr id="538" name="正方形/長方形 537"/>
              <p:cNvSpPr/>
              <p:nvPr/>
            </p:nvSpPr>
            <p:spPr>
              <a:xfrm>
                <a:off x="5252117" y="646287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平取町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9" name="正方形/長方形 538"/>
              <p:cNvSpPr/>
              <p:nvPr/>
            </p:nvSpPr>
            <p:spPr>
              <a:xfrm>
                <a:off x="6347054" y="76667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様似町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0" name="正方形/長方形 539"/>
              <p:cNvSpPr/>
              <p:nvPr/>
            </p:nvSpPr>
            <p:spPr>
              <a:xfrm>
                <a:off x="5528099" y="7124491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新ひだか町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1" name="正方形/長方形 540"/>
              <p:cNvSpPr/>
              <p:nvPr/>
            </p:nvSpPr>
            <p:spPr>
              <a:xfrm>
                <a:off x="6627318" y="566532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音更町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2" name="正方形/長方形 541"/>
              <p:cNvSpPr/>
              <p:nvPr/>
            </p:nvSpPr>
            <p:spPr>
              <a:xfrm>
                <a:off x="9451099" y="405574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標津町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3" name="正方形/長方形 542"/>
              <p:cNvSpPr/>
              <p:nvPr/>
            </p:nvSpPr>
            <p:spPr>
              <a:xfrm>
                <a:off x="6470136" y="4790340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上士幌町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4" name="正方形/長方形 543"/>
              <p:cNvSpPr/>
              <p:nvPr/>
            </p:nvSpPr>
            <p:spPr>
              <a:xfrm>
                <a:off x="6517164" y="791697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えりも町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5" name="正方形/長方形 544"/>
              <p:cNvSpPr/>
              <p:nvPr/>
            </p:nvSpPr>
            <p:spPr>
              <a:xfrm>
                <a:off x="6422399" y="68738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大樹町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6" name="正方形/長方形 545"/>
              <p:cNvSpPr/>
              <p:nvPr/>
            </p:nvSpPr>
            <p:spPr>
              <a:xfrm>
                <a:off x="7341108" y="601222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7" name="正方形/長方形 546"/>
              <p:cNvSpPr/>
              <p:nvPr/>
            </p:nvSpPr>
            <p:spPr>
              <a:xfrm>
                <a:off x="8823542" y="580243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8" name="正方形/長方形 547"/>
              <p:cNvSpPr/>
              <p:nvPr/>
            </p:nvSpPr>
            <p:spPr>
              <a:xfrm>
                <a:off x="7278672" y="45946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陸別町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9" name="正方形/長方形 548"/>
              <p:cNvSpPr/>
              <p:nvPr/>
            </p:nvSpPr>
            <p:spPr>
              <a:xfrm>
                <a:off x="7160774" y="50034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足寄町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0" name="正方形/長方形 549"/>
              <p:cNvSpPr/>
              <p:nvPr/>
            </p:nvSpPr>
            <p:spPr>
              <a:xfrm>
                <a:off x="6953168" y="636399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豊頃町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1" name="正方形/長方形 550"/>
              <p:cNvSpPr/>
              <p:nvPr/>
            </p:nvSpPr>
            <p:spPr>
              <a:xfrm>
                <a:off x="7196540" y="538639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2" name="正方形/長方形 551"/>
              <p:cNvSpPr/>
              <p:nvPr/>
            </p:nvSpPr>
            <p:spPr>
              <a:xfrm>
                <a:off x="6238437" y="33416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滝上町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3" name="正方形/長方形 552"/>
              <p:cNvSpPr/>
              <p:nvPr/>
            </p:nvSpPr>
            <p:spPr>
              <a:xfrm>
                <a:off x="8585760" y="386931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小清水町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4" name="正方形/長方形 553"/>
              <p:cNvSpPr/>
              <p:nvPr/>
            </p:nvSpPr>
            <p:spPr>
              <a:xfrm>
                <a:off x="4388561" y="155510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天塩町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5" name="正方形/長方形 554"/>
              <p:cNvSpPr/>
              <p:nvPr/>
            </p:nvSpPr>
            <p:spPr>
              <a:xfrm>
                <a:off x="7242806" y="4171156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訓子府町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6" name="正方形/長方形 555"/>
              <p:cNvSpPr/>
              <p:nvPr/>
            </p:nvSpPr>
            <p:spPr>
              <a:xfrm>
                <a:off x="7465304" y="341578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佐呂間町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7" name="正方形/長方形 556"/>
              <p:cNvSpPr/>
              <p:nvPr/>
            </p:nvSpPr>
            <p:spPr>
              <a:xfrm>
                <a:off x="4478255" y="61671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8" name="正方形/長方形 557"/>
              <p:cNvSpPr/>
              <p:nvPr/>
            </p:nvSpPr>
            <p:spPr>
              <a:xfrm>
                <a:off x="6064810" y="663313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中札内村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9" name="正方形/長方形 558"/>
              <p:cNvSpPr/>
              <p:nvPr/>
            </p:nvSpPr>
            <p:spPr>
              <a:xfrm>
                <a:off x="7047151" y="579109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0" name="正方形/長方形 559"/>
              <p:cNvSpPr/>
              <p:nvPr/>
            </p:nvSpPr>
            <p:spPr>
              <a:xfrm>
                <a:off x="9225674" y="556183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厚岸町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1" name="正方形/長方形 560"/>
              <p:cNvSpPr/>
              <p:nvPr/>
            </p:nvSpPr>
            <p:spPr>
              <a:xfrm>
                <a:off x="9683895" y="53698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浜中町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2" name="正方形/長方形 561"/>
              <p:cNvSpPr/>
              <p:nvPr/>
            </p:nvSpPr>
            <p:spPr>
              <a:xfrm>
                <a:off x="8737476" y="513253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標茶町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3" name="正方形/長方形 562"/>
              <p:cNvSpPr/>
              <p:nvPr/>
            </p:nvSpPr>
            <p:spPr>
              <a:xfrm>
                <a:off x="7806230" y="555272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白糠町</a:t>
                </a:r>
              </a:p>
            </p:txBody>
          </p:sp>
          <p:sp>
            <p:nvSpPr>
              <p:cNvPr id="564" name="正方形/長方形 563"/>
              <p:cNvSpPr/>
              <p:nvPr/>
            </p:nvSpPr>
            <p:spPr>
              <a:xfrm>
                <a:off x="6049210" y="492189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新得町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5" name="正方形/長方形 564"/>
              <p:cNvSpPr/>
              <p:nvPr/>
            </p:nvSpPr>
            <p:spPr>
              <a:xfrm>
                <a:off x="6660274" y="538189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士幌町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6" name="正方形/長方形 565"/>
              <p:cNvSpPr/>
              <p:nvPr/>
            </p:nvSpPr>
            <p:spPr>
              <a:xfrm>
                <a:off x="6480887" y="26159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興部町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7" name="正方形/長方形 566"/>
              <p:cNvSpPr/>
              <p:nvPr/>
            </p:nvSpPr>
            <p:spPr>
              <a:xfrm>
                <a:off x="6654984" y="659482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更別村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8" name="正方形/長方形 567"/>
              <p:cNvSpPr/>
              <p:nvPr/>
            </p:nvSpPr>
            <p:spPr>
              <a:xfrm>
                <a:off x="6613606" y="72652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広尾町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9" name="正方形/長方形 568"/>
              <p:cNvSpPr/>
              <p:nvPr/>
            </p:nvSpPr>
            <p:spPr>
              <a:xfrm>
                <a:off x="8443294" y="448706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弟子屈町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0" name="正方形/長方形 569"/>
              <p:cNvSpPr/>
              <p:nvPr/>
            </p:nvSpPr>
            <p:spPr>
              <a:xfrm>
                <a:off x="8277141" y="50751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鶴居村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1" name="正方形/長方形 570"/>
              <p:cNvSpPr/>
              <p:nvPr/>
            </p:nvSpPr>
            <p:spPr>
              <a:xfrm>
                <a:off x="9443985" y="48520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別海町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2" name="正方形/長方形 571"/>
              <p:cNvSpPr/>
              <p:nvPr/>
            </p:nvSpPr>
            <p:spPr>
              <a:xfrm>
                <a:off x="9718172" y="354012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羅臼町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3" name="正方形/長方形 572"/>
              <p:cNvSpPr/>
              <p:nvPr/>
            </p:nvSpPr>
            <p:spPr>
              <a:xfrm>
                <a:off x="9125510" y="444088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中標津町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4" name="正方形/長方形 573"/>
              <p:cNvSpPr/>
              <p:nvPr/>
            </p:nvSpPr>
            <p:spPr>
              <a:xfrm>
                <a:off x="6690273" y="610154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幕別町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5" name="正方形/長方形 574"/>
              <p:cNvSpPr/>
              <p:nvPr/>
            </p:nvSpPr>
            <p:spPr>
              <a:xfrm>
                <a:off x="6094968" y="62027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芽室町</a:t>
                </a:r>
              </a:p>
            </p:txBody>
          </p:sp>
          <p:sp>
            <p:nvSpPr>
              <p:cNvPr id="576" name="正方形/長方形 575"/>
              <p:cNvSpPr/>
              <p:nvPr/>
            </p:nvSpPr>
            <p:spPr>
              <a:xfrm>
                <a:off x="6046830" y="587522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清水町</a:t>
                </a:r>
              </a:p>
            </p:txBody>
          </p:sp>
          <p:sp>
            <p:nvSpPr>
              <p:cNvPr id="577" name="正方形/長方形 576"/>
              <p:cNvSpPr/>
              <p:nvPr/>
            </p:nvSpPr>
            <p:spPr>
              <a:xfrm>
                <a:off x="6370044" y="526347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8" name="正方形/長方形 577"/>
              <p:cNvSpPr/>
              <p:nvPr/>
            </p:nvSpPr>
            <p:spPr>
              <a:xfrm>
                <a:off x="6030037" y="738246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9" name="正方形/長方形 578"/>
              <p:cNvSpPr/>
              <p:nvPr/>
            </p:nvSpPr>
            <p:spPr>
              <a:xfrm>
                <a:off x="7245804" y="31884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湧別町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0" name="正方形/長方形 579"/>
              <p:cNvSpPr/>
              <p:nvPr/>
            </p:nvSpPr>
            <p:spPr>
              <a:xfrm>
                <a:off x="6841305" y="441927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置戸町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1" name="正方形/長方形 580"/>
              <p:cNvSpPr/>
              <p:nvPr/>
            </p:nvSpPr>
            <p:spPr>
              <a:xfrm>
                <a:off x="6700528" y="374972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2" name="正方形/長方形 581"/>
              <p:cNvSpPr/>
              <p:nvPr/>
            </p:nvSpPr>
            <p:spPr>
              <a:xfrm>
                <a:off x="4889663" y="565725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夕張市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3" name="正方形/長方形 582"/>
              <p:cNvSpPr/>
              <p:nvPr/>
            </p:nvSpPr>
            <p:spPr>
              <a:xfrm>
                <a:off x="3901642" y="590863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北広島市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4" name="正方形/長方形 583"/>
              <p:cNvSpPr/>
              <p:nvPr/>
            </p:nvSpPr>
            <p:spPr>
              <a:xfrm>
                <a:off x="3253842" y="64335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5" name="正方形/長方形 584"/>
              <p:cNvSpPr/>
              <p:nvPr/>
            </p:nvSpPr>
            <p:spPr>
              <a:xfrm>
                <a:off x="5646215" y="60896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6" name="正方形/長方形 585"/>
              <p:cNvSpPr/>
              <p:nvPr/>
            </p:nvSpPr>
            <p:spPr>
              <a:xfrm>
                <a:off x="8033858" y="532600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7" name="正方形/長方形 586"/>
              <p:cNvSpPr/>
              <p:nvPr/>
            </p:nvSpPr>
            <p:spPr>
              <a:xfrm>
                <a:off x="3160440" y="57907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札幌市</a:t>
                </a:r>
              </a:p>
            </p:txBody>
          </p:sp>
        </p:grpSp>
        <p:grpSp>
          <p:nvGrpSpPr>
            <p:cNvPr id="588" name="グループ化 587"/>
            <p:cNvGrpSpPr/>
            <p:nvPr/>
          </p:nvGrpSpPr>
          <p:grpSpPr>
            <a:xfrm>
              <a:off x="3377248" y="5385665"/>
              <a:ext cx="849007" cy="776710"/>
              <a:chOff x="3377248" y="5385665"/>
              <a:chExt cx="849007" cy="776710"/>
            </a:xfrm>
          </p:grpSpPr>
          <p:sp>
            <p:nvSpPr>
              <p:cNvPr id="589" name="正方形/長方形 588"/>
              <p:cNvSpPr/>
              <p:nvPr/>
            </p:nvSpPr>
            <p:spPr>
              <a:xfrm>
                <a:off x="3498056" y="571148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590" name="正方形/長方形 589"/>
              <p:cNvSpPr/>
              <p:nvPr/>
            </p:nvSpPr>
            <p:spPr>
              <a:xfrm>
                <a:off x="3610490" y="5385665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591" name="正方形/長方形 590"/>
              <p:cNvSpPr/>
              <p:nvPr/>
            </p:nvSpPr>
            <p:spPr>
              <a:xfrm>
                <a:off x="3798991" y="547702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592" name="正方形/長方形 591"/>
              <p:cNvSpPr/>
              <p:nvPr/>
            </p:nvSpPr>
            <p:spPr>
              <a:xfrm>
                <a:off x="3725591" y="5604090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白石区</a:t>
                </a:r>
              </a:p>
            </p:txBody>
          </p:sp>
          <p:sp>
            <p:nvSpPr>
              <p:cNvPr id="593" name="正方形/長方形 592"/>
              <p:cNvSpPr/>
              <p:nvPr/>
            </p:nvSpPr>
            <p:spPr>
              <a:xfrm>
                <a:off x="3572207" y="5835715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豊平区</a:t>
                </a:r>
              </a:p>
            </p:txBody>
          </p:sp>
          <p:sp>
            <p:nvSpPr>
              <p:cNvPr id="594" name="正方形/長方形 593"/>
              <p:cNvSpPr/>
              <p:nvPr/>
            </p:nvSpPr>
            <p:spPr>
              <a:xfrm>
                <a:off x="3406359" y="5977709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595" name="正方形/長方形 594"/>
              <p:cNvSpPr/>
              <p:nvPr/>
            </p:nvSpPr>
            <p:spPr>
              <a:xfrm>
                <a:off x="3440698" y="5608380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596" name="正方形/長方形 595"/>
              <p:cNvSpPr/>
              <p:nvPr/>
            </p:nvSpPr>
            <p:spPr>
              <a:xfrm>
                <a:off x="3810757" y="5718451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厚別区</a:t>
                </a:r>
              </a:p>
            </p:txBody>
          </p:sp>
          <p:sp>
            <p:nvSpPr>
              <p:cNvPr id="597" name="正方形/長方形 596"/>
              <p:cNvSpPr/>
              <p:nvPr/>
            </p:nvSpPr>
            <p:spPr>
              <a:xfrm>
                <a:off x="3377248" y="5498835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手稲区</a:t>
                </a:r>
              </a:p>
            </p:txBody>
          </p:sp>
          <p:sp>
            <p:nvSpPr>
              <p:cNvPr id="598" name="正方形/長方形 597"/>
              <p:cNvSpPr/>
              <p:nvPr/>
            </p:nvSpPr>
            <p:spPr>
              <a:xfrm>
                <a:off x="3659141" y="592958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清田区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12336" y="300038"/>
            <a:ext cx="10289027" cy="9001125"/>
            <a:chOff x="612336" y="300038"/>
            <a:chExt cx="10289027" cy="9001125"/>
          </a:xfrm>
        </p:grpSpPr>
        <p:grpSp>
          <p:nvGrpSpPr>
            <p:cNvPr id="5128" name="グループ化 1"/>
            <p:cNvGrpSpPr>
              <a:grpSpLocks/>
            </p:cNvGrpSpPr>
            <p:nvPr/>
          </p:nvGrpSpPr>
          <p:grpSpPr bwMode="auto">
            <a:xfrm>
              <a:off x="3340100" y="5521325"/>
              <a:ext cx="901700" cy="719138"/>
              <a:chOff x="3340100" y="5521325"/>
              <a:chExt cx="901700" cy="719138"/>
            </a:xfrm>
          </p:grpSpPr>
          <p:sp>
            <p:nvSpPr>
              <p:cNvPr id="5509" name="Rectangle 134"/>
              <p:cNvSpPr>
                <a:spLocks noChangeArrowheads="1"/>
              </p:cNvSpPr>
              <p:nvPr/>
            </p:nvSpPr>
            <p:spPr bwMode="auto">
              <a:xfrm>
                <a:off x="3521075" y="5521325"/>
                <a:ext cx="179388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0" name="Rectangle 136"/>
              <p:cNvSpPr>
                <a:spLocks noChangeArrowheads="1"/>
              </p:cNvSpPr>
              <p:nvPr/>
            </p:nvSpPr>
            <p:spPr bwMode="auto">
              <a:xfrm>
                <a:off x="3879850" y="5880100"/>
                <a:ext cx="1809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1" name="Rectangle 137"/>
              <p:cNvSpPr>
                <a:spLocks noChangeArrowheads="1"/>
              </p:cNvSpPr>
              <p:nvPr/>
            </p:nvSpPr>
            <p:spPr bwMode="auto">
              <a:xfrm>
                <a:off x="3700463" y="5521325"/>
                <a:ext cx="179387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2" name="Rectangle 138"/>
              <p:cNvSpPr>
                <a:spLocks noChangeArrowheads="1"/>
              </p:cNvSpPr>
              <p:nvPr/>
            </p:nvSpPr>
            <p:spPr bwMode="auto">
              <a:xfrm>
                <a:off x="3879850" y="5521325"/>
                <a:ext cx="179388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3" name="Rectangle 139"/>
              <p:cNvSpPr>
                <a:spLocks noChangeArrowheads="1"/>
              </p:cNvSpPr>
              <p:nvPr/>
            </p:nvSpPr>
            <p:spPr bwMode="auto">
              <a:xfrm>
                <a:off x="3521075" y="5700713"/>
                <a:ext cx="1809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4" name="Rectangle 140"/>
              <p:cNvSpPr>
                <a:spLocks noChangeArrowheads="1"/>
              </p:cNvSpPr>
              <p:nvPr/>
            </p:nvSpPr>
            <p:spPr bwMode="auto">
              <a:xfrm>
                <a:off x="3700463" y="5700713"/>
                <a:ext cx="179387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5" name="Rectangle 141"/>
              <p:cNvSpPr>
                <a:spLocks noChangeArrowheads="1"/>
              </p:cNvSpPr>
              <p:nvPr/>
            </p:nvSpPr>
            <p:spPr bwMode="auto">
              <a:xfrm>
                <a:off x="3879850" y="5700713"/>
                <a:ext cx="179388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6" name="Rectangle 142"/>
              <p:cNvSpPr>
                <a:spLocks noChangeArrowheads="1"/>
              </p:cNvSpPr>
              <p:nvPr/>
            </p:nvSpPr>
            <p:spPr bwMode="auto">
              <a:xfrm>
                <a:off x="4060825" y="5700713"/>
                <a:ext cx="1809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7" name="Rectangle 143"/>
              <p:cNvSpPr>
                <a:spLocks noChangeArrowheads="1"/>
              </p:cNvSpPr>
              <p:nvPr/>
            </p:nvSpPr>
            <p:spPr bwMode="auto">
              <a:xfrm>
                <a:off x="3700463" y="5880100"/>
                <a:ext cx="1809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8" name="Freeform 144"/>
              <p:cNvSpPr>
                <a:spLocks/>
              </p:cNvSpPr>
              <p:nvPr/>
            </p:nvSpPr>
            <p:spPr bwMode="auto">
              <a:xfrm>
                <a:off x="3340100" y="5700713"/>
                <a:ext cx="360363" cy="539750"/>
              </a:xfrm>
              <a:custGeom>
                <a:avLst/>
                <a:gdLst>
                  <a:gd name="T0" fmla="*/ 180975 w 227"/>
                  <a:gd name="T1" fmla="*/ 0 h 340"/>
                  <a:gd name="T2" fmla="*/ 0 w 227"/>
                  <a:gd name="T3" fmla="*/ 0 h 340"/>
                  <a:gd name="T4" fmla="*/ 0 w 227"/>
                  <a:gd name="T5" fmla="*/ 360363 h 340"/>
                  <a:gd name="T6" fmla="*/ 180975 w 227"/>
                  <a:gd name="T7" fmla="*/ 360363 h 340"/>
                  <a:gd name="T8" fmla="*/ 180975 w 227"/>
                  <a:gd name="T9" fmla="*/ 539750 h 340"/>
                  <a:gd name="T10" fmla="*/ 360363 w 227"/>
                  <a:gd name="T11" fmla="*/ 539750 h 340"/>
                  <a:gd name="T12" fmla="*/ 360363 w 227"/>
                  <a:gd name="T13" fmla="*/ 179388 h 340"/>
                  <a:gd name="T14" fmla="*/ 180975 w 227"/>
                  <a:gd name="T15" fmla="*/ 179388 h 340"/>
                  <a:gd name="T16" fmla="*/ 180975 w 227"/>
                  <a:gd name="T17" fmla="*/ 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340">
                    <a:moveTo>
                      <a:pt x="114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129" name="グループ化 3"/>
            <p:cNvGrpSpPr>
              <a:grpSpLocks/>
            </p:cNvGrpSpPr>
            <p:nvPr/>
          </p:nvGrpSpPr>
          <p:grpSpPr bwMode="auto">
            <a:xfrm>
              <a:off x="820738" y="300038"/>
              <a:ext cx="10080625" cy="9001125"/>
              <a:chOff x="820738" y="300038"/>
              <a:chExt cx="10080625" cy="9001125"/>
            </a:xfrm>
          </p:grpSpPr>
          <p:sp>
            <p:nvSpPr>
              <p:cNvPr id="5323" name="Freeform 146"/>
              <p:cNvSpPr>
                <a:spLocks/>
              </p:cNvSpPr>
              <p:nvPr/>
            </p:nvSpPr>
            <p:spPr bwMode="auto">
              <a:xfrm>
                <a:off x="3521075" y="6600825"/>
                <a:ext cx="358775" cy="360363"/>
              </a:xfrm>
              <a:custGeom>
                <a:avLst/>
                <a:gdLst>
                  <a:gd name="T0" fmla="*/ 358775 w 226"/>
                  <a:gd name="T1" fmla="*/ 0 h 227"/>
                  <a:gd name="T2" fmla="*/ 179388 w 226"/>
                  <a:gd name="T3" fmla="*/ 0 h 227"/>
                  <a:gd name="T4" fmla="*/ 0 w 226"/>
                  <a:gd name="T5" fmla="*/ 0 h 227"/>
                  <a:gd name="T6" fmla="*/ 0 w 226"/>
                  <a:gd name="T7" fmla="*/ 360363 h 227"/>
                  <a:gd name="T8" fmla="*/ 179388 w 226"/>
                  <a:gd name="T9" fmla="*/ 360363 h 227"/>
                  <a:gd name="T10" fmla="*/ 358775 w 226"/>
                  <a:gd name="T11" fmla="*/ 360363 h 227"/>
                  <a:gd name="T12" fmla="*/ 358775 w 226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6" h="227">
                    <a:moveTo>
                      <a:pt x="226" y="0"/>
                    </a:moveTo>
                    <a:lnTo>
                      <a:pt x="113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24" name="Freeform 147"/>
              <p:cNvSpPr>
                <a:spLocks/>
              </p:cNvSpPr>
              <p:nvPr/>
            </p:nvSpPr>
            <p:spPr bwMode="auto">
              <a:xfrm>
                <a:off x="3879850" y="6421438"/>
                <a:ext cx="720725" cy="358775"/>
              </a:xfrm>
              <a:custGeom>
                <a:avLst/>
                <a:gdLst>
                  <a:gd name="T0" fmla="*/ 0 w 454"/>
                  <a:gd name="T1" fmla="*/ 358775 h 226"/>
                  <a:gd name="T2" fmla="*/ 360363 w 454"/>
                  <a:gd name="T3" fmla="*/ 358775 h 226"/>
                  <a:gd name="T4" fmla="*/ 360363 w 454"/>
                  <a:gd name="T5" fmla="*/ 179388 h 226"/>
                  <a:gd name="T6" fmla="*/ 541338 w 454"/>
                  <a:gd name="T7" fmla="*/ 179388 h 226"/>
                  <a:gd name="T8" fmla="*/ 541338 w 454"/>
                  <a:gd name="T9" fmla="*/ 358775 h 226"/>
                  <a:gd name="T10" fmla="*/ 720725 w 454"/>
                  <a:gd name="T11" fmla="*/ 358775 h 226"/>
                  <a:gd name="T12" fmla="*/ 720725 w 454"/>
                  <a:gd name="T13" fmla="*/ 0 h 226"/>
                  <a:gd name="T14" fmla="*/ 0 w 454"/>
                  <a:gd name="T15" fmla="*/ 0 h 226"/>
                  <a:gd name="T16" fmla="*/ 0 w 454"/>
                  <a:gd name="T17" fmla="*/ 358775 h 2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54" h="226">
                    <a:moveTo>
                      <a:pt x="0" y="226"/>
                    </a:moveTo>
                    <a:lnTo>
                      <a:pt x="227" y="226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226"/>
                    </a:lnTo>
                    <a:lnTo>
                      <a:pt x="454" y="226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25" name="Freeform 148"/>
              <p:cNvSpPr>
                <a:spLocks/>
              </p:cNvSpPr>
              <p:nvPr/>
            </p:nvSpPr>
            <p:spPr bwMode="auto">
              <a:xfrm>
                <a:off x="3160713" y="7140575"/>
                <a:ext cx="179387" cy="360363"/>
              </a:xfrm>
              <a:custGeom>
                <a:avLst/>
                <a:gdLst>
                  <a:gd name="T0" fmla="*/ 179387 w 113"/>
                  <a:gd name="T1" fmla="*/ 0 h 227"/>
                  <a:gd name="T2" fmla="*/ 0 w 113"/>
                  <a:gd name="T3" fmla="*/ 0 h 227"/>
                  <a:gd name="T4" fmla="*/ 0 w 113"/>
                  <a:gd name="T5" fmla="*/ 360363 h 227"/>
                  <a:gd name="T6" fmla="*/ 179387 w 113"/>
                  <a:gd name="T7" fmla="*/ 360363 h 227"/>
                  <a:gd name="T8" fmla="*/ 179387 w 113"/>
                  <a:gd name="T9" fmla="*/ 0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227">
                    <a:moveTo>
                      <a:pt x="113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26" name="Freeform 149"/>
              <p:cNvSpPr>
                <a:spLocks/>
              </p:cNvSpPr>
              <p:nvPr/>
            </p:nvSpPr>
            <p:spPr bwMode="auto">
              <a:xfrm>
                <a:off x="3340100" y="6961188"/>
                <a:ext cx="360363" cy="360362"/>
              </a:xfrm>
              <a:custGeom>
                <a:avLst/>
                <a:gdLst>
                  <a:gd name="T0" fmla="*/ 360363 w 227"/>
                  <a:gd name="T1" fmla="*/ 0 h 227"/>
                  <a:gd name="T2" fmla="*/ 0 w 227"/>
                  <a:gd name="T3" fmla="*/ 0 h 227"/>
                  <a:gd name="T4" fmla="*/ 0 w 227"/>
                  <a:gd name="T5" fmla="*/ 360362 h 227"/>
                  <a:gd name="T6" fmla="*/ 180975 w 227"/>
                  <a:gd name="T7" fmla="*/ 360362 h 227"/>
                  <a:gd name="T8" fmla="*/ 180975 w 227"/>
                  <a:gd name="T9" fmla="*/ 179387 h 227"/>
                  <a:gd name="T10" fmla="*/ 360363 w 227"/>
                  <a:gd name="T11" fmla="*/ 179387 h 227"/>
                  <a:gd name="T12" fmla="*/ 360363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27" name="Freeform 150"/>
              <p:cNvSpPr>
                <a:spLocks/>
              </p:cNvSpPr>
              <p:nvPr/>
            </p:nvSpPr>
            <p:spPr bwMode="auto">
              <a:xfrm>
                <a:off x="3160713" y="5340350"/>
                <a:ext cx="360362" cy="360363"/>
              </a:xfrm>
              <a:custGeom>
                <a:avLst/>
                <a:gdLst>
                  <a:gd name="T0" fmla="*/ 360362 w 227"/>
                  <a:gd name="T1" fmla="*/ 360363 h 227"/>
                  <a:gd name="T2" fmla="*/ 179387 w 227"/>
                  <a:gd name="T3" fmla="*/ 360363 h 227"/>
                  <a:gd name="T4" fmla="*/ 179387 w 227"/>
                  <a:gd name="T5" fmla="*/ 180975 h 227"/>
                  <a:gd name="T6" fmla="*/ 0 w 227"/>
                  <a:gd name="T7" fmla="*/ 180975 h 227"/>
                  <a:gd name="T8" fmla="*/ 0 w 227"/>
                  <a:gd name="T9" fmla="*/ 0 h 227"/>
                  <a:gd name="T10" fmla="*/ 360362 w 227"/>
                  <a:gd name="T11" fmla="*/ 0 h 227"/>
                  <a:gd name="T12" fmla="*/ 360362 w 227"/>
                  <a:gd name="T13" fmla="*/ 360363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227"/>
                    </a:move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28" name="Freeform 152"/>
              <p:cNvSpPr>
                <a:spLocks/>
              </p:cNvSpPr>
              <p:nvPr/>
            </p:nvSpPr>
            <p:spPr bwMode="auto">
              <a:xfrm>
                <a:off x="3340100" y="6240463"/>
                <a:ext cx="360363" cy="539750"/>
              </a:xfrm>
              <a:custGeom>
                <a:avLst/>
                <a:gdLst>
                  <a:gd name="T0" fmla="*/ 360363 w 227"/>
                  <a:gd name="T1" fmla="*/ 0 h 340"/>
                  <a:gd name="T2" fmla="*/ 180975 w 227"/>
                  <a:gd name="T3" fmla="*/ 0 h 340"/>
                  <a:gd name="T4" fmla="*/ 180975 w 227"/>
                  <a:gd name="T5" fmla="*/ 180975 h 340"/>
                  <a:gd name="T6" fmla="*/ 0 w 227"/>
                  <a:gd name="T7" fmla="*/ 180975 h 340"/>
                  <a:gd name="T8" fmla="*/ 0 w 227"/>
                  <a:gd name="T9" fmla="*/ 539750 h 340"/>
                  <a:gd name="T10" fmla="*/ 180975 w 227"/>
                  <a:gd name="T11" fmla="*/ 539750 h 340"/>
                  <a:gd name="T12" fmla="*/ 180975 w 227"/>
                  <a:gd name="T13" fmla="*/ 360363 h 340"/>
                  <a:gd name="T14" fmla="*/ 360363 w 227"/>
                  <a:gd name="T15" fmla="*/ 360363 h 340"/>
                  <a:gd name="T16" fmla="*/ 360363 w 227"/>
                  <a:gd name="T17" fmla="*/ 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340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29" name="Freeform 153"/>
              <p:cNvSpPr>
                <a:spLocks/>
              </p:cNvSpPr>
              <p:nvPr/>
            </p:nvSpPr>
            <p:spPr bwMode="auto">
              <a:xfrm>
                <a:off x="2800350" y="8040688"/>
                <a:ext cx="900113" cy="720725"/>
              </a:xfrm>
              <a:custGeom>
                <a:avLst/>
                <a:gdLst>
                  <a:gd name="T0" fmla="*/ 360363 w 567"/>
                  <a:gd name="T1" fmla="*/ 0 h 454"/>
                  <a:gd name="T2" fmla="*/ 360363 w 567"/>
                  <a:gd name="T3" fmla="*/ 180975 h 454"/>
                  <a:gd name="T4" fmla="*/ 179388 w 567"/>
                  <a:gd name="T5" fmla="*/ 180975 h 454"/>
                  <a:gd name="T6" fmla="*/ 179388 w 567"/>
                  <a:gd name="T7" fmla="*/ 360363 h 454"/>
                  <a:gd name="T8" fmla="*/ 0 w 567"/>
                  <a:gd name="T9" fmla="*/ 360363 h 454"/>
                  <a:gd name="T10" fmla="*/ 0 w 567"/>
                  <a:gd name="T11" fmla="*/ 720725 h 454"/>
                  <a:gd name="T12" fmla="*/ 179388 w 567"/>
                  <a:gd name="T13" fmla="*/ 720725 h 454"/>
                  <a:gd name="T14" fmla="*/ 179388 w 567"/>
                  <a:gd name="T15" fmla="*/ 539750 h 454"/>
                  <a:gd name="T16" fmla="*/ 360363 w 567"/>
                  <a:gd name="T17" fmla="*/ 539750 h 454"/>
                  <a:gd name="T18" fmla="*/ 360363 w 567"/>
                  <a:gd name="T19" fmla="*/ 720725 h 454"/>
                  <a:gd name="T20" fmla="*/ 539750 w 567"/>
                  <a:gd name="T21" fmla="*/ 720725 h 454"/>
                  <a:gd name="T22" fmla="*/ 539750 w 567"/>
                  <a:gd name="T23" fmla="*/ 539750 h 454"/>
                  <a:gd name="T24" fmla="*/ 900113 w 567"/>
                  <a:gd name="T25" fmla="*/ 539750 h 454"/>
                  <a:gd name="T26" fmla="*/ 900113 w 567"/>
                  <a:gd name="T27" fmla="*/ 360363 h 454"/>
                  <a:gd name="T28" fmla="*/ 720725 w 567"/>
                  <a:gd name="T29" fmla="*/ 360363 h 454"/>
                  <a:gd name="T30" fmla="*/ 720725 w 567"/>
                  <a:gd name="T31" fmla="*/ 180975 h 454"/>
                  <a:gd name="T32" fmla="*/ 539750 w 567"/>
                  <a:gd name="T33" fmla="*/ 180975 h 454"/>
                  <a:gd name="T34" fmla="*/ 539750 w 567"/>
                  <a:gd name="T35" fmla="*/ 0 h 454"/>
                  <a:gd name="T36" fmla="*/ 360363 w 567"/>
                  <a:gd name="T37" fmla="*/ 0 h 45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67" h="454">
                    <a:moveTo>
                      <a:pt x="227" y="0"/>
                    </a:move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0" name="Rectangle 155"/>
              <p:cNvSpPr>
                <a:spLocks noChangeArrowheads="1"/>
              </p:cNvSpPr>
              <p:nvPr/>
            </p:nvSpPr>
            <p:spPr bwMode="auto">
              <a:xfrm>
                <a:off x="3340100" y="300038"/>
                <a:ext cx="180975" cy="360362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1" name="Rectangle 156"/>
              <p:cNvSpPr>
                <a:spLocks noChangeArrowheads="1"/>
              </p:cNvSpPr>
              <p:nvPr/>
            </p:nvSpPr>
            <p:spPr bwMode="auto">
              <a:xfrm>
                <a:off x="3521075" y="839788"/>
                <a:ext cx="3587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2" name="Rectangle 157"/>
              <p:cNvSpPr>
                <a:spLocks noChangeArrowheads="1"/>
              </p:cNvSpPr>
              <p:nvPr/>
            </p:nvSpPr>
            <p:spPr bwMode="auto">
              <a:xfrm>
                <a:off x="3521075" y="1020763"/>
                <a:ext cx="3587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3" name="Freeform 158"/>
              <p:cNvSpPr>
                <a:spLocks/>
              </p:cNvSpPr>
              <p:nvPr/>
            </p:nvSpPr>
            <p:spPr bwMode="auto">
              <a:xfrm>
                <a:off x="4240213" y="300038"/>
                <a:ext cx="900112" cy="720725"/>
              </a:xfrm>
              <a:custGeom>
                <a:avLst/>
                <a:gdLst>
                  <a:gd name="T0" fmla="*/ 720725 w 567"/>
                  <a:gd name="T1" fmla="*/ 0 h 454"/>
                  <a:gd name="T2" fmla="*/ 539750 w 567"/>
                  <a:gd name="T3" fmla="*/ 0 h 454"/>
                  <a:gd name="T4" fmla="*/ 539750 w 567"/>
                  <a:gd name="T5" fmla="*/ 179388 h 454"/>
                  <a:gd name="T6" fmla="*/ 180975 w 567"/>
                  <a:gd name="T7" fmla="*/ 179388 h 454"/>
                  <a:gd name="T8" fmla="*/ 180975 w 567"/>
                  <a:gd name="T9" fmla="*/ 0 h 454"/>
                  <a:gd name="T10" fmla="*/ 0 w 567"/>
                  <a:gd name="T11" fmla="*/ 0 h 454"/>
                  <a:gd name="T12" fmla="*/ 0 w 567"/>
                  <a:gd name="T13" fmla="*/ 720725 h 454"/>
                  <a:gd name="T14" fmla="*/ 180975 w 567"/>
                  <a:gd name="T15" fmla="*/ 720725 h 454"/>
                  <a:gd name="T16" fmla="*/ 180975 w 567"/>
                  <a:gd name="T17" fmla="*/ 539750 h 454"/>
                  <a:gd name="T18" fmla="*/ 360362 w 567"/>
                  <a:gd name="T19" fmla="*/ 539750 h 454"/>
                  <a:gd name="T20" fmla="*/ 360362 w 567"/>
                  <a:gd name="T21" fmla="*/ 720725 h 454"/>
                  <a:gd name="T22" fmla="*/ 539750 w 567"/>
                  <a:gd name="T23" fmla="*/ 720725 h 454"/>
                  <a:gd name="T24" fmla="*/ 539750 w 567"/>
                  <a:gd name="T25" fmla="*/ 539750 h 454"/>
                  <a:gd name="T26" fmla="*/ 720725 w 567"/>
                  <a:gd name="T27" fmla="*/ 539750 h 454"/>
                  <a:gd name="T28" fmla="*/ 720725 w 567"/>
                  <a:gd name="T29" fmla="*/ 360363 h 454"/>
                  <a:gd name="T30" fmla="*/ 900112 w 567"/>
                  <a:gd name="T31" fmla="*/ 360363 h 454"/>
                  <a:gd name="T32" fmla="*/ 900112 w 567"/>
                  <a:gd name="T33" fmla="*/ 179388 h 454"/>
                  <a:gd name="T34" fmla="*/ 720725 w 567"/>
                  <a:gd name="T35" fmla="*/ 179388 h 454"/>
                  <a:gd name="T36" fmla="*/ 720725 w 567"/>
                  <a:gd name="T37" fmla="*/ 0 h 45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67" h="454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4" name="Freeform 159"/>
              <p:cNvSpPr>
                <a:spLocks/>
              </p:cNvSpPr>
              <p:nvPr/>
            </p:nvSpPr>
            <p:spPr bwMode="auto">
              <a:xfrm>
                <a:off x="4968875" y="663575"/>
                <a:ext cx="3175" cy="9525"/>
              </a:xfrm>
              <a:custGeom>
                <a:avLst/>
                <a:gdLst>
                  <a:gd name="T0" fmla="*/ 3175 w 2"/>
                  <a:gd name="T1" fmla="*/ 0 h 6"/>
                  <a:gd name="T2" fmla="*/ 0 w 2"/>
                  <a:gd name="T3" fmla="*/ 9525 h 6"/>
                  <a:gd name="T4" fmla="*/ 3175 w 2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cubicBezTo>
                      <a:pt x="1" y="2"/>
                      <a:pt x="0" y="6"/>
                      <a:pt x="0" y="6"/>
                    </a:cubicBezTo>
                    <a:cubicBezTo>
                      <a:pt x="0" y="6"/>
                      <a:pt x="1" y="2"/>
                      <a:pt x="2" y="0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5" name="Freeform 160"/>
              <p:cNvSpPr>
                <a:spLocks/>
              </p:cNvSpPr>
              <p:nvPr/>
            </p:nvSpPr>
            <p:spPr bwMode="auto">
              <a:xfrm>
                <a:off x="4960938" y="660400"/>
                <a:ext cx="539750" cy="539750"/>
              </a:xfrm>
              <a:custGeom>
                <a:avLst/>
                <a:gdLst>
                  <a:gd name="T0" fmla="*/ 0 w 340"/>
                  <a:gd name="T1" fmla="*/ 0 h 340"/>
                  <a:gd name="T2" fmla="*/ 0 w 340"/>
                  <a:gd name="T3" fmla="*/ 539750 h 340"/>
                  <a:gd name="T4" fmla="*/ 360363 w 340"/>
                  <a:gd name="T5" fmla="*/ 539750 h 340"/>
                  <a:gd name="T6" fmla="*/ 360363 w 340"/>
                  <a:gd name="T7" fmla="*/ 360363 h 340"/>
                  <a:gd name="T8" fmla="*/ 539750 w 340"/>
                  <a:gd name="T9" fmla="*/ 360363 h 340"/>
                  <a:gd name="T10" fmla="*/ 539750 w 340"/>
                  <a:gd name="T11" fmla="*/ 179388 h 340"/>
                  <a:gd name="T12" fmla="*/ 360363 w 340"/>
                  <a:gd name="T13" fmla="*/ 179388 h 340"/>
                  <a:gd name="T14" fmla="*/ 360363 w 340"/>
                  <a:gd name="T15" fmla="*/ 0 h 340"/>
                  <a:gd name="T16" fmla="*/ 0 w 340"/>
                  <a:gd name="T17" fmla="*/ 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0" y="0"/>
                    </a:move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6" name="Freeform 161"/>
              <p:cNvSpPr>
                <a:spLocks/>
              </p:cNvSpPr>
              <p:nvPr/>
            </p:nvSpPr>
            <p:spPr bwMode="auto">
              <a:xfrm>
                <a:off x="4240213" y="839788"/>
                <a:ext cx="720725" cy="539750"/>
              </a:xfrm>
              <a:custGeom>
                <a:avLst/>
                <a:gdLst>
                  <a:gd name="T0" fmla="*/ 720725 w 454"/>
                  <a:gd name="T1" fmla="*/ 360363 h 340"/>
                  <a:gd name="T2" fmla="*/ 360363 w 454"/>
                  <a:gd name="T3" fmla="*/ 360363 h 340"/>
                  <a:gd name="T4" fmla="*/ 360363 w 454"/>
                  <a:gd name="T5" fmla="*/ 539750 h 340"/>
                  <a:gd name="T6" fmla="*/ 180975 w 454"/>
                  <a:gd name="T7" fmla="*/ 539750 h 340"/>
                  <a:gd name="T8" fmla="*/ 180975 w 454"/>
                  <a:gd name="T9" fmla="*/ 360363 h 340"/>
                  <a:gd name="T10" fmla="*/ 0 w 454"/>
                  <a:gd name="T11" fmla="*/ 360363 h 340"/>
                  <a:gd name="T12" fmla="*/ 0 w 454"/>
                  <a:gd name="T13" fmla="*/ 180975 h 340"/>
                  <a:gd name="T14" fmla="*/ 180975 w 454"/>
                  <a:gd name="T15" fmla="*/ 180975 h 340"/>
                  <a:gd name="T16" fmla="*/ 180975 w 454"/>
                  <a:gd name="T17" fmla="*/ 0 h 340"/>
                  <a:gd name="T18" fmla="*/ 360363 w 454"/>
                  <a:gd name="T19" fmla="*/ 0 h 340"/>
                  <a:gd name="T20" fmla="*/ 360363 w 454"/>
                  <a:gd name="T21" fmla="*/ 180975 h 340"/>
                  <a:gd name="T22" fmla="*/ 539750 w 454"/>
                  <a:gd name="T23" fmla="*/ 180975 h 340"/>
                  <a:gd name="T24" fmla="*/ 539750 w 454"/>
                  <a:gd name="T25" fmla="*/ 0 h 340"/>
                  <a:gd name="T26" fmla="*/ 720725 w 454"/>
                  <a:gd name="T27" fmla="*/ 0 h 340"/>
                  <a:gd name="T28" fmla="*/ 720725 w 454"/>
                  <a:gd name="T29" fmla="*/ 360363 h 3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54" h="340">
                    <a:moveTo>
                      <a:pt x="454" y="227"/>
                    </a:moveTo>
                    <a:lnTo>
                      <a:pt x="227" y="227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7" name="Freeform 163"/>
              <p:cNvSpPr>
                <a:spLocks/>
              </p:cNvSpPr>
              <p:nvPr/>
            </p:nvSpPr>
            <p:spPr bwMode="auto">
              <a:xfrm>
                <a:off x="3160713" y="6600825"/>
                <a:ext cx="360362" cy="360363"/>
              </a:xfrm>
              <a:custGeom>
                <a:avLst/>
                <a:gdLst>
                  <a:gd name="T0" fmla="*/ 179387 w 227"/>
                  <a:gd name="T1" fmla="*/ 0 h 227"/>
                  <a:gd name="T2" fmla="*/ 0 w 227"/>
                  <a:gd name="T3" fmla="*/ 0 h 227"/>
                  <a:gd name="T4" fmla="*/ 0 w 227"/>
                  <a:gd name="T5" fmla="*/ 360363 h 227"/>
                  <a:gd name="T6" fmla="*/ 360362 w 227"/>
                  <a:gd name="T7" fmla="*/ 360363 h 227"/>
                  <a:gd name="T8" fmla="*/ 360362 w 227"/>
                  <a:gd name="T9" fmla="*/ 179388 h 227"/>
                  <a:gd name="T10" fmla="*/ 179387 w 227"/>
                  <a:gd name="T11" fmla="*/ 179388 h 227"/>
                  <a:gd name="T12" fmla="*/ 179387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113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8" name="Freeform 164"/>
              <p:cNvSpPr>
                <a:spLocks/>
              </p:cNvSpPr>
              <p:nvPr/>
            </p:nvSpPr>
            <p:spPr bwMode="auto">
              <a:xfrm>
                <a:off x="2979738" y="6780213"/>
                <a:ext cx="360362" cy="360362"/>
              </a:xfrm>
              <a:custGeom>
                <a:avLst/>
                <a:gdLst>
                  <a:gd name="T0" fmla="*/ 179387 w 227"/>
                  <a:gd name="T1" fmla="*/ 0 h 227"/>
                  <a:gd name="T2" fmla="*/ 0 w 227"/>
                  <a:gd name="T3" fmla="*/ 0 h 227"/>
                  <a:gd name="T4" fmla="*/ 0 w 227"/>
                  <a:gd name="T5" fmla="*/ 360362 h 227"/>
                  <a:gd name="T6" fmla="*/ 360362 w 227"/>
                  <a:gd name="T7" fmla="*/ 360362 h 227"/>
                  <a:gd name="T8" fmla="*/ 360362 w 227"/>
                  <a:gd name="T9" fmla="*/ 179387 h 227"/>
                  <a:gd name="T10" fmla="*/ 179387 w 227"/>
                  <a:gd name="T11" fmla="*/ 179387 h 227"/>
                  <a:gd name="T12" fmla="*/ 179387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113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9" name="Freeform 165"/>
              <p:cNvSpPr>
                <a:spLocks/>
              </p:cNvSpPr>
              <p:nvPr/>
            </p:nvSpPr>
            <p:spPr bwMode="auto">
              <a:xfrm>
                <a:off x="2800350" y="7861300"/>
                <a:ext cx="360363" cy="360363"/>
              </a:xfrm>
              <a:custGeom>
                <a:avLst/>
                <a:gdLst>
                  <a:gd name="T0" fmla="*/ 360363 w 227"/>
                  <a:gd name="T1" fmla="*/ 0 h 227"/>
                  <a:gd name="T2" fmla="*/ 0 w 227"/>
                  <a:gd name="T3" fmla="*/ 0 h 227"/>
                  <a:gd name="T4" fmla="*/ 0 w 227"/>
                  <a:gd name="T5" fmla="*/ 179388 h 227"/>
                  <a:gd name="T6" fmla="*/ 179388 w 227"/>
                  <a:gd name="T7" fmla="*/ 179388 h 227"/>
                  <a:gd name="T8" fmla="*/ 179388 w 227"/>
                  <a:gd name="T9" fmla="*/ 360363 h 227"/>
                  <a:gd name="T10" fmla="*/ 360363 w 227"/>
                  <a:gd name="T11" fmla="*/ 360363 h 227"/>
                  <a:gd name="T12" fmla="*/ 360363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0" name="Freeform 166"/>
              <p:cNvSpPr>
                <a:spLocks/>
              </p:cNvSpPr>
              <p:nvPr/>
            </p:nvSpPr>
            <p:spPr bwMode="auto">
              <a:xfrm>
                <a:off x="2620963" y="8040688"/>
                <a:ext cx="360362" cy="360362"/>
              </a:xfrm>
              <a:custGeom>
                <a:avLst/>
                <a:gdLst>
                  <a:gd name="T0" fmla="*/ 360362 w 227"/>
                  <a:gd name="T1" fmla="*/ 0 h 227"/>
                  <a:gd name="T2" fmla="*/ 0 w 227"/>
                  <a:gd name="T3" fmla="*/ 0 h 227"/>
                  <a:gd name="T4" fmla="*/ 0 w 227"/>
                  <a:gd name="T5" fmla="*/ 179387 h 227"/>
                  <a:gd name="T6" fmla="*/ 179387 w 227"/>
                  <a:gd name="T7" fmla="*/ 179387 h 227"/>
                  <a:gd name="T8" fmla="*/ 179387 w 227"/>
                  <a:gd name="T9" fmla="*/ 360362 h 227"/>
                  <a:gd name="T10" fmla="*/ 360362 w 227"/>
                  <a:gd name="T11" fmla="*/ 360362 h 227"/>
                  <a:gd name="T12" fmla="*/ 360362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1" name="Freeform 167"/>
              <p:cNvSpPr>
                <a:spLocks/>
              </p:cNvSpPr>
              <p:nvPr/>
            </p:nvSpPr>
            <p:spPr bwMode="auto">
              <a:xfrm>
                <a:off x="2439988" y="7680325"/>
                <a:ext cx="360362" cy="360363"/>
              </a:xfrm>
              <a:custGeom>
                <a:avLst/>
                <a:gdLst>
                  <a:gd name="T0" fmla="*/ 0 w 227"/>
                  <a:gd name="T1" fmla="*/ 0 h 227"/>
                  <a:gd name="T2" fmla="*/ 0 w 227"/>
                  <a:gd name="T3" fmla="*/ 360363 h 227"/>
                  <a:gd name="T4" fmla="*/ 360362 w 227"/>
                  <a:gd name="T5" fmla="*/ 360363 h 227"/>
                  <a:gd name="T6" fmla="*/ 360362 w 227"/>
                  <a:gd name="T7" fmla="*/ 180975 h 227"/>
                  <a:gd name="T8" fmla="*/ 180975 w 227"/>
                  <a:gd name="T9" fmla="*/ 180975 h 227"/>
                  <a:gd name="T10" fmla="*/ 180975 w 227"/>
                  <a:gd name="T11" fmla="*/ 0 h 227"/>
                  <a:gd name="T12" fmla="*/ 0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2" name="Freeform 168"/>
              <p:cNvSpPr>
                <a:spLocks/>
              </p:cNvSpPr>
              <p:nvPr/>
            </p:nvSpPr>
            <p:spPr bwMode="auto">
              <a:xfrm>
                <a:off x="2439988" y="8040688"/>
                <a:ext cx="360362" cy="539750"/>
              </a:xfrm>
              <a:custGeom>
                <a:avLst/>
                <a:gdLst>
                  <a:gd name="T0" fmla="*/ 0 w 227"/>
                  <a:gd name="T1" fmla="*/ 0 h 340"/>
                  <a:gd name="T2" fmla="*/ 0 w 227"/>
                  <a:gd name="T3" fmla="*/ 539750 h 340"/>
                  <a:gd name="T4" fmla="*/ 360362 w 227"/>
                  <a:gd name="T5" fmla="*/ 539750 h 340"/>
                  <a:gd name="T6" fmla="*/ 360362 w 227"/>
                  <a:gd name="T7" fmla="*/ 180975 h 340"/>
                  <a:gd name="T8" fmla="*/ 180975 w 227"/>
                  <a:gd name="T9" fmla="*/ 180975 h 340"/>
                  <a:gd name="T10" fmla="*/ 180975 w 227"/>
                  <a:gd name="T11" fmla="*/ 0 h 340"/>
                  <a:gd name="T12" fmla="*/ 0 w 227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0" y="0"/>
                    </a:move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3" name="Freeform 169"/>
              <p:cNvSpPr>
                <a:spLocks/>
              </p:cNvSpPr>
              <p:nvPr/>
            </p:nvSpPr>
            <p:spPr bwMode="auto">
              <a:xfrm>
                <a:off x="1720850" y="8940800"/>
                <a:ext cx="179388" cy="360363"/>
              </a:xfrm>
              <a:custGeom>
                <a:avLst/>
                <a:gdLst>
                  <a:gd name="T0" fmla="*/ 179388 w 113"/>
                  <a:gd name="T1" fmla="*/ 0 h 227"/>
                  <a:gd name="T2" fmla="*/ 0 w 113"/>
                  <a:gd name="T3" fmla="*/ 0 h 227"/>
                  <a:gd name="T4" fmla="*/ 0 w 113"/>
                  <a:gd name="T5" fmla="*/ 360363 h 227"/>
                  <a:gd name="T6" fmla="*/ 179388 w 113"/>
                  <a:gd name="T7" fmla="*/ 360363 h 227"/>
                  <a:gd name="T8" fmla="*/ 179388 w 113"/>
                  <a:gd name="T9" fmla="*/ 0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227">
                    <a:moveTo>
                      <a:pt x="113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4" name="Freeform 170"/>
              <p:cNvSpPr>
                <a:spLocks/>
              </p:cNvSpPr>
              <p:nvPr/>
            </p:nvSpPr>
            <p:spPr bwMode="auto">
              <a:xfrm>
                <a:off x="1900238" y="8940800"/>
                <a:ext cx="360362" cy="360363"/>
              </a:xfrm>
              <a:custGeom>
                <a:avLst/>
                <a:gdLst>
                  <a:gd name="T0" fmla="*/ 360362 w 227"/>
                  <a:gd name="T1" fmla="*/ 0 h 227"/>
                  <a:gd name="T2" fmla="*/ 0 w 227"/>
                  <a:gd name="T3" fmla="*/ 0 h 227"/>
                  <a:gd name="T4" fmla="*/ 0 w 227"/>
                  <a:gd name="T5" fmla="*/ 360363 h 227"/>
                  <a:gd name="T6" fmla="*/ 179387 w 227"/>
                  <a:gd name="T7" fmla="*/ 360363 h 227"/>
                  <a:gd name="T8" fmla="*/ 179387 w 227"/>
                  <a:gd name="T9" fmla="*/ 180975 h 227"/>
                  <a:gd name="T10" fmla="*/ 360362 w 227"/>
                  <a:gd name="T11" fmla="*/ 180975 h 227"/>
                  <a:gd name="T12" fmla="*/ 360362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5" name="Freeform 171"/>
              <p:cNvSpPr>
                <a:spLocks/>
              </p:cNvSpPr>
              <p:nvPr/>
            </p:nvSpPr>
            <p:spPr bwMode="auto">
              <a:xfrm>
                <a:off x="1720850" y="8401050"/>
                <a:ext cx="539750" cy="539750"/>
              </a:xfrm>
              <a:custGeom>
                <a:avLst/>
                <a:gdLst>
                  <a:gd name="T0" fmla="*/ 539750 w 340"/>
                  <a:gd name="T1" fmla="*/ 0 h 340"/>
                  <a:gd name="T2" fmla="*/ 179388 w 340"/>
                  <a:gd name="T3" fmla="*/ 0 h 340"/>
                  <a:gd name="T4" fmla="*/ 179388 w 340"/>
                  <a:gd name="T5" fmla="*/ 179388 h 340"/>
                  <a:gd name="T6" fmla="*/ 0 w 340"/>
                  <a:gd name="T7" fmla="*/ 179388 h 340"/>
                  <a:gd name="T8" fmla="*/ 0 w 340"/>
                  <a:gd name="T9" fmla="*/ 539750 h 340"/>
                  <a:gd name="T10" fmla="*/ 358775 w 340"/>
                  <a:gd name="T11" fmla="*/ 539750 h 340"/>
                  <a:gd name="T12" fmla="*/ 358775 w 340"/>
                  <a:gd name="T13" fmla="*/ 360363 h 340"/>
                  <a:gd name="T14" fmla="*/ 539750 w 340"/>
                  <a:gd name="T15" fmla="*/ 360363 h 340"/>
                  <a:gd name="T16" fmla="*/ 539750 w 340"/>
                  <a:gd name="T17" fmla="*/ 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34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226" y="340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6" name="Freeform 172"/>
              <p:cNvSpPr>
                <a:spLocks/>
              </p:cNvSpPr>
              <p:nvPr/>
            </p:nvSpPr>
            <p:spPr bwMode="auto">
              <a:xfrm>
                <a:off x="2079625" y="8761413"/>
                <a:ext cx="360363" cy="360362"/>
              </a:xfrm>
              <a:custGeom>
                <a:avLst/>
                <a:gdLst>
                  <a:gd name="T0" fmla="*/ 0 w 227"/>
                  <a:gd name="T1" fmla="*/ 0 h 227"/>
                  <a:gd name="T2" fmla="*/ 360363 w 227"/>
                  <a:gd name="T3" fmla="*/ 0 h 227"/>
                  <a:gd name="T4" fmla="*/ 360363 w 227"/>
                  <a:gd name="T5" fmla="*/ 360362 h 227"/>
                  <a:gd name="T6" fmla="*/ 180975 w 227"/>
                  <a:gd name="T7" fmla="*/ 360362 h 227"/>
                  <a:gd name="T8" fmla="*/ 180975 w 227"/>
                  <a:gd name="T9" fmla="*/ 179387 h 227"/>
                  <a:gd name="T10" fmla="*/ 0 w 227"/>
                  <a:gd name="T11" fmla="*/ 179387 h 227"/>
                  <a:gd name="T12" fmla="*/ 0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7" name="Freeform 173"/>
              <p:cNvSpPr>
                <a:spLocks/>
              </p:cNvSpPr>
              <p:nvPr/>
            </p:nvSpPr>
            <p:spPr bwMode="auto">
              <a:xfrm>
                <a:off x="2260600" y="8401050"/>
                <a:ext cx="360363" cy="360363"/>
              </a:xfrm>
              <a:custGeom>
                <a:avLst/>
                <a:gdLst>
                  <a:gd name="T0" fmla="*/ 0 w 227"/>
                  <a:gd name="T1" fmla="*/ 0 h 227"/>
                  <a:gd name="T2" fmla="*/ 179388 w 227"/>
                  <a:gd name="T3" fmla="*/ 0 h 227"/>
                  <a:gd name="T4" fmla="*/ 179388 w 227"/>
                  <a:gd name="T5" fmla="*/ 179388 h 227"/>
                  <a:gd name="T6" fmla="*/ 360363 w 227"/>
                  <a:gd name="T7" fmla="*/ 179388 h 227"/>
                  <a:gd name="T8" fmla="*/ 360363 w 227"/>
                  <a:gd name="T9" fmla="*/ 360363 h 227"/>
                  <a:gd name="T10" fmla="*/ 0 w 227"/>
                  <a:gd name="T11" fmla="*/ 360363 h 227"/>
                  <a:gd name="T12" fmla="*/ 0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8" name="Rectangle 174"/>
              <p:cNvSpPr>
                <a:spLocks noChangeArrowheads="1"/>
              </p:cNvSpPr>
              <p:nvPr/>
            </p:nvSpPr>
            <p:spPr bwMode="auto">
              <a:xfrm>
                <a:off x="1900238" y="8040688"/>
                <a:ext cx="179387" cy="360362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9" name="Rectangle 176"/>
              <p:cNvSpPr>
                <a:spLocks noChangeArrowheads="1"/>
              </p:cNvSpPr>
              <p:nvPr/>
            </p:nvSpPr>
            <p:spPr bwMode="auto">
              <a:xfrm>
                <a:off x="1900238" y="7861300"/>
                <a:ext cx="360362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0" name="Freeform 177"/>
              <p:cNvSpPr>
                <a:spLocks/>
              </p:cNvSpPr>
              <p:nvPr/>
            </p:nvSpPr>
            <p:spPr bwMode="auto">
              <a:xfrm>
                <a:off x="2384425" y="7908925"/>
                <a:ext cx="9525" cy="3175"/>
              </a:xfrm>
              <a:custGeom>
                <a:avLst/>
                <a:gdLst>
                  <a:gd name="T0" fmla="*/ 9525 w 6"/>
                  <a:gd name="T1" fmla="*/ 3175 h 2"/>
                  <a:gd name="T2" fmla="*/ 0 w 6"/>
                  <a:gd name="T3" fmla="*/ 0 h 2"/>
                  <a:gd name="T4" fmla="*/ 9525 w 6"/>
                  <a:gd name="T5" fmla="*/ 3175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6" y="2"/>
                    </a:moveTo>
                    <a:cubicBezTo>
                      <a:pt x="4" y="1"/>
                      <a:pt x="0" y="0"/>
                      <a:pt x="0" y="0"/>
                    </a:cubicBezTo>
                    <a:cubicBezTo>
                      <a:pt x="0" y="0"/>
                      <a:pt x="4" y="1"/>
                      <a:pt x="6" y="2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1" name="Freeform 178"/>
              <p:cNvSpPr>
                <a:spLocks/>
              </p:cNvSpPr>
              <p:nvPr/>
            </p:nvSpPr>
            <p:spPr bwMode="auto">
              <a:xfrm>
                <a:off x="2079625" y="7861300"/>
                <a:ext cx="360363" cy="539750"/>
              </a:xfrm>
              <a:custGeom>
                <a:avLst/>
                <a:gdLst>
                  <a:gd name="T0" fmla="*/ 360363 w 227"/>
                  <a:gd name="T1" fmla="*/ 539750 h 340"/>
                  <a:gd name="T2" fmla="*/ 0 w 227"/>
                  <a:gd name="T3" fmla="*/ 539750 h 340"/>
                  <a:gd name="T4" fmla="*/ 0 w 227"/>
                  <a:gd name="T5" fmla="*/ 179388 h 340"/>
                  <a:gd name="T6" fmla="*/ 180975 w 227"/>
                  <a:gd name="T7" fmla="*/ 179388 h 340"/>
                  <a:gd name="T8" fmla="*/ 180975 w 227"/>
                  <a:gd name="T9" fmla="*/ 0 h 340"/>
                  <a:gd name="T10" fmla="*/ 360363 w 227"/>
                  <a:gd name="T11" fmla="*/ 0 h 340"/>
                  <a:gd name="T12" fmla="*/ 360363 w 227"/>
                  <a:gd name="T13" fmla="*/ 53975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227" y="340"/>
                    </a:moveTo>
                    <a:lnTo>
                      <a:pt x="0" y="34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2" name="Freeform 179"/>
              <p:cNvSpPr>
                <a:spLocks/>
              </p:cNvSpPr>
              <p:nvPr/>
            </p:nvSpPr>
            <p:spPr bwMode="auto">
              <a:xfrm>
                <a:off x="1539875" y="7140575"/>
                <a:ext cx="900113" cy="720725"/>
              </a:xfrm>
              <a:custGeom>
                <a:avLst/>
                <a:gdLst>
                  <a:gd name="T0" fmla="*/ 900113 w 567"/>
                  <a:gd name="T1" fmla="*/ 720725 h 454"/>
                  <a:gd name="T2" fmla="*/ 0 w 567"/>
                  <a:gd name="T3" fmla="*/ 720725 h 454"/>
                  <a:gd name="T4" fmla="*/ 0 w 567"/>
                  <a:gd name="T5" fmla="*/ 539750 h 454"/>
                  <a:gd name="T6" fmla="*/ 180975 w 567"/>
                  <a:gd name="T7" fmla="*/ 539750 h 454"/>
                  <a:gd name="T8" fmla="*/ 180975 w 567"/>
                  <a:gd name="T9" fmla="*/ 180975 h 454"/>
                  <a:gd name="T10" fmla="*/ 360363 w 567"/>
                  <a:gd name="T11" fmla="*/ 180975 h 454"/>
                  <a:gd name="T12" fmla="*/ 360363 w 567"/>
                  <a:gd name="T13" fmla="*/ 0 h 454"/>
                  <a:gd name="T14" fmla="*/ 720725 w 567"/>
                  <a:gd name="T15" fmla="*/ 0 h 454"/>
                  <a:gd name="T16" fmla="*/ 720725 w 567"/>
                  <a:gd name="T17" fmla="*/ 360363 h 454"/>
                  <a:gd name="T18" fmla="*/ 900113 w 567"/>
                  <a:gd name="T19" fmla="*/ 360363 h 454"/>
                  <a:gd name="T20" fmla="*/ 900113 w 567"/>
                  <a:gd name="T21" fmla="*/ 720725 h 45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67" h="454">
                    <a:moveTo>
                      <a:pt x="567" y="454"/>
                    </a:moveTo>
                    <a:lnTo>
                      <a:pt x="0" y="454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3" name="Freeform 180"/>
              <p:cNvSpPr>
                <a:spLocks/>
              </p:cNvSpPr>
              <p:nvPr/>
            </p:nvSpPr>
            <p:spPr bwMode="auto">
              <a:xfrm>
                <a:off x="1360488" y="6600825"/>
                <a:ext cx="360362" cy="1079500"/>
              </a:xfrm>
              <a:custGeom>
                <a:avLst/>
                <a:gdLst>
                  <a:gd name="T0" fmla="*/ 360362 w 227"/>
                  <a:gd name="T1" fmla="*/ 1079500 h 680"/>
                  <a:gd name="T2" fmla="*/ 360362 w 227"/>
                  <a:gd name="T3" fmla="*/ 0 h 680"/>
                  <a:gd name="T4" fmla="*/ 179387 w 227"/>
                  <a:gd name="T5" fmla="*/ 0 h 680"/>
                  <a:gd name="T6" fmla="*/ 179387 w 227"/>
                  <a:gd name="T7" fmla="*/ 360363 h 680"/>
                  <a:gd name="T8" fmla="*/ 0 w 227"/>
                  <a:gd name="T9" fmla="*/ 360363 h 680"/>
                  <a:gd name="T10" fmla="*/ 0 w 227"/>
                  <a:gd name="T11" fmla="*/ 1079500 h 680"/>
                  <a:gd name="T12" fmla="*/ 360362 w 227"/>
                  <a:gd name="T13" fmla="*/ 1079500 h 6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680">
                    <a:moveTo>
                      <a:pt x="227" y="680"/>
                    </a:moveTo>
                    <a:lnTo>
                      <a:pt x="227" y="0"/>
                    </a:lnTo>
                    <a:lnTo>
                      <a:pt x="113" y="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680"/>
                    </a:lnTo>
                    <a:lnTo>
                      <a:pt x="227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4" name="Freeform 181"/>
              <p:cNvSpPr>
                <a:spLocks/>
              </p:cNvSpPr>
              <p:nvPr/>
            </p:nvSpPr>
            <p:spPr bwMode="auto">
              <a:xfrm>
                <a:off x="1720850" y="6780213"/>
                <a:ext cx="358775" cy="541337"/>
              </a:xfrm>
              <a:custGeom>
                <a:avLst/>
                <a:gdLst>
                  <a:gd name="T0" fmla="*/ 0 w 226"/>
                  <a:gd name="T1" fmla="*/ 0 h 341"/>
                  <a:gd name="T2" fmla="*/ 358775 w 226"/>
                  <a:gd name="T3" fmla="*/ 0 h 341"/>
                  <a:gd name="T4" fmla="*/ 358775 w 226"/>
                  <a:gd name="T5" fmla="*/ 360362 h 341"/>
                  <a:gd name="T6" fmla="*/ 179388 w 226"/>
                  <a:gd name="T7" fmla="*/ 360362 h 341"/>
                  <a:gd name="T8" fmla="*/ 179388 w 226"/>
                  <a:gd name="T9" fmla="*/ 541337 h 341"/>
                  <a:gd name="T10" fmla="*/ 0 w 226"/>
                  <a:gd name="T11" fmla="*/ 541337 h 341"/>
                  <a:gd name="T12" fmla="*/ 0 w 226"/>
                  <a:gd name="T13" fmla="*/ 0 h 3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6" h="341">
                    <a:moveTo>
                      <a:pt x="0" y="0"/>
                    </a:moveTo>
                    <a:lnTo>
                      <a:pt x="226" y="0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0" y="341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5" name="Freeform 182"/>
              <p:cNvSpPr>
                <a:spLocks/>
              </p:cNvSpPr>
              <p:nvPr/>
            </p:nvSpPr>
            <p:spPr bwMode="auto">
              <a:xfrm>
                <a:off x="1720850" y="6240463"/>
                <a:ext cx="358775" cy="539750"/>
              </a:xfrm>
              <a:custGeom>
                <a:avLst/>
                <a:gdLst>
                  <a:gd name="T0" fmla="*/ 0 w 226"/>
                  <a:gd name="T1" fmla="*/ 539750 h 340"/>
                  <a:gd name="T2" fmla="*/ 0 w 226"/>
                  <a:gd name="T3" fmla="*/ 180975 h 340"/>
                  <a:gd name="T4" fmla="*/ 179388 w 226"/>
                  <a:gd name="T5" fmla="*/ 180975 h 340"/>
                  <a:gd name="T6" fmla="*/ 179388 w 226"/>
                  <a:gd name="T7" fmla="*/ 0 h 340"/>
                  <a:gd name="T8" fmla="*/ 358775 w 226"/>
                  <a:gd name="T9" fmla="*/ 0 h 340"/>
                  <a:gd name="T10" fmla="*/ 358775 w 226"/>
                  <a:gd name="T11" fmla="*/ 539750 h 340"/>
                  <a:gd name="T12" fmla="*/ 0 w 226"/>
                  <a:gd name="T13" fmla="*/ 53975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6" h="340">
                    <a:moveTo>
                      <a:pt x="0" y="340"/>
                    </a:move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6" name="Freeform 183"/>
              <p:cNvSpPr>
                <a:spLocks/>
              </p:cNvSpPr>
              <p:nvPr/>
            </p:nvSpPr>
            <p:spPr bwMode="auto">
              <a:xfrm>
                <a:off x="2079625" y="6600825"/>
                <a:ext cx="360363" cy="539750"/>
              </a:xfrm>
              <a:custGeom>
                <a:avLst/>
                <a:gdLst>
                  <a:gd name="T0" fmla="*/ 0 w 227"/>
                  <a:gd name="T1" fmla="*/ 539750 h 340"/>
                  <a:gd name="T2" fmla="*/ 0 w 227"/>
                  <a:gd name="T3" fmla="*/ 0 h 340"/>
                  <a:gd name="T4" fmla="*/ 360363 w 227"/>
                  <a:gd name="T5" fmla="*/ 0 h 340"/>
                  <a:gd name="T6" fmla="*/ 360363 w 227"/>
                  <a:gd name="T7" fmla="*/ 360363 h 340"/>
                  <a:gd name="T8" fmla="*/ 180975 w 227"/>
                  <a:gd name="T9" fmla="*/ 360363 h 340"/>
                  <a:gd name="T10" fmla="*/ 180975 w 227"/>
                  <a:gd name="T11" fmla="*/ 539750 h 340"/>
                  <a:gd name="T12" fmla="*/ 0 w 227"/>
                  <a:gd name="T13" fmla="*/ 53975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0" y="340"/>
                    </a:moveTo>
                    <a:lnTo>
                      <a:pt x="0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7" name="Freeform 184"/>
              <p:cNvSpPr>
                <a:spLocks/>
              </p:cNvSpPr>
              <p:nvPr/>
            </p:nvSpPr>
            <p:spPr bwMode="auto">
              <a:xfrm>
                <a:off x="2079625" y="6421438"/>
                <a:ext cx="541338" cy="358775"/>
              </a:xfrm>
              <a:custGeom>
                <a:avLst/>
                <a:gdLst>
                  <a:gd name="T0" fmla="*/ 0 w 341"/>
                  <a:gd name="T1" fmla="*/ 0 h 226"/>
                  <a:gd name="T2" fmla="*/ 0 w 341"/>
                  <a:gd name="T3" fmla="*/ 179388 h 226"/>
                  <a:gd name="T4" fmla="*/ 360363 w 341"/>
                  <a:gd name="T5" fmla="*/ 179388 h 226"/>
                  <a:gd name="T6" fmla="*/ 360363 w 341"/>
                  <a:gd name="T7" fmla="*/ 358775 h 226"/>
                  <a:gd name="T8" fmla="*/ 541338 w 341"/>
                  <a:gd name="T9" fmla="*/ 358775 h 226"/>
                  <a:gd name="T10" fmla="*/ 541338 w 341"/>
                  <a:gd name="T11" fmla="*/ 0 h 226"/>
                  <a:gd name="T12" fmla="*/ 0 w 341"/>
                  <a:gd name="T13" fmla="*/ 0 h 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1" h="226">
                    <a:moveTo>
                      <a:pt x="0" y="0"/>
                    </a:move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341" y="226"/>
                    </a:lnTo>
                    <a:lnTo>
                      <a:pt x="341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8" name="Freeform 185"/>
              <p:cNvSpPr>
                <a:spLocks/>
              </p:cNvSpPr>
              <p:nvPr/>
            </p:nvSpPr>
            <p:spPr bwMode="auto">
              <a:xfrm>
                <a:off x="2260600" y="6061075"/>
                <a:ext cx="179388" cy="360363"/>
              </a:xfrm>
              <a:custGeom>
                <a:avLst/>
                <a:gdLst>
                  <a:gd name="T0" fmla="*/ 0 w 113"/>
                  <a:gd name="T1" fmla="*/ 0 h 227"/>
                  <a:gd name="T2" fmla="*/ 0 w 113"/>
                  <a:gd name="T3" fmla="*/ 360363 h 227"/>
                  <a:gd name="T4" fmla="*/ 179388 w 113"/>
                  <a:gd name="T5" fmla="*/ 360363 h 227"/>
                  <a:gd name="T6" fmla="*/ 179388 w 113"/>
                  <a:gd name="T7" fmla="*/ 0 h 227"/>
                  <a:gd name="T8" fmla="*/ 0 w 113"/>
                  <a:gd name="T9" fmla="*/ 0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9" name="Freeform 186"/>
              <p:cNvSpPr>
                <a:spLocks/>
              </p:cNvSpPr>
              <p:nvPr/>
            </p:nvSpPr>
            <p:spPr bwMode="auto">
              <a:xfrm>
                <a:off x="2620963" y="6421438"/>
                <a:ext cx="358775" cy="358775"/>
              </a:xfrm>
              <a:custGeom>
                <a:avLst/>
                <a:gdLst>
                  <a:gd name="T0" fmla="*/ 0 w 226"/>
                  <a:gd name="T1" fmla="*/ 0 h 226"/>
                  <a:gd name="T2" fmla="*/ 358775 w 226"/>
                  <a:gd name="T3" fmla="*/ 0 h 226"/>
                  <a:gd name="T4" fmla="*/ 358775 w 226"/>
                  <a:gd name="T5" fmla="*/ 179388 h 226"/>
                  <a:gd name="T6" fmla="*/ 179388 w 226"/>
                  <a:gd name="T7" fmla="*/ 179388 h 226"/>
                  <a:gd name="T8" fmla="*/ 179388 w 226"/>
                  <a:gd name="T9" fmla="*/ 358775 h 226"/>
                  <a:gd name="T10" fmla="*/ 0 w 226"/>
                  <a:gd name="T11" fmla="*/ 358775 h 226"/>
                  <a:gd name="T12" fmla="*/ 0 w 226"/>
                  <a:gd name="T13" fmla="*/ 179388 h 226"/>
                  <a:gd name="T14" fmla="*/ 0 w 226"/>
                  <a:gd name="T15" fmla="*/ 0 h 2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6" h="226">
                    <a:moveTo>
                      <a:pt x="0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0" name="Freeform 187"/>
              <p:cNvSpPr>
                <a:spLocks/>
              </p:cNvSpPr>
              <p:nvPr/>
            </p:nvSpPr>
            <p:spPr bwMode="auto">
              <a:xfrm>
                <a:off x="2800350" y="6600825"/>
                <a:ext cx="360363" cy="360363"/>
              </a:xfrm>
              <a:custGeom>
                <a:avLst/>
                <a:gdLst>
                  <a:gd name="T0" fmla="*/ 360363 w 227"/>
                  <a:gd name="T1" fmla="*/ 0 h 227"/>
                  <a:gd name="T2" fmla="*/ 0 w 227"/>
                  <a:gd name="T3" fmla="*/ 0 h 227"/>
                  <a:gd name="T4" fmla="*/ 0 w 227"/>
                  <a:gd name="T5" fmla="*/ 360363 h 227"/>
                  <a:gd name="T6" fmla="*/ 179388 w 227"/>
                  <a:gd name="T7" fmla="*/ 360363 h 227"/>
                  <a:gd name="T8" fmla="*/ 179388 w 227"/>
                  <a:gd name="T9" fmla="*/ 179388 h 227"/>
                  <a:gd name="T10" fmla="*/ 360363 w 227"/>
                  <a:gd name="T11" fmla="*/ 179388 h 227"/>
                  <a:gd name="T12" fmla="*/ 360363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1" name="Rectangle 188"/>
              <p:cNvSpPr>
                <a:spLocks noChangeArrowheads="1"/>
              </p:cNvSpPr>
              <p:nvPr/>
            </p:nvSpPr>
            <p:spPr bwMode="auto">
              <a:xfrm>
                <a:off x="2979738" y="6421438"/>
                <a:ext cx="360362" cy="17938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2" name="Freeform 189"/>
              <p:cNvSpPr>
                <a:spLocks/>
              </p:cNvSpPr>
              <p:nvPr/>
            </p:nvSpPr>
            <p:spPr bwMode="auto">
              <a:xfrm>
                <a:off x="3160713" y="6061075"/>
                <a:ext cx="360362" cy="360363"/>
              </a:xfrm>
              <a:custGeom>
                <a:avLst/>
                <a:gdLst>
                  <a:gd name="T0" fmla="*/ 179387 w 227"/>
                  <a:gd name="T1" fmla="*/ 0 h 227"/>
                  <a:gd name="T2" fmla="*/ 179387 w 227"/>
                  <a:gd name="T3" fmla="*/ 179388 h 227"/>
                  <a:gd name="T4" fmla="*/ 0 w 227"/>
                  <a:gd name="T5" fmla="*/ 179388 h 227"/>
                  <a:gd name="T6" fmla="*/ 0 w 227"/>
                  <a:gd name="T7" fmla="*/ 360363 h 227"/>
                  <a:gd name="T8" fmla="*/ 360362 w 227"/>
                  <a:gd name="T9" fmla="*/ 360363 h 227"/>
                  <a:gd name="T10" fmla="*/ 360362 w 227"/>
                  <a:gd name="T11" fmla="*/ 0 h 227"/>
                  <a:gd name="T12" fmla="*/ 179387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113" y="0"/>
                    </a:move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3" name="Freeform 190"/>
              <p:cNvSpPr>
                <a:spLocks/>
              </p:cNvSpPr>
              <p:nvPr/>
            </p:nvSpPr>
            <p:spPr bwMode="auto">
              <a:xfrm>
                <a:off x="2439988" y="6061075"/>
                <a:ext cx="360362" cy="360363"/>
              </a:xfrm>
              <a:custGeom>
                <a:avLst/>
                <a:gdLst>
                  <a:gd name="T0" fmla="*/ 0 w 227"/>
                  <a:gd name="T1" fmla="*/ 0 h 227"/>
                  <a:gd name="T2" fmla="*/ 360362 w 227"/>
                  <a:gd name="T3" fmla="*/ 0 h 227"/>
                  <a:gd name="T4" fmla="*/ 360362 w 227"/>
                  <a:gd name="T5" fmla="*/ 179388 h 227"/>
                  <a:gd name="T6" fmla="*/ 180975 w 227"/>
                  <a:gd name="T7" fmla="*/ 179388 h 227"/>
                  <a:gd name="T8" fmla="*/ 180975 w 227"/>
                  <a:gd name="T9" fmla="*/ 360363 h 227"/>
                  <a:gd name="T10" fmla="*/ 0 w 227"/>
                  <a:gd name="T11" fmla="*/ 360363 h 227"/>
                  <a:gd name="T12" fmla="*/ 0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4" name="Rectangle 191"/>
              <p:cNvSpPr>
                <a:spLocks noChangeArrowheads="1"/>
              </p:cNvSpPr>
              <p:nvPr/>
            </p:nvSpPr>
            <p:spPr bwMode="auto">
              <a:xfrm>
                <a:off x="2620963" y="6240463"/>
                <a:ext cx="3587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5" name="Rectangle 192"/>
              <p:cNvSpPr>
                <a:spLocks noChangeArrowheads="1"/>
              </p:cNvSpPr>
              <p:nvPr/>
            </p:nvSpPr>
            <p:spPr bwMode="auto">
              <a:xfrm>
                <a:off x="2979738" y="6240463"/>
                <a:ext cx="1809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6" name="Freeform 193"/>
              <p:cNvSpPr>
                <a:spLocks/>
              </p:cNvSpPr>
              <p:nvPr/>
            </p:nvSpPr>
            <p:spPr bwMode="auto">
              <a:xfrm>
                <a:off x="2260600" y="4979988"/>
                <a:ext cx="539750" cy="360362"/>
              </a:xfrm>
              <a:custGeom>
                <a:avLst/>
                <a:gdLst>
                  <a:gd name="T0" fmla="*/ 0 w 340"/>
                  <a:gd name="T1" fmla="*/ 360362 h 227"/>
                  <a:gd name="T2" fmla="*/ 539750 w 340"/>
                  <a:gd name="T3" fmla="*/ 360362 h 227"/>
                  <a:gd name="T4" fmla="*/ 539750 w 340"/>
                  <a:gd name="T5" fmla="*/ 180975 h 227"/>
                  <a:gd name="T6" fmla="*/ 360363 w 340"/>
                  <a:gd name="T7" fmla="*/ 180975 h 227"/>
                  <a:gd name="T8" fmla="*/ 360363 w 340"/>
                  <a:gd name="T9" fmla="*/ 0 h 227"/>
                  <a:gd name="T10" fmla="*/ 179388 w 340"/>
                  <a:gd name="T11" fmla="*/ 0 h 227"/>
                  <a:gd name="T12" fmla="*/ 179388 w 340"/>
                  <a:gd name="T13" fmla="*/ 180975 h 227"/>
                  <a:gd name="T14" fmla="*/ 0 w 340"/>
                  <a:gd name="T15" fmla="*/ 180975 h 227"/>
                  <a:gd name="T16" fmla="*/ 0 w 340"/>
                  <a:gd name="T17" fmla="*/ 360362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227">
                    <a:moveTo>
                      <a:pt x="0" y="227"/>
                    </a:moveTo>
                    <a:lnTo>
                      <a:pt x="340" y="22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7" name="Freeform 194"/>
              <p:cNvSpPr>
                <a:spLocks/>
              </p:cNvSpPr>
              <p:nvPr/>
            </p:nvSpPr>
            <p:spPr bwMode="auto">
              <a:xfrm>
                <a:off x="2260600" y="5340350"/>
                <a:ext cx="360363" cy="180975"/>
              </a:xfrm>
              <a:custGeom>
                <a:avLst/>
                <a:gdLst>
                  <a:gd name="T0" fmla="*/ 360363 w 227"/>
                  <a:gd name="T1" fmla="*/ 0 h 114"/>
                  <a:gd name="T2" fmla="*/ 0 w 227"/>
                  <a:gd name="T3" fmla="*/ 0 h 114"/>
                  <a:gd name="T4" fmla="*/ 0 w 227"/>
                  <a:gd name="T5" fmla="*/ 180975 h 114"/>
                  <a:gd name="T6" fmla="*/ 360363 w 227"/>
                  <a:gd name="T7" fmla="*/ 180975 h 114"/>
                  <a:gd name="T8" fmla="*/ 360363 w 227"/>
                  <a:gd name="T9" fmla="*/ 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7" h="114">
                    <a:moveTo>
                      <a:pt x="227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8" name="Rectangle 195"/>
              <p:cNvSpPr>
                <a:spLocks noChangeArrowheads="1"/>
              </p:cNvSpPr>
              <p:nvPr/>
            </p:nvSpPr>
            <p:spPr bwMode="auto">
              <a:xfrm>
                <a:off x="2439988" y="5880100"/>
                <a:ext cx="1809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9" name="Rectangle 196"/>
              <p:cNvSpPr>
                <a:spLocks noChangeArrowheads="1"/>
              </p:cNvSpPr>
              <p:nvPr/>
            </p:nvSpPr>
            <p:spPr bwMode="auto">
              <a:xfrm>
                <a:off x="2439988" y="5521325"/>
                <a:ext cx="1809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0" name="Rectangle 197"/>
              <p:cNvSpPr>
                <a:spLocks noChangeArrowheads="1"/>
              </p:cNvSpPr>
              <p:nvPr/>
            </p:nvSpPr>
            <p:spPr bwMode="auto">
              <a:xfrm>
                <a:off x="2620963" y="5340350"/>
                <a:ext cx="180975" cy="36036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1" name="Rectangle 198"/>
              <p:cNvSpPr>
                <a:spLocks noChangeArrowheads="1"/>
              </p:cNvSpPr>
              <p:nvPr/>
            </p:nvSpPr>
            <p:spPr bwMode="auto">
              <a:xfrm>
                <a:off x="2800350" y="5340350"/>
                <a:ext cx="360363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2" name="Rectangle 201"/>
              <p:cNvSpPr>
                <a:spLocks noChangeArrowheads="1"/>
              </p:cNvSpPr>
              <p:nvPr/>
            </p:nvSpPr>
            <p:spPr bwMode="auto">
              <a:xfrm>
                <a:off x="2979738" y="5521325"/>
                <a:ext cx="360362" cy="3587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3" name="Rectangle 202"/>
              <p:cNvSpPr>
                <a:spLocks noChangeArrowheads="1"/>
              </p:cNvSpPr>
              <p:nvPr/>
            </p:nvSpPr>
            <p:spPr bwMode="auto">
              <a:xfrm>
                <a:off x="2800350" y="5521325"/>
                <a:ext cx="1809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4" name="Freeform 204"/>
              <p:cNvSpPr>
                <a:spLocks/>
              </p:cNvSpPr>
              <p:nvPr/>
            </p:nvSpPr>
            <p:spPr bwMode="auto">
              <a:xfrm>
                <a:off x="2620963" y="5700713"/>
                <a:ext cx="358775" cy="360362"/>
              </a:xfrm>
              <a:custGeom>
                <a:avLst/>
                <a:gdLst>
                  <a:gd name="T0" fmla="*/ 358775 w 226"/>
                  <a:gd name="T1" fmla="*/ 0 h 227"/>
                  <a:gd name="T2" fmla="*/ 0 w 226"/>
                  <a:gd name="T3" fmla="*/ 0 h 227"/>
                  <a:gd name="T4" fmla="*/ 0 w 226"/>
                  <a:gd name="T5" fmla="*/ 360362 h 227"/>
                  <a:gd name="T6" fmla="*/ 179388 w 226"/>
                  <a:gd name="T7" fmla="*/ 360362 h 227"/>
                  <a:gd name="T8" fmla="*/ 179388 w 226"/>
                  <a:gd name="T9" fmla="*/ 179387 h 227"/>
                  <a:gd name="T10" fmla="*/ 358775 w 226"/>
                  <a:gd name="T11" fmla="*/ 179387 h 227"/>
                  <a:gd name="T12" fmla="*/ 358775 w 226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6" h="227">
                    <a:moveTo>
                      <a:pt x="226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226" y="113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5" name="Freeform 205"/>
              <p:cNvSpPr>
                <a:spLocks/>
              </p:cNvSpPr>
              <p:nvPr/>
            </p:nvSpPr>
            <p:spPr bwMode="auto">
              <a:xfrm>
                <a:off x="2800350" y="5880100"/>
                <a:ext cx="358775" cy="360363"/>
              </a:xfrm>
              <a:custGeom>
                <a:avLst/>
                <a:gdLst>
                  <a:gd name="T0" fmla="*/ 358775 w 226"/>
                  <a:gd name="T1" fmla="*/ 0 h 227"/>
                  <a:gd name="T2" fmla="*/ 0 w 226"/>
                  <a:gd name="T3" fmla="*/ 0 h 227"/>
                  <a:gd name="T4" fmla="*/ 0 w 226"/>
                  <a:gd name="T5" fmla="*/ 360363 h 227"/>
                  <a:gd name="T6" fmla="*/ 179388 w 226"/>
                  <a:gd name="T7" fmla="*/ 360363 h 227"/>
                  <a:gd name="T8" fmla="*/ 179388 w 226"/>
                  <a:gd name="T9" fmla="*/ 179388 h 227"/>
                  <a:gd name="T10" fmla="*/ 358775 w 226"/>
                  <a:gd name="T11" fmla="*/ 179388 h 227"/>
                  <a:gd name="T12" fmla="*/ 358775 w 226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6" h="227">
                    <a:moveTo>
                      <a:pt x="226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226" y="113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6" name="Freeform 206"/>
              <p:cNvSpPr>
                <a:spLocks/>
              </p:cNvSpPr>
              <p:nvPr/>
            </p:nvSpPr>
            <p:spPr bwMode="auto">
              <a:xfrm>
                <a:off x="2979738" y="5880100"/>
                <a:ext cx="360362" cy="360363"/>
              </a:xfrm>
              <a:custGeom>
                <a:avLst/>
                <a:gdLst>
                  <a:gd name="T0" fmla="*/ 360362 w 227"/>
                  <a:gd name="T1" fmla="*/ 0 h 227"/>
                  <a:gd name="T2" fmla="*/ 360362 w 227"/>
                  <a:gd name="T3" fmla="*/ 360363 h 227"/>
                  <a:gd name="T4" fmla="*/ 0 w 227"/>
                  <a:gd name="T5" fmla="*/ 360363 h 227"/>
                  <a:gd name="T6" fmla="*/ 0 w 227"/>
                  <a:gd name="T7" fmla="*/ 180975 h 227"/>
                  <a:gd name="T8" fmla="*/ 180975 w 227"/>
                  <a:gd name="T9" fmla="*/ 180975 h 227"/>
                  <a:gd name="T10" fmla="*/ 180975 w 227"/>
                  <a:gd name="T11" fmla="*/ 0 h 227"/>
                  <a:gd name="T12" fmla="*/ 360362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22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7" name="Freeform 207"/>
              <p:cNvSpPr>
                <a:spLocks/>
              </p:cNvSpPr>
              <p:nvPr/>
            </p:nvSpPr>
            <p:spPr bwMode="auto">
              <a:xfrm>
                <a:off x="3700463" y="6061075"/>
                <a:ext cx="900112" cy="539750"/>
              </a:xfrm>
              <a:custGeom>
                <a:avLst/>
                <a:gdLst>
                  <a:gd name="T0" fmla="*/ 900112 w 567"/>
                  <a:gd name="T1" fmla="*/ 360363 h 340"/>
                  <a:gd name="T2" fmla="*/ 900112 w 567"/>
                  <a:gd name="T3" fmla="*/ 0 h 340"/>
                  <a:gd name="T4" fmla="*/ 720725 w 567"/>
                  <a:gd name="T5" fmla="*/ 0 h 340"/>
                  <a:gd name="T6" fmla="*/ 720725 w 567"/>
                  <a:gd name="T7" fmla="*/ 179388 h 340"/>
                  <a:gd name="T8" fmla="*/ 0 w 567"/>
                  <a:gd name="T9" fmla="*/ 179388 h 340"/>
                  <a:gd name="T10" fmla="*/ 0 w 567"/>
                  <a:gd name="T11" fmla="*/ 539750 h 340"/>
                  <a:gd name="T12" fmla="*/ 179387 w 567"/>
                  <a:gd name="T13" fmla="*/ 539750 h 340"/>
                  <a:gd name="T14" fmla="*/ 179387 w 567"/>
                  <a:gd name="T15" fmla="*/ 360363 h 340"/>
                  <a:gd name="T16" fmla="*/ 900112 w 567"/>
                  <a:gd name="T17" fmla="*/ 360363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67" h="340">
                    <a:moveTo>
                      <a:pt x="567" y="227"/>
                    </a:move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56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8" name="Freeform 208"/>
              <p:cNvSpPr>
                <a:spLocks/>
              </p:cNvSpPr>
              <p:nvPr/>
            </p:nvSpPr>
            <p:spPr bwMode="auto">
              <a:xfrm>
                <a:off x="3700463" y="5880100"/>
                <a:ext cx="720725" cy="360363"/>
              </a:xfrm>
              <a:custGeom>
                <a:avLst/>
                <a:gdLst>
                  <a:gd name="T0" fmla="*/ 0 w 454"/>
                  <a:gd name="T1" fmla="*/ 360363 h 227"/>
                  <a:gd name="T2" fmla="*/ 0 w 454"/>
                  <a:gd name="T3" fmla="*/ 180975 h 227"/>
                  <a:gd name="T4" fmla="*/ 539750 w 454"/>
                  <a:gd name="T5" fmla="*/ 180975 h 227"/>
                  <a:gd name="T6" fmla="*/ 539750 w 454"/>
                  <a:gd name="T7" fmla="*/ 0 h 227"/>
                  <a:gd name="T8" fmla="*/ 720725 w 454"/>
                  <a:gd name="T9" fmla="*/ 0 h 227"/>
                  <a:gd name="T10" fmla="*/ 720725 w 454"/>
                  <a:gd name="T11" fmla="*/ 360363 h 227"/>
                  <a:gd name="T12" fmla="*/ 0 w 454"/>
                  <a:gd name="T13" fmla="*/ 360363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54" h="227">
                    <a:moveTo>
                      <a:pt x="0" y="227"/>
                    </a:moveTo>
                    <a:lnTo>
                      <a:pt x="0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9" name="Rectangle 209"/>
              <p:cNvSpPr>
                <a:spLocks noChangeArrowheads="1"/>
              </p:cNvSpPr>
              <p:nvPr/>
            </p:nvSpPr>
            <p:spPr bwMode="auto">
              <a:xfrm>
                <a:off x="4060825" y="5880100"/>
                <a:ext cx="179388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0" name="Rectangle 210"/>
              <p:cNvSpPr>
                <a:spLocks noChangeArrowheads="1"/>
              </p:cNvSpPr>
              <p:nvPr/>
            </p:nvSpPr>
            <p:spPr bwMode="auto">
              <a:xfrm>
                <a:off x="4240213" y="5700713"/>
                <a:ext cx="179387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1" name="Rectangle 211"/>
              <p:cNvSpPr>
                <a:spLocks noChangeArrowheads="1"/>
              </p:cNvSpPr>
              <p:nvPr/>
            </p:nvSpPr>
            <p:spPr bwMode="auto">
              <a:xfrm>
                <a:off x="4421188" y="5700713"/>
                <a:ext cx="179387" cy="360362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2" name="Rectangle 212"/>
              <p:cNvSpPr>
                <a:spLocks noChangeArrowheads="1"/>
              </p:cNvSpPr>
              <p:nvPr/>
            </p:nvSpPr>
            <p:spPr bwMode="auto">
              <a:xfrm>
                <a:off x="4600575" y="5880100"/>
                <a:ext cx="179388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3" name="Rectangle 213"/>
              <p:cNvSpPr>
                <a:spLocks noChangeArrowheads="1"/>
              </p:cNvSpPr>
              <p:nvPr/>
            </p:nvSpPr>
            <p:spPr bwMode="auto">
              <a:xfrm>
                <a:off x="4060825" y="5521325"/>
                <a:ext cx="360363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4" name="Rectangle 214"/>
              <p:cNvSpPr>
                <a:spLocks noChangeArrowheads="1"/>
              </p:cNvSpPr>
              <p:nvPr/>
            </p:nvSpPr>
            <p:spPr bwMode="auto">
              <a:xfrm>
                <a:off x="4240213" y="5160963"/>
                <a:ext cx="179387" cy="360362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5" name="Freeform 215"/>
              <p:cNvSpPr>
                <a:spLocks/>
              </p:cNvSpPr>
              <p:nvPr/>
            </p:nvSpPr>
            <p:spPr bwMode="auto">
              <a:xfrm>
                <a:off x="4421188" y="5160963"/>
                <a:ext cx="539750" cy="539750"/>
              </a:xfrm>
              <a:custGeom>
                <a:avLst/>
                <a:gdLst>
                  <a:gd name="T0" fmla="*/ 539750 w 340"/>
                  <a:gd name="T1" fmla="*/ 539750 h 340"/>
                  <a:gd name="T2" fmla="*/ 0 w 340"/>
                  <a:gd name="T3" fmla="*/ 539750 h 340"/>
                  <a:gd name="T4" fmla="*/ 0 w 340"/>
                  <a:gd name="T5" fmla="*/ 0 h 340"/>
                  <a:gd name="T6" fmla="*/ 179388 w 340"/>
                  <a:gd name="T7" fmla="*/ 0 h 340"/>
                  <a:gd name="T8" fmla="*/ 179388 w 340"/>
                  <a:gd name="T9" fmla="*/ 179388 h 340"/>
                  <a:gd name="T10" fmla="*/ 358775 w 340"/>
                  <a:gd name="T11" fmla="*/ 179388 h 340"/>
                  <a:gd name="T12" fmla="*/ 358775 w 340"/>
                  <a:gd name="T13" fmla="*/ 360363 h 340"/>
                  <a:gd name="T14" fmla="*/ 539750 w 340"/>
                  <a:gd name="T15" fmla="*/ 360363 h 340"/>
                  <a:gd name="T16" fmla="*/ 539750 w 340"/>
                  <a:gd name="T17" fmla="*/ 53975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340" y="340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226" y="113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6" name="Freeform 217"/>
              <p:cNvSpPr>
                <a:spLocks/>
              </p:cNvSpPr>
              <p:nvPr/>
            </p:nvSpPr>
            <p:spPr bwMode="auto">
              <a:xfrm>
                <a:off x="4600575" y="5700713"/>
                <a:ext cx="360363" cy="360362"/>
              </a:xfrm>
              <a:custGeom>
                <a:avLst/>
                <a:gdLst>
                  <a:gd name="T0" fmla="*/ 0 w 227"/>
                  <a:gd name="T1" fmla="*/ 0 h 227"/>
                  <a:gd name="T2" fmla="*/ 360363 w 227"/>
                  <a:gd name="T3" fmla="*/ 0 h 227"/>
                  <a:gd name="T4" fmla="*/ 360363 w 227"/>
                  <a:gd name="T5" fmla="*/ 360362 h 227"/>
                  <a:gd name="T6" fmla="*/ 179388 w 227"/>
                  <a:gd name="T7" fmla="*/ 360362 h 227"/>
                  <a:gd name="T8" fmla="*/ 179388 w 227"/>
                  <a:gd name="T9" fmla="*/ 179387 h 227"/>
                  <a:gd name="T10" fmla="*/ 0 w 227"/>
                  <a:gd name="T11" fmla="*/ 179387 h 227"/>
                  <a:gd name="T12" fmla="*/ 0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7" name="Freeform 218"/>
              <p:cNvSpPr>
                <a:spLocks/>
              </p:cNvSpPr>
              <p:nvPr/>
            </p:nvSpPr>
            <p:spPr bwMode="auto">
              <a:xfrm>
                <a:off x="4960938" y="5340350"/>
                <a:ext cx="539750" cy="900113"/>
              </a:xfrm>
              <a:custGeom>
                <a:avLst/>
                <a:gdLst>
                  <a:gd name="T0" fmla="*/ 0 w 340"/>
                  <a:gd name="T1" fmla="*/ 180975 h 567"/>
                  <a:gd name="T2" fmla="*/ 0 w 340"/>
                  <a:gd name="T3" fmla="*/ 900113 h 567"/>
                  <a:gd name="T4" fmla="*/ 179388 w 340"/>
                  <a:gd name="T5" fmla="*/ 900113 h 567"/>
                  <a:gd name="T6" fmla="*/ 179388 w 340"/>
                  <a:gd name="T7" fmla="*/ 539750 h 567"/>
                  <a:gd name="T8" fmla="*/ 539750 w 340"/>
                  <a:gd name="T9" fmla="*/ 539750 h 567"/>
                  <a:gd name="T10" fmla="*/ 539750 w 340"/>
                  <a:gd name="T11" fmla="*/ 360363 h 567"/>
                  <a:gd name="T12" fmla="*/ 360363 w 340"/>
                  <a:gd name="T13" fmla="*/ 360363 h 567"/>
                  <a:gd name="T14" fmla="*/ 360363 w 340"/>
                  <a:gd name="T15" fmla="*/ 180975 h 567"/>
                  <a:gd name="T16" fmla="*/ 539750 w 340"/>
                  <a:gd name="T17" fmla="*/ 180975 h 567"/>
                  <a:gd name="T18" fmla="*/ 539750 w 340"/>
                  <a:gd name="T19" fmla="*/ 0 h 567"/>
                  <a:gd name="T20" fmla="*/ 179388 w 340"/>
                  <a:gd name="T21" fmla="*/ 0 h 567"/>
                  <a:gd name="T22" fmla="*/ 179388 w 340"/>
                  <a:gd name="T23" fmla="*/ 180975 h 567"/>
                  <a:gd name="T24" fmla="*/ 0 w 340"/>
                  <a:gd name="T25" fmla="*/ 180975 h 5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567">
                    <a:moveTo>
                      <a:pt x="0" y="114"/>
                    </a:move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8" name="Freeform 219"/>
              <p:cNvSpPr>
                <a:spLocks/>
              </p:cNvSpPr>
              <p:nvPr/>
            </p:nvSpPr>
            <p:spPr bwMode="auto">
              <a:xfrm>
                <a:off x="4600575" y="6061075"/>
                <a:ext cx="360363" cy="360363"/>
              </a:xfrm>
              <a:custGeom>
                <a:avLst/>
                <a:gdLst>
                  <a:gd name="T0" fmla="*/ 360363 w 227"/>
                  <a:gd name="T1" fmla="*/ 0 h 227"/>
                  <a:gd name="T2" fmla="*/ 360363 w 227"/>
                  <a:gd name="T3" fmla="*/ 179388 h 227"/>
                  <a:gd name="T4" fmla="*/ 179388 w 227"/>
                  <a:gd name="T5" fmla="*/ 179388 h 227"/>
                  <a:gd name="T6" fmla="*/ 179388 w 227"/>
                  <a:gd name="T7" fmla="*/ 360363 h 227"/>
                  <a:gd name="T8" fmla="*/ 0 w 227"/>
                  <a:gd name="T9" fmla="*/ 360363 h 227"/>
                  <a:gd name="T10" fmla="*/ 0 w 227"/>
                  <a:gd name="T11" fmla="*/ 0 h 227"/>
                  <a:gd name="T12" fmla="*/ 360363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9" name="Freeform 220"/>
              <p:cNvSpPr>
                <a:spLocks/>
              </p:cNvSpPr>
              <p:nvPr/>
            </p:nvSpPr>
            <p:spPr bwMode="auto">
              <a:xfrm>
                <a:off x="4600575" y="6240463"/>
                <a:ext cx="539750" cy="539750"/>
              </a:xfrm>
              <a:custGeom>
                <a:avLst/>
                <a:gdLst>
                  <a:gd name="T0" fmla="*/ 539750 w 340"/>
                  <a:gd name="T1" fmla="*/ 0 h 340"/>
                  <a:gd name="T2" fmla="*/ 539750 w 340"/>
                  <a:gd name="T3" fmla="*/ 180975 h 340"/>
                  <a:gd name="T4" fmla="*/ 360363 w 340"/>
                  <a:gd name="T5" fmla="*/ 180975 h 340"/>
                  <a:gd name="T6" fmla="*/ 360363 w 340"/>
                  <a:gd name="T7" fmla="*/ 539750 h 340"/>
                  <a:gd name="T8" fmla="*/ 179388 w 340"/>
                  <a:gd name="T9" fmla="*/ 539750 h 340"/>
                  <a:gd name="T10" fmla="*/ 0 w 340"/>
                  <a:gd name="T11" fmla="*/ 539750 h 340"/>
                  <a:gd name="T12" fmla="*/ 0 w 340"/>
                  <a:gd name="T13" fmla="*/ 180975 h 340"/>
                  <a:gd name="T14" fmla="*/ 179388 w 340"/>
                  <a:gd name="T15" fmla="*/ 180975 h 340"/>
                  <a:gd name="T16" fmla="*/ 179388 w 340"/>
                  <a:gd name="T17" fmla="*/ 0 h 340"/>
                  <a:gd name="T18" fmla="*/ 539750 w 340"/>
                  <a:gd name="T19" fmla="*/ 0 h 3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40" h="340">
                    <a:moveTo>
                      <a:pt x="340" y="0"/>
                    </a:move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0" name="Freeform 221"/>
              <p:cNvSpPr>
                <a:spLocks/>
              </p:cNvSpPr>
              <p:nvPr/>
            </p:nvSpPr>
            <p:spPr bwMode="auto">
              <a:xfrm>
                <a:off x="4779963" y="5880100"/>
                <a:ext cx="720725" cy="1081088"/>
              </a:xfrm>
              <a:custGeom>
                <a:avLst/>
                <a:gdLst>
                  <a:gd name="T0" fmla="*/ 0 w 454"/>
                  <a:gd name="T1" fmla="*/ 900113 h 681"/>
                  <a:gd name="T2" fmla="*/ 0 w 454"/>
                  <a:gd name="T3" fmla="*/ 1081088 h 681"/>
                  <a:gd name="T4" fmla="*/ 360363 w 454"/>
                  <a:gd name="T5" fmla="*/ 1081088 h 681"/>
                  <a:gd name="T6" fmla="*/ 360363 w 454"/>
                  <a:gd name="T7" fmla="*/ 720725 h 681"/>
                  <a:gd name="T8" fmla="*/ 541338 w 454"/>
                  <a:gd name="T9" fmla="*/ 720725 h 681"/>
                  <a:gd name="T10" fmla="*/ 541338 w 454"/>
                  <a:gd name="T11" fmla="*/ 541338 h 681"/>
                  <a:gd name="T12" fmla="*/ 720725 w 454"/>
                  <a:gd name="T13" fmla="*/ 541338 h 681"/>
                  <a:gd name="T14" fmla="*/ 720725 w 454"/>
                  <a:gd name="T15" fmla="*/ 0 h 681"/>
                  <a:gd name="T16" fmla="*/ 360363 w 454"/>
                  <a:gd name="T17" fmla="*/ 0 h 681"/>
                  <a:gd name="T18" fmla="*/ 360363 w 454"/>
                  <a:gd name="T19" fmla="*/ 541338 h 681"/>
                  <a:gd name="T20" fmla="*/ 180975 w 454"/>
                  <a:gd name="T21" fmla="*/ 541338 h 681"/>
                  <a:gd name="T22" fmla="*/ 180975 w 454"/>
                  <a:gd name="T23" fmla="*/ 900113 h 681"/>
                  <a:gd name="T24" fmla="*/ 0 w 454"/>
                  <a:gd name="T25" fmla="*/ 900113 h 68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54" h="681">
                    <a:moveTo>
                      <a:pt x="0" y="567"/>
                    </a:moveTo>
                    <a:lnTo>
                      <a:pt x="0" y="681"/>
                    </a:lnTo>
                    <a:lnTo>
                      <a:pt x="227" y="681"/>
                    </a:lnTo>
                    <a:lnTo>
                      <a:pt x="227" y="454"/>
                    </a:lnTo>
                    <a:lnTo>
                      <a:pt x="341" y="454"/>
                    </a:lnTo>
                    <a:lnTo>
                      <a:pt x="341" y="341"/>
                    </a:lnTo>
                    <a:lnTo>
                      <a:pt x="454" y="341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341"/>
                    </a:lnTo>
                    <a:lnTo>
                      <a:pt x="114" y="341"/>
                    </a:lnTo>
                    <a:lnTo>
                      <a:pt x="114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1" name="Freeform 222"/>
              <p:cNvSpPr>
                <a:spLocks/>
              </p:cNvSpPr>
              <p:nvPr/>
            </p:nvSpPr>
            <p:spPr bwMode="auto">
              <a:xfrm>
                <a:off x="4960938" y="6780213"/>
                <a:ext cx="539750" cy="360362"/>
              </a:xfrm>
              <a:custGeom>
                <a:avLst/>
                <a:gdLst>
                  <a:gd name="T0" fmla="*/ 0 w 340"/>
                  <a:gd name="T1" fmla="*/ 180975 h 227"/>
                  <a:gd name="T2" fmla="*/ 0 w 340"/>
                  <a:gd name="T3" fmla="*/ 360362 h 227"/>
                  <a:gd name="T4" fmla="*/ 539750 w 340"/>
                  <a:gd name="T5" fmla="*/ 360362 h 227"/>
                  <a:gd name="T6" fmla="*/ 539750 w 340"/>
                  <a:gd name="T7" fmla="*/ 0 h 227"/>
                  <a:gd name="T8" fmla="*/ 360363 w 340"/>
                  <a:gd name="T9" fmla="*/ 0 h 227"/>
                  <a:gd name="T10" fmla="*/ 179388 w 340"/>
                  <a:gd name="T11" fmla="*/ 0 h 227"/>
                  <a:gd name="T12" fmla="*/ 179388 w 340"/>
                  <a:gd name="T13" fmla="*/ 180975 h 227"/>
                  <a:gd name="T14" fmla="*/ 0 w 340"/>
                  <a:gd name="T15" fmla="*/ 180975 h 2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40" h="227">
                    <a:moveTo>
                      <a:pt x="0" y="114"/>
                    </a:moveTo>
                    <a:lnTo>
                      <a:pt x="0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2" name="Freeform 223"/>
              <p:cNvSpPr>
                <a:spLocks/>
              </p:cNvSpPr>
              <p:nvPr/>
            </p:nvSpPr>
            <p:spPr bwMode="auto">
              <a:xfrm>
                <a:off x="5140325" y="6240463"/>
                <a:ext cx="900113" cy="539750"/>
              </a:xfrm>
              <a:custGeom>
                <a:avLst/>
                <a:gdLst>
                  <a:gd name="T0" fmla="*/ 360363 w 567"/>
                  <a:gd name="T1" fmla="*/ 0 h 340"/>
                  <a:gd name="T2" fmla="*/ 539750 w 567"/>
                  <a:gd name="T3" fmla="*/ 0 h 340"/>
                  <a:gd name="T4" fmla="*/ 720725 w 567"/>
                  <a:gd name="T5" fmla="*/ 0 h 340"/>
                  <a:gd name="T6" fmla="*/ 720725 w 567"/>
                  <a:gd name="T7" fmla="*/ 180975 h 340"/>
                  <a:gd name="T8" fmla="*/ 900113 w 567"/>
                  <a:gd name="T9" fmla="*/ 180975 h 340"/>
                  <a:gd name="T10" fmla="*/ 900113 w 567"/>
                  <a:gd name="T11" fmla="*/ 360363 h 340"/>
                  <a:gd name="T12" fmla="*/ 539750 w 567"/>
                  <a:gd name="T13" fmla="*/ 360363 h 340"/>
                  <a:gd name="T14" fmla="*/ 539750 w 567"/>
                  <a:gd name="T15" fmla="*/ 539750 h 340"/>
                  <a:gd name="T16" fmla="*/ 0 w 567"/>
                  <a:gd name="T17" fmla="*/ 539750 h 340"/>
                  <a:gd name="T18" fmla="*/ 0 w 567"/>
                  <a:gd name="T19" fmla="*/ 360363 h 340"/>
                  <a:gd name="T20" fmla="*/ 180975 w 567"/>
                  <a:gd name="T21" fmla="*/ 360363 h 340"/>
                  <a:gd name="T22" fmla="*/ 180975 w 567"/>
                  <a:gd name="T23" fmla="*/ 180975 h 340"/>
                  <a:gd name="T24" fmla="*/ 360363 w 567"/>
                  <a:gd name="T25" fmla="*/ 180975 h 340"/>
                  <a:gd name="T26" fmla="*/ 360363 w 567"/>
                  <a:gd name="T27" fmla="*/ 0 h 34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67" h="340">
                    <a:moveTo>
                      <a:pt x="227" y="0"/>
                    </a:move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3" name="Freeform 224"/>
              <p:cNvSpPr>
                <a:spLocks/>
              </p:cNvSpPr>
              <p:nvPr/>
            </p:nvSpPr>
            <p:spPr bwMode="auto">
              <a:xfrm>
                <a:off x="5321300" y="6600825"/>
                <a:ext cx="719138" cy="720725"/>
              </a:xfrm>
              <a:custGeom>
                <a:avLst/>
                <a:gdLst>
                  <a:gd name="T0" fmla="*/ 0 w 453"/>
                  <a:gd name="T1" fmla="*/ 539750 h 454"/>
                  <a:gd name="T2" fmla="*/ 0 w 453"/>
                  <a:gd name="T3" fmla="*/ 720725 h 454"/>
                  <a:gd name="T4" fmla="*/ 358775 w 453"/>
                  <a:gd name="T5" fmla="*/ 720725 h 454"/>
                  <a:gd name="T6" fmla="*/ 358775 w 453"/>
                  <a:gd name="T7" fmla="*/ 360363 h 454"/>
                  <a:gd name="T8" fmla="*/ 539750 w 453"/>
                  <a:gd name="T9" fmla="*/ 360363 h 454"/>
                  <a:gd name="T10" fmla="*/ 539750 w 453"/>
                  <a:gd name="T11" fmla="*/ 179388 h 454"/>
                  <a:gd name="T12" fmla="*/ 719138 w 453"/>
                  <a:gd name="T13" fmla="*/ 179388 h 454"/>
                  <a:gd name="T14" fmla="*/ 719138 w 453"/>
                  <a:gd name="T15" fmla="*/ 0 h 454"/>
                  <a:gd name="T16" fmla="*/ 358775 w 453"/>
                  <a:gd name="T17" fmla="*/ 0 h 454"/>
                  <a:gd name="T18" fmla="*/ 358775 w 453"/>
                  <a:gd name="T19" fmla="*/ 179388 h 454"/>
                  <a:gd name="T20" fmla="*/ 179388 w 453"/>
                  <a:gd name="T21" fmla="*/ 179388 h 454"/>
                  <a:gd name="T22" fmla="*/ 179388 w 453"/>
                  <a:gd name="T23" fmla="*/ 539750 h 454"/>
                  <a:gd name="T24" fmla="*/ 0 w 453"/>
                  <a:gd name="T25" fmla="*/ 539750 h 4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53" h="454">
                    <a:moveTo>
                      <a:pt x="0" y="340"/>
                    </a:moveTo>
                    <a:lnTo>
                      <a:pt x="0" y="454"/>
                    </a:lnTo>
                    <a:lnTo>
                      <a:pt x="226" y="454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4" name="Freeform 225"/>
              <p:cNvSpPr>
                <a:spLocks/>
              </p:cNvSpPr>
              <p:nvPr/>
            </p:nvSpPr>
            <p:spPr bwMode="auto">
              <a:xfrm>
                <a:off x="5500688" y="6600825"/>
                <a:ext cx="900112" cy="1079500"/>
              </a:xfrm>
              <a:custGeom>
                <a:avLst/>
                <a:gdLst>
                  <a:gd name="T0" fmla="*/ 0 w 567"/>
                  <a:gd name="T1" fmla="*/ 720725 h 680"/>
                  <a:gd name="T2" fmla="*/ 0 w 567"/>
                  <a:gd name="T3" fmla="*/ 900113 h 680"/>
                  <a:gd name="T4" fmla="*/ 360362 w 567"/>
                  <a:gd name="T5" fmla="*/ 900113 h 680"/>
                  <a:gd name="T6" fmla="*/ 360362 w 567"/>
                  <a:gd name="T7" fmla="*/ 1079500 h 680"/>
                  <a:gd name="T8" fmla="*/ 539750 w 567"/>
                  <a:gd name="T9" fmla="*/ 1079500 h 680"/>
                  <a:gd name="T10" fmla="*/ 539750 w 567"/>
                  <a:gd name="T11" fmla="*/ 900113 h 680"/>
                  <a:gd name="T12" fmla="*/ 720725 w 567"/>
                  <a:gd name="T13" fmla="*/ 900113 h 680"/>
                  <a:gd name="T14" fmla="*/ 720725 w 567"/>
                  <a:gd name="T15" fmla="*/ 539750 h 680"/>
                  <a:gd name="T16" fmla="*/ 900112 w 567"/>
                  <a:gd name="T17" fmla="*/ 539750 h 680"/>
                  <a:gd name="T18" fmla="*/ 900112 w 567"/>
                  <a:gd name="T19" fmla="*/ 179388 h 680"/>
                  <a:gd name="T20" fmla="*/ 720725 w 567"/>
                  <a:gd name="T21" fmla="*/ 179388 h 680"/>
                  <a:gd name="T22" fmla="*/ 720725 w 567"/>
                  <a:gd name="T23" fmla="*/ 0 h 680"/>
                  <a:gd name="T24" fmla="*/ 539750 w 567"/>
                  <a:gd name="T25" fmla="*/ 0 h 680"/>
                  <a:gd name="T26" fmla="*/ 539750 w 567"/>
                  <a:gd name="T27" fmla="*/ 179388 h 680"/>
                  <a:gd name="T28" fmla="*/ 360362 w 567"/>
                  <a:gd name="T29" fmla="*/ 179388 h 680"/>
                  <a:gd name="T30" fmla="*/ 360362 w 567"/>
                  <a:gd name="T31" fmla="*/ 360363 h 680"/>
                  <a:gd name="T32" fmla="*/ 179387 w 567"/>
                  <a:gd name="T33" fmla="*/ 360363 h 680"/>
                  <a:gd name="T34" fmla="*/ 179387 w 567"/>
                  <a:gd name="T35" fmla="*/ 720725 h 680"/>
                  <a:gd name="T36" fmla="*/ 0 w 567"/>
                  <a:gd name="T37" fmla="*/ 720725 h 68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67" h="680">
                    <a:moveTo>
                      <a:pt x="0" y="454"/>
                    </a:move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5" name="Freeform 226"/>
              <p:cNvSpPr>
                <a:spLocks/>
              </p:cNvSpPr>
              <p:nvPr/>
            </p:nvSpPr>
            <p:spPr bwMode="auto">
              <a:xfrm>
                <a:off x="4779963" y="5160963"/>
                <a:ext cx="360362" cy="360362"/>
              </a:xfrm>
              <a:custGeom>
                <a:avLst/>
                <a:gdLst>
                  <a:gd name="T0" fmla="*/ 360362 w 227"/>
                  <a:gd name="T1" fmla="*/ 360362 h 227"/>
                  <a:gd name="T2" fmla="*/ 360362 w 227"/>
                  <a:gd name="T3" fmla="*/ 0 h 227"/>
                  <a:gd name="T4" fmla="*/ 0 w 227"/>
                  <a:gd name="T5" fmla="*/ 0 h 227"/>
                  <a:gd name="T6" fmla="*/ 0 w 227"/>
                  <a:gd name="T7" fmla="*/ 360362 h 227"/>
                  <a:gd name="T8" fmla="*/ 360362 w 227"/>
                  <a:gd name="T9" fmla="*/ 360362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7" h="227">
                    <a:moveTo>
                      <a:pt x="227" y="227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22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6" name="Freeform 227"/>
              <p:cNvSpPr>
                <a:spLocks/>
              </p:cNvSpPr>
              <p:nvPr/>
            </p:nvSpPr>
            <p:spPr bwMode="auto">
              <a:xfrm>
                <a:off x="4600575" y="4979988"/>
                <a:ext cx="360363" cy="360362"/>
              </a:xfrm>
              <a:custGeom>
                <a:avLst/>
                <a:gdLst>
                  <a:gd name="T0" fmla="*/ 0 w 227"/>
                  <a:gd name="T1" fmla="*/ 360362 h 227"/>
                  <a:gd name="T2" fmla="*/ 0 w 227"/>
                  <a:gd name="T3" fmla="*/ 0 h 227"/>
                  <a:gd name="T4" fmla="*/ 360363 w 227"/>
                  <a:gd name="T5" fmla="*/ 0 h 227"/>
                  <a:gd name="T6" fmla="*/ 360363 w 227"/>
                  <a:gd name="T7" fmla="*/ 180975 h 227"/>
                  <a:gd name="T8" fmla="*/ 179388 w 227"/>
                  <a:gd name="T9" fmla="*/ 180975 h 227"/>
                  <a:gd name="T10" fmla="*/ 179388 w 227"/>
                  <a:gd name="T11" fmla="*/ 360362 h 227"/>
                  <a:gd name="T12" fmla="*/ 0 w 227"/>
                  <a:gd name="T13" fmla="*/ 360362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227"/>
                    </a:moveTo>
                    <a:lnTo>
                      <a:pt x="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7" name="Freeform 228"/>
              <p:cNvSpPr>
                <a:spLocks/>
              </p:cNvSpPr>
              <p:nvPr/>
            </p:nvSpPr>
            <p:spPr bwMode="auto">
              <a:xfrm>
                <a:off x="5321300" y="4979988"/>
                <a:ext cx="900113" cy="900112"/>
              </a:xfrm>
              <a:custGeom>
                <a:avLst/>
                <a:gdLst>
                  <a:gd name="T0" fmla="*/ 0 w 567"/>
                  <a:gd name="T1" fmla="*/ 541337 h 567"/>
                  <a:gd name="T2" fmla="*/ 179388 w 567"/>
                  <a:gd name="T3" fmla="*/ 541337 h 567"/>
                  <a:gd name="T4" fmla="*/ 179388 w 567"/>
                  <a:gd name="T5" fmla="*/ 360362 h 567"/>
                  <a:gd name="T6" fmla="*/ 358775 w 567"/>
                  <a:gd name="T7" fmla="*/ 360362 h 567"/>
                  <a:gd name="T8" fmla="*/ 358775 w 567"/>
                  <a:gd name="T9" fmla="*/ 541337 h 567"/>
                  <a:gd name="T10" fmla="*/ 539750 w 567"/>
                  <a:gd name="T11" fmla="*/ 541337 h 567"/>
                  <a:gd name="T12" fmla="*/ 539750 w 567"/>
                  <a:gd name="T13" fmla="*/ 360362 h 567"/>
                  <a:gd name="T14" fmla="*/ 719138 w 567"/>
                  <a:gd name="T15" fmla="*/ 360362 h 567"/>
                  <a:gd name="T16" fmla="*/ 719138 w 567"/>
                  <a:gd name="T17" fmla="*/ 0 h 567"/>
                  <a:gd name="T18" fmla="*/ 900113 w 567"/>
                  <a:gd name="T19" fmla="*/ 0 h 567"/>
                  <a:gd name="T20" fmla="*/ 900113 w 567"/>
                  <a:gd name="T21" fmla="*/ 900112 h 567"/>
                  <a:gd name="T22" fmla="*/ 719138 w 567"/>
                  <a:gd name="T23" fmla="*/ 900112 h 567"/>
                  <a:gd name="T24" fmla="*/ 719138 w 567"/>
                  <a:gd name="T25" fmla="*/ 720725 h 567"/>
                  <a:gd name="T26" fmla="*/ 0 w 567"/>
                  <a:gd name="T27" fmla="*/ 720725 h 567"/>
                  <a:gd name="T28" fmla="*/ 0 w 567"/>
                  <a:gd name="T29" fmla="*/ 541337 h 56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67" h="567">
                    <a:moveTo>
                      <a:pt x="0" y="341"/>
                    </a:moveTo>
                    <a:lnTo>
                      <a:pt x="113" y="341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341"/>
                    </a:lnTo>
                    <a:lnTo>
                      <a:pt x="340" y="341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0" y="454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8" name="Freeform 229"/>
              <p:cNvSpPr>
                <a:spLocks/>
              </p:cNvSpPr>
              <p:nvPr/>
            </p:nvSpPr>
            <p:spPr bwMode="auto">
              <a:xfrm>
                <a:off x="5500688" y="5700713"/>
                <a:ext cx="539750" cy="360362"/>
              </a:xfrm>
              <a:custGeom>
                <a:avLst/>
                <a:gdLst>
                  <a:gd name="T0" fmla="*/ 0 w 340"/>
                  <a:gd name="T1" fmla="*/ 360362 h 227"/>
                  <a:gd name="T2" fmla="*/ 360363 w 340"/>
                  <a:gd name="T3" fmla="*/ 360362 h 227"/>
                  <a:gd name="T4" fmla="*/ 360363 w 340"/>
                  <a:gd name="T5" fmla="*/ 179387 h 227"/>
                  <a:gd name="T6" fmla="*/ 539750 w 340"/>
                  <a:gd name="T7" fmla="*/ 179387 h 227"/>
                  <a:gd name="T8" fmla="*/ 539750 w 340"/>
                  <a:gd name="T9" fmla="*/ 0 h 227"/>
                  <a:gd name="T10" fmla="*/ 0 w 340"/>
                  <a:gd name="T11" fmla="*/ 0 h 227"/>
                  <a:gd name="T12" fmla="*/ 0 w 340"/>
                  <a:gd name="T13" fmla="*/ 360362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0" h="227">
                    <a:moveTo>
                      <a:pt x="0" y="227"/>
                    </a:moveTo>
                    <a:lnTo>
                      <a:pt x="227" y="227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9" name="Freeform 230"/>
              <p:cNvSpPr>
                <a:spLocks/>
              </p:cNvSpPr>
              <p:nvPr/>
            </p:nvSpPr>
            <p:spPr bwMode="auto">
              <a:xfrm>
                <a:off x="5500688" y="5880100"/>
                <a:ext cx="720725" cy="541338"/>
              </a:xfrm>
              <a:custGeom>
                <a:avLst/>
                <a:gdLst>
                  <a:gd name="T0" fmla="*/ 720725 w 454"/>
                  <a:gd name="T1" fmla="*/ 0 h 341"/>
                  <a:gd name="T2" fmla="*/ 720725 w 454"/>
                  <a:gd name="T3" fmla="*/ 360363 h 341"/>
                  <a:gd name="T4" fmla="*/ 539750 w 454"/>
                  <a:gd name="T5" fmla="*/ 360363 h 341"/>
                  <a:gd name="T6" fmla="*/ 539750 w 454"/>
                  <a:gd name="T7" fmla="*/ 541338 h 341"/>
                  <a:gd name="T8" fmla="*/ 360363 w 454"/>
                  <a:gd name="T9" fmla="*/ 541338 h 341"/>
                  <a:gd name="T10" fmla="*/ 360363 w 454"/>
                  <a:gd name="T11" fmla="*/ 360363 h 341"/>
                  <a:gd name="T12" fmla="*/ 0 w 454"/>
                  <a:gd name="T13" fmla="*/ 360363 h 341"/>
                  <a:gd name="T14" fmla="*/ 0 w 454"/>
                  <a:gd name="T15" fmla="*/ 180975 h 341"/>
                  <a:gd name="T16" fmla="*/ 360363 w 454"/>
                  <a:gd name="T17" fmla="*/ 180975 h 341"/>
                  <a:gd name="T18" fmla="*/ 360363 w 454"/>
                  <a:gd name="T19" fmla="*/ 0 h 341"/>
                  <a:gd name="T20" fmla="*/ 539750 w 454"/>
                  <a:gd name="T21" fmla="*/ 0 h 341"/>
                  <a:gd name="T22" fmla="*/ 720725 w 454"/>
                  <a:gd name="T23" fmla="*/ 0 h 34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54" h="341">
                    <a:moveTo>
                      <a:pt x="454" y="0"/>
                    </a:move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00" name="Freeform 231"/>
              <p:cNvSpPr>
                <a:spLocks/>
              </p:cNvSpPr>
              <p:nvPr/>
            </p:nvSpPr>
            <p:spPr bwMode="auto">
              <a:xfrm>
                <a:off x="6040438" y="7140575"/>
                <a:ext cx="720725" cy="539750"/>
              </a:xfrm>
              <a:custGeom>
                <a:avLst/>
                <a:gdLst>
                  <a:gd name="T0" fmla="*/ 180975 w 454"/>
                  <a:gd name="T1" fmla="*/ 0 h 340"/>
                  <a:gd name="T2" fmla="*/ 539750 w 454"/>
                  <a:gd name="T3" fmla="*/ 0 h 340"/>
                  <a:gd name="T4" fmla="*/ 539750 w 454"/>
                  <a:gd name="T5" fmla="*/ 180975 h 340"/>
                  <a:gd name="T6" fmla="*/ 720725 w 454"/>
                  <a:gd name="T7" fmla="*/ 180975 h 340"/>
                  <a:gd name="T8" fmla="*/ 720725 w 454"/>
                  <a:gd name="T9" fmla="*/ 360363 h 340"/>
                  <a:gd name="T10" fmla="*/ 539750 w 454"/>
                  <a:gd name="T11" fmla="*/ 360363 h 340"/>
                  <a:gd name="T12" fmla="*/ 539750 w 454"/>
                  <a:gd name="T13" fmla="*/ 539750 h 340"/>
                  <a:gd name="T14" fmla="*/ 0 w 454"/>
                  <a:gd name="T15" fmla="*/ 539750 h 340"/>
                  <a:gd name="T16" fmla="*/ 0 w 454"/>
                  <a:gd name="T17" fmla="*/ 360363 h 340"/>
                  <a:gd name="T18" fmla="*/ 180975 w 454"/>
                  <a:gd name="T19" fmla="*/ 360363 h 340"/>
                  <a:gd name="T20" fmla="*/ 180975 w 454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340">
                    <a:moveTo>
                      <a:pt x="114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01" name="Freeform 232"/>
              <p:cNvSpPr>
                <a:spLocks/>
              </p:cNvSpPr>
              <p:nvPr/>
            </p:nvSpPr>
            <p:spPr bwMode="auto">
              <a:xfrm>
                <a:off x="6400800" y="7500938"/>
                <a:ext cx="539750" cy="539750"/>
              </a:xfrm>
              <a:custGeom>
                <a:avLst/>
                <a:gdLst>
                  <a:gd name="T0" fmla="*/ 179388 w 340"/>
                  <a:gd name="T1" fmla="*/ 0 h 340"/>
                  <a:gd name="T2" fmla="*/ 360363 w 340"/>
                  <a:gd name="T3" fmla="*/ 0 h 340"/>
                  <a:gd name="T4" fmla="*/ 360363 w 340"/>
                  <a:gd name="T5" fmla="*/ 179388 h 340"/>
                  <a:gd name="T6" fmla="*/ 539750 w 340"/>
                  <a:gd name="T7" fmla="*/ 179388 h 340"/>
                  <a:gd name="T8" fmla="*/ 539750 w 340"/>
                  <a:gd name="T9" fmla="*/ 360363 h 340"/>
                  <a:gd name="T10" fmla="*/ 360363 w 340"/>
                  <a:gd name="T11" fmla="*/ 360363 h 340"/>
                  <a:gd name="T12" fmla="*/ 360363 w 340"/>
                  <a:gd name="T13" fmla="*/ 539750 h 340"/>
                  <a:gd name="T14" fmla="*/ 179388 w 340"/>
                  <a:gd name="T15" fmla="*/ 539750 h 340"/>
                  <a:gd name="T16" fmla="*/ 179388 w 340"/>
                  <a:gd name="T17" fmla="*/ 360363 h 340"/>
                  <a:gd name="T18" fmla="*/ 0 w 340"/>
                  <a:gd name="T19" fmla="*/ 360363 h 340"/>
                  <a:gd name="T20" fmla="*/ 0 w 340"/>
                  <a:gd name="T21" fmla="*/ 179388 h 340"/>
                  <a:gd name="T22" fmla="*/ 179388 w 340"/>
                  <a:gd name="T23" fmla="*/ 179388 h 340"/>
                  <a:gd name="T24" fmla="*/ 179388 w 340"/>
                  <a:gd name="T25" fmla="*/ 0 h 3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113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02" name="Freeform 233"/>
              <p:cNvSpPr>
                <a:spLocks/>
              </p:cNvSpPr>
              <p:nvPr/>
            </p:nvSpPr>
            <p:spPr bwMode="auto">
              <a:xfrm>
                <a:off x="6761163" y="7680325"/>
                <a:ext cx="360362" cy="541338"/>
              </a:xfrm>
              <a:custGeom>
                <a:avLst/>
                <a:gdLst>
                  <a:gd name="T0" fmla="*/ 0 w 227"/>
                  <a:gd name="T1" fmla="*/ 180975 h 341"/>
                  <a:gd name="T2" fmla="*/ 0 w 227"/>
                  <a:gd name="T3" fmla="*/ 541338 h 341"/>
                  <a:gd name="T4" fmla="*/ 179387 w 227"/>
                  <a:gd name="T5" fmla="*/ 541338 h 341"/>
                  <a:gd name="T6" fmla="*/ 179387 w 227"/>
                  <a:gd name="T7" fmla="*/ 360363 h 341"/>
                  <a:gd name="T8" fmla="*/ 360362 w 227"/>
                  <a:gd name="T9" fmla="*/ 360363 h 341"/>
                  <a:gd name="T10" fmla="*/ 360362 w 227"/>
                  <a:gd name="T11" fmla="*/ 0 h 341"/>
                  <a:gd name="T12" fmla="*/ 179387 w 227"/>
                  <a:gd name="T13" fmla="*/ 0 h 341"/>
                  <a:gd name="T14" fmla="*/ 179387 w 227"/>
                  <a:gd name="T15" fmla="*/ 180975 h 341"/>
                  <a:gd name="T16" fmla="*/ 0 w 227"/>
                  <a:gd name="T17" fmla="*/ 180975 h 3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341">
                    <a:moveTo>
                      <a:pt x="0" y="114"/>
                    </a:move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03" name="Freeform 234"/>
              <p:cNvSpPr>
                <a:spLocks/>
              </p:cNvSpPr>
              <p:nvPr/>
            </p:nvSpPr>
            <p:spPr bwMode="auto">
              <a:xfrm>
                <a:off x="6580188" y="7140575"/>
                <a:ext cx="541337" cy="539750"/>
              </a:xfrm>
              <a:custGeom>
                <a:avLst/>
                <a:gdLst>
                  <a:gd name="T0" fmla="*/ 0 w 341"/>
                  <a:gd name="T1" fmla="*/ 0 h 340"/>
                  <a:gd name="T2" fmla="*/ 541337 w 341"/>
                  <a:gd name="T3" fmla="*/ 0 h 340"/>
                  <a:gd name="T4" fmla="*/ 541337 w 341"/>
                  <a:gd name="T5" fmla="*/ 539750 h 340"/>
                  <a:gd name="T6" fmla="*/ 180975 w 341"/>
                  <a:gd name="T7" fmla="*/ 539750 h 340"/>
                  <a:gd name="T8" fmla="*/ 180975 w 341"/>
                  <a:gd name="T9" fmla="*/ 180975 h 340"/>
                  <a:gd name="T10" fmla="*/ 0 w 341"/>
                  <a:gd name="T11" fmla="*/ 180975 h 340"/>
                  <a:gd name="T12" fmla="*/ 0 w 34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1" h="340">
                    <a:moveTo>
                      <a:pt x="0" y="0"/>
                    </a:moveTo>
                    <a:lnTo>
                      <a:pt x="341" y="0"/>
                    </a:lnTo>
                    <a:lnTo>
                      <a:pt x="341" y="340"/>
                    </a:lnTo>
                    <a:lnTo>
                      <a:pt x="114" y="34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04" name="Freeform 235"/>
              <p:cNvSpPr>
                <a:spLocks/>
              </p:cNvSpPr>
              <p:nvPr/>
            </p:nvSpPr>
            <p:spPr bwMode="auto">
              <a:xfrm>
                <a:off x="6400800" y="6780213"/>
                <a:ext cx="900113" cy="360362"/>
              </a:xfrm>
              <a:custGeom>
                <a:avLst/>
                <a:gdLst>
                  <a:gd name="T0" fmla="*/ 0 w 567"/>
                  <a:gd name="T1" fmla="*/ 0 h 227"/>
                  <a:gd name="T2" fmla="*/ 539750 w 567"/>
                  <a:gd name="T3" fmla="*/ 0 h 227"/>
                  <a:gd name="T4" fmla="*/ 539750 w 567"/>
                  <a:gd name="T5" fmla="*/ 180975 h 227"/>
                  <a:gd name="T6" fmla="*/ 900113 w 567"/>
                  <a:gd name="T7" fmla="*/ 180975 h 227"/>
                  <a:gd name="T8" fmla="*/ 900113 w 567"/>
                  <a:gd name="T9" fmla="*/ 360362 h 227"/>
                  <a:gd name="T10" fmla="*/ 0 w 567"/>
                  <a:gd name="T11" fmla="*/ 360362 h 227"/>
                  <a:gd name="T12" fmla="*/ 0 w 56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67" h="227">
                    <a:moveTo>
                      <a:pt x="0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05" name="Freeform 236"/>
              <p:cNvSpPr>
                <a:spLocks/>
              </p:cNvSpPr>
              <p:nvPr/>
            </p:nvSpPr>
            <p:spPr bwMode="auto">
              <a:xfrm>
                <a:off x="7178675" y="6096000"/>
                <a:ext cx="12700" cy="3175"/>
              </a:xfrm>
              <a:custGeom>
                <a:avLst/>
                <a:gdLst>
                  <a:gd name="T0" fmla="*/ 0 w 8"/>
                  <a:gd name="T1" fmla="*/ 3175 h 2"/>
                  <a:gd name="T2" fmla="*/ 12700 w 8"/>
                  <a:gd name="T3" fmla="*/ 0 h 2"/>
                  <a:gd name="T4" fmla="*/ 0 w 8"/>
                  <a:gd name="T5" fmla="*/ 3175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2">
                    <a:moveTo>
                      <a:pt x="0" y="2"/>
                    </a:moveTo>
                    <a:cubicBezTo>
                      <a:pt x="3" y="1"/>
                      <a:pt x="8" y="0"/>
                      <a:pt x="8" y="0"/>
                    </a:cubicBezTo>
                    <a:cubicBezTo>
                      <a:pt x="8" y="0"/>
                      <a:pt x="3" y="1"/>
                      <a:pt x="0" y="2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06" name="Freeform 237"/>
              <p:cNvSpPr>
                <a:spLocks/>
              </p:cNvSpPr>
              <p:nvPr/>
            </p:nvSpPr>
            <p:spPr bwMode="auto">
              <a:xfrm>
                <a:off x="7121525" y="6061075"/>
                <a:ext cx="358775" cy="719138"/>
              </a:xfrm>
              <a:custGeom>
                <a:avLst/>
                <a:gdLst>
                  <a:gd name="T0" fmla="*/ 0 w 226"/>
                  <a:gd name="T1" fmla="*/ 719138 h 453"/>
                  <a:gd name="T2" fmla="*/ 358775 w 226"/>
                  <a:gd name="T3" fmla="*/ 719138 h 453"/>
                  <a:gd name="T4" fmla="*/ 358775 w 226"/>
                  <a:gd name="T5" fmla="*/ 0 h 453"/>
                  <a:gd name="T6" fmla="*/ 0 w 226"/>
                  <a:gd name="T7" fmla="*/ 0 h 453"/>
                  <a:gd name="T8" fmla="*/ 0 w 226"/>
                  <a:gd name="T9" fmla="*/ 719138 h 4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6" h="453">
                    <a:moveTo>
                      <a:pt x="0" y="453"/>
                    </a:moveTo>
                    <a:lnTo>
                      <a:pt x="226" y="453"/>
                    </a:lnTo>
                    <a:lnTo>
                      <a:pt x="226" y="0"/>
                    </a:lnTo>
                    <a:lnTo>
                      <a:pt x="0" y="0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07" name="Freeform 238"/>
              <p:cNvSpPr>
                <a:spLocks/>
              </p:cNvSpPr>
              <p:nvPr/>
            </p:nvSpPr>
            <p:spPr bwMode="auto">
              <a:xfrm>
                <a:off x="6940550" y="6061075"/>
                <a:ext cx="360363" cy="900113"/>
              </a:xfrm>
              <a:custGeom>
                <a:avLst/>
                <a:gdLst>
                  <a:gd name="T0" fmla="*/ 180975 w 227"/>
                  <a:gd name="T1" fmla="*/ 0 h 567"/>
                  <a:gd name="T2" fmla="*/ 0 w 227"/>
                  <a:gd name="T3" fmla="*/ 0 h 567"/>
                  <a:gd name="T4" fmla="*/ 0 w 227"/>
                  <a:gd name="T5" fmla="*/ 900113 h 567"/>
                  <a:gd name="T6" fmla="*/ 360363 w 227"/>
                  <a:gd name="T7" fmla="*/ 900113 h 567"/>
                  <a:gd name="T8" fmla="*/ 360363 w 227"/>
                  <a:gd name="T9" fmla="*/ 719138 h 567"/>
                  <a:gd name="T10" fmla="*/ 180975 w 227"/>
                  <a:gd name="T11" fmla="*/ 719138 h 567"/>
                  <a:gd name="T12" fmla="*/ 180975 w 227"/>
                  <a:gd name="T13" fmla="*/ 0 h 5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567">
                    <a:moveTo>
                      <a:pt x="114" y="0"/>
                    </a:moveTo>
                    <a:lnTo>
                      <a:pt x="0" y="0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114" y="45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08" name="Rectangle 239"/>
              <p:cNvSpPr>
                <a:spLocks noChangeArrowheads="1"/>
              </p:cNvSpPr>
              <p:nvPr/>
            </p:nvSpPr>
            <p:spPr bwMode="auto">
              <a:xfrm>
                <a:off x="6761163" y="6421438"/>
                <a:ext cx="179387" cy="3587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09" name="Rectangle 240"/>
              <p:cNvSpPr>
                <a:spLocks noChangeArrowheads="1"/>
              </p:cNvSpPr>
              <p:nvPr/>
            </p:nvSpPr>
            <p:spPr bwMode="auto">
              <a:xfrm>
                <a:off x="6221413" y="6600825"/>
                <a:ext cx="539750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0" name="Freeform 241"/>
              <p:cNvSpPr>
                <a:spLocks/>
              </p:cNvSpPr>
              <p:nvPr/>
            </p:nvSpPr>
            <p:spPr bwMode="auto">
              <a:xfrm>
                <a:off x="6040438" y="5880100"/>
                <a:ext cx="900112" cy="720725"/>
              </a:xfrm>
              <a:custGeom>
                <a:avLst/>
                <a:gdLst>
                  <a:gd name="T0" fmla="*/ 0 w 567"/>
                  <a:gd name="T1" fmla="*/ 541338 h 454"/>
                  <a:gd name="T2" fmla="*/ 539750 w 567"/>
                  <a:gd name="T3" fmla="*/ 541338 h 454"/>
                  <a:gd name="T4" fmla="*/ 539750 w 567"/>
                  <a:gd name="T5" fmla="*/ 360363 h 454"/>
                  <a:gd name="T6" fmla="*/ 720725 w 567"/>
                  <a:gd name="T7" fmla="*/ 360363 h 454"/>
                  <a:gd name="T8" fmla="*/ 720725 w 567"/>
                  <a:gd name="T9" fmla="*/ 0 h 454"/>
                  <a:gd name="T10" fmla="*/ 900112 w 567"/>
                  <a:gd name="T11" fmla="*/ 0 h 454"/>
                  <a:gd name="T12" fmla="*/ 900112 w 567"/>
                  <a:gd name="T13" fmla="*/ 541338 h 454"/>
                  <a:gd name="T14" fmla="*/ 720725 w 567"/>
                  <a:gd name="T15" fmla="*/ 541338 h 454"/>
                  <a:gd name="T16" fmla="*/ 720725 w 567"/>
                  <a:gd name="T17" fmla="*/ 720725 h 454"/>
                  <a:gd name="T18" fmla="*/ 0 w 567"/>
                  <a:gd name="T19" fmla="*/ 720725 h 454"/>
                  <a:gd name="T20" fmla="*/ 0 w 567"/>
                  <a:gd name="T21" fmla="*/ 541338 h 45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67" h="454">
                    <a:moveTo>
                      <a:pt x="0" y="341"/>
                    </a:moveTo>
                    <a:lnTo>
                      <a:pt x="340" y="341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341"/>
                    </a:lnTo>
                    <a:lnTo>
                      <a:pt x="454" y="341"/>
                    </a:lnTo>
                    <a:lnTo>
                      <a:pt x="454" y="454"/>
                    </a:lnTo>
                    <a:lnTo>
                      <a:pt x="0" y="454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1" name="Freeform 242"/>
              <p:cNvSpPr>
                <a:spLocks/>
              </p:cNvSpPr>
              <p:nvPr/>
            </p:nvSpPr>
            <p:spPr bwMode="auto">
              <a:xfrm>
                <a:off x="6040438" y="5880100"/>
                <a:ext cx="720725" cy="541338"/>
              </a:xfrm>
              <a:custGeom>
                <a:avLst/>
                <a:gdLst>
                  <a:gd name="T0" fmla="*/ 0 w 454"/>
                  <a:gd name="T1" fmla="*/ 541338 h 341"/>
                  <a:gd name="T2" fmla="*/ 539750 w 454"/>
                  <a:gd name="T3" fmla="*/ 541338 h 341"/>
                  <a:gd name="T4" fmla="*/ 539750 w 454"/>
                  <a:gd name="T5" fmla="*/ 360363 h 341"/>
                  <a:gd name="T6" fmla="*/ 720725 w 454"/>
                  <a:gd name="T7" fmla="*/ 360363 h 341"/>
                  <a:gd name="T8" fmla="*/ 720725 w 454"/>
                  <a:gd name="T9" fmla="*/ 0 h 341"/>
                  <a:gd name="T10" fmla="*/ 539750 w 454"/>
                  <a:gd name="T11" fmla="*/ 0 h 341"/>
                  <a:gd name="T12" fmla="*/ 539750 w 454"/>
                  <a:gd name="T13" fmla="*/ 180975 h 341"/>
                  <a:gd name="T14" fmla="*/ 360363 w 454"/>
                  <a:gd name="T15" fmla="*/ 180975 h 341"/>
                  <a:gd name="T16" fmla="*/ 360363 w 454"/>
                  <a:gd name="T17" fmla="*/ 360363 h 341"/>
                  <a:gd name="T18" fmla="*/ 0 w 454"/>
                  <a:gd name="T19" fmla="*/ 360363 h 341"/>
                  <a:gd name="T20" fmla="*/ 0 w 454"/>
                  <a:gd name="T21" fmla="*/ 541338 h 3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341">
                    <a:moveTo>
                      <a:pt x="0" y="341"/>
                    </a:moveTo>
                    <a:lnTo>
                      <a:pt x="340" y="341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2" name="Freeform 243"/>
              <p:cNvSpPr>
                <a:spLocks/>
              </p:cNvSpPr>
              <p:nvPr/>
            </p:nvSpPr>
            <p:spPr bwMode="auto">
              <a:xfrm>
                <a:off x="6221413" y="5700713"/>
                <a:ext cx="358775" cy="539750"/>
              </a:xfrm>
              <a:custGeom>
                <a:avLst/>
                <a:gdLst>
                  <a:gd name="T0" fmla="*/ 358775 w 226"/>
                  <a:gd name="T1" fmla="*/ 0 h 340"/>
                  <a:gd name="T2" fmla="*/ 0 w 226"/>
                  <a:gd name="T3" fmla="*/ 0 h 340"/>
                  <a:gd name="T4" fmla="*/ 0 w 226"/>
                  <a:gd name="T5" fmla="*/ 539750 h 340"/>
                  <a:gd name="T6" fmla="*/ 179388 w 226"/>
                  <a:gd name="T7" fmla="*/ 539750 h 340"/>
                  <a:gd name="T8" fmla="*/ 179388 w 226"/>
                  <a:gd name="T9" fmla="*/ 360363 h 340"/>
                  <a:gd name="T10" fmla="*/ 358775 w 226"/>
                  <a:gd name="T11" fmla="*/ 360363 h 340"/>
                  <a:gd name="T12" fmla="*/ 358775 w 226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6" h="340">
                    <a:moveTo>
                      <a:pt x="226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3" name="Rectangle 244"/>
              <p:cNvSpPr>
                <a:spLocks noChangeArrowheads="1"/>
              </p:cNvSpPr>
              <p:nvPr/>
            </p:nvSpPr>
            <p:spPr bwMode="auto">
              <a:xfrm>
                <a:off x="7121525" y="5700713"/>
                <a:ext cx="358775" cy="360362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4" name="Freeform 245"/>
              <p:cNvSpPr>
                <a:spLocks/>
              </p:cNvSpPr>
              <p:nvPr/>
            </p:nvSpPr>
            <p:spPr bwMode="auto">
              <a:xfrm>
                <a:off x="7121525" y="5340350"/>
                <a:ext cx="719138" cy="360363"/>
              </a:xfrm>
              <a:custGeom>
                <a:avLst/>
                <a:gdLst>
                  <a:gd name="T0" fmla="*/ 0 w 453"/>
                  <a:gd name="T1" fmla="*/ 360363 h 227"/>
                  <a:gd name="T2" fmla="*/ 0 w 453"/>
                  <a:gd name="T3" fmla="*/ 0 h 227"/>
                  <a:gd name="T4" fmla="*/ 719138 w 453"/>
                  <a:gd name="T5" fmla="*/ 0 h 227"/>
                  <a:gd name="T6" fmla="*/ 719138 w 453"/>
                  <a:gd name="T7" fmla="*/ 180975 h 227"/>
                  <a:gd name="T8" fmla="*/ 539750 w 453"/>
                  <a:gd name="T9" fmla="*/ 180975 h 227"/>
                  <a:gd name="T10" fmla="*/ 539750 w 453"/>
                  <a:gd name="T11" fmla="*/ 360363 h 227"/>
                  <a:gd name="T12" fmla="*/ 0 w 453"/>
                  <a:gd name="T13" fmla="*/ 360363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53" h="227">
                    <a:moveTo>
                      <a:pt x="0" y="227"/>
                    </a:moveTo>
                    <a:lnTo>
                      <a:pt x="0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5" name="Freeform 247"/>
              <p:cNvSpPr>
                <a:spLocks/>
              </p:cNvSpPr>
              <p:nvPr/>
            </p:nvSpPr>
            <p:spPr bwMode="auto">
              <a:xfrm>
                <a:off x="6580188" y="5521325"/>
                <a:ext cx="541337" cy="539750"/>
              </a:xfrm>
              <a:custGeom>
                <a:avLst/>
                <a:gdLst>
                  <a:gd name="T0" fmla="*/ 0 w 341"/>
                  <a:gd name="T1" fmla="*/ 0 h 340"/>
                  <a:gd name="T2" fmla="*/ 0 w 341"/>
                  <a:gd name="T3" fmla="*/ 358775 h 340"/>
                  <a:gd name="T4" fmla="*/ 360362 w 341"/>
                  <a:gd name="T5" fmla="*/ 358775 h 340"/>
                  <a:gd name="T6" fmla="*/ 360362 w 341"/>
                  <a:gd name="T7" fmla="*/ 539750 h 340"/>
                  <a:gd name="T8" fmla="*/ 541337 w 341"/>
                  <a:gd name="T9" fmla="*/ 539750 h 340"/>
                  <a:gd name="T10" fmla="*/ 541337 w 341"/>
                  <a:gd name="T11" fmla="*/ 179388 h 340"/>
                  <a:gd name="T12" fmla="*/ 360362 w 341"/>
                  <a:gd name="T13" fmla="*/ 179388 h 340"/>
                  <a:gd name="T14" fmla="*/ 360362 w 341"/>
                  <a:gd name="T15" fmla="*/ 0 h 340"/>
                  <a:gd name="T16" fmla="*/ 0 w 341"/>
                  <a:gd name="T17" fmla="*/ 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1" h="340">
                    <a:moveTo>
                      <a:pt x="0" y="0"/>
                    </a:moveTo>
                    <a:lnTo>
                      <a:pt x="0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341" y="340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6" name="Freeform 248"/>
              <p:cNvSpPr>
                <a:spLocks/>
              </p:cNvSpPr>
              <p:nvPr/>
            </p:nvSpPr>
            <p:spPr bwMode="auto">
              <a:xfrm>
                <a:off x="6400800" y="4979988"/>
                <a:ext cx="360363" cy="720725"/>
              </a:xfrm>
              <a:custGeom>
                <a:avLst/>
                <a:gdLst>
                  <a:gd name="T0" fmla="*/ 0 w 227"/>
                  <a:gd name="T1" fmla="*/ 720725 h 454"/>
                  <a:gd name="T2" fmla="*/ 0 w 227"/>
                  <a:gd name="T3" fmla="*/ 360363 h 454"/>
                  <a:gd name="T4" fmla="*/ 179388 w 227"/>
                  <a:gd name="T5" fmla="*/ 360363 h 454"/>
                  <a:gd name="T6" fmla="*/ 179388 w 227"/>
                  <a:gd name="T7" fmla="*/ 0 h 454"/>
                  <a:gd name="T8" fmla="*/ 360363 w 227"/>
                  <a:gd name="T9" fmla="*/ 0 h 454"/>
                  <a:gd name="T10" fmla="*/ 360363 w 227"/>
                  <a:gd name="T11" fmla="*/ 541338 h 454"/>
                  <a:gd name="T12" fmla="*/ 179388 w 227"/>
                  <a:gd name="T13" fmla="*/ 541338 h 454"/>
                  <a:gd name="T14" fmla="*/ 179388 w 227"/>
                  <a:gd name="T15" fmla="*/ 720725 h 454"/>
                  <a:gd name="T16" fmla="*/ 0 w 227"/>
                  <a:gd name="T17" fmla="*/ 720725 h 4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454">
                    <a:moveTo>
                      <a:pt x="0" y="454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341"/>
                    </a:lnTo>
                    <a:lnTo>
                      <a:pt x="113" y="341"/>
                    </a:lnTo>
                    <a:lnTo>
                      <a:pt x="113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7" name="Freeform 249"/>
              <p:cNvSpPr>
                <a:spLocks/>
              </p:cNvSpPr>
              <p:nvPr/>
            </p:nvSpPr>
            <p:spPr bwMode="auto">
              <a:xfrm>
                <a:off x="6040438" y="4621213"/>
                <a:ext cx="539750" cy="1079500"/>
              </a:xfrm>
              <a:custGeom>
                <a:avLst/>
                <a:gdLst>
                  <a:gd name="T0" fmla="*/ 0 w 340"/>
                  <a:gd name="T1" fmla="*/ 358775 h 680"/>
                  <a:gd name="T2" fmla="*/ 0 w 340"/>
                  <a:gd name="T3" fmla="*/ 179388 h 680"/>
                  <a:gd name="T4" fmla="*/ 180975 w 340"/>
                  <a:gd name="T5" fmla="*/ 179388 h 680"/>
                  <a:gd name="T6" fmla="*/ 180975 w 340"/>
                  <a:gd name="T7" fmla="*/ 0 h 680"/>
                  <a:gd name="T8" fmla="*/ 539750 w 340"/>
                  <a:gd name="T9" fmla="*/ 0 h 680"/>
                  <a:gd name="T10" fmla="*/ 539750 w 340"/>
                  <a:gd name="T11" fmla="*/ 719138 h 680"/>
                  <a:gd name="T12" fmla="*/ 360363 w 340"/>
                  <a:gd name="T13" fmla="*/ 719138 h 680"/>
                  <a:gd name="T14" fmla="*/ 360363 w 340"/>
                  <a:gd name="T15" fmla="*/ 1079500 h 680"/>
                  <a:gd name="T16" fmla="*/ 180975 w 340"/>
                  <a:gd name="T17" fmla="*/ 1079500 h 680"/>
                  <a:gd name="T18" fmla="*/ 180975 w 340"/>
                  <a:gd name="T19" fmla="*/ 358775 h 680"/>
                  <a:gd name="T20" fmla="*/ 0 w 340"/>
                  <a:gd name="T21" fmla="*/ 358775 h 6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680">
                    <a:moveTo>
                      <a:pt x="0" y="226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340" y="0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680"/>
                    </a:lnTo>
                    <a:lnTo>
                      <a:pt x="114" y="680"/>
                    </a:lnTo>
                    <a:lnTo>
                      <a:pt x="114" y="226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8" name="Freeform 250"/>
              <p:cNvSpPr>
                <a:spLocks/>
              </p:cNvSpPr>
              <p:nvPr/>
            </p:nvSpPr>
            <p:spPr bwMode="auto">
              <a:xfrm>
                <a:off x="6761163" y="5340350"/>
                <a:ext cx="360362" cy="360363"/>
              </a:xfrm>
              <a:custGeom>
                <a:avLst/>
                <a:gdLst>
                  <a:gd name="T0" fmla="*/ 0 w 227"/>
                  <a:gd name="T1" fmla="*/ 0 h 227"/>
                  <a:gd name="T2" fmla="*/ 360362 w 227"/>
                  <a:gd name="T3" fmla="*/ 0 h 227"/>
                  <a:gd name="T4" fmla="*/ 360362 w 227"/>
                  <a:gd name="T5" fmla="*/ 360363 h 227"/>
                  <a:gd name="T6" fmla="*/ 179387 w 227"/>
                  <a:gd name="T7" fmla="*/ 360363 h 227"/>
                  <a:gd name="T8" fmla="*/ 179387 w 227"/>
                  <a:gd name="T9" fmla="*/ 180975 h 227"/>
                  <a:gd name="T10" fmla="*/ 0 w 227"/>
                  <a:gd name="T11" fmla="*/ 180975 h 227"/>
                  <a:gd name="T12" fmla="*/ 0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9" name="Freeform 251"/>
              <p:cNvSpPr>
                <a:spLocks/>
              </p:cNvSpPr>
              <p:nvPr/>
            </p:nvSpPr>
            <p:spPr bwMode="auto">
              <a:xfrm>
                <a:off x="6580188" y="4621213"/>
                <a:ext cx="720725" cy="719137"/>
              </a:xfrm>
              <a:custGeom>
                <a:avLst/>
                <a:gdLst>
                  <a:gd name="T0" fmla="*/ 0 w 454"/>
                  <a:gd name="T1" fmla="*/ 0 h 453"/>
                  <a:gd name="T2" fmla="*/ 360363 w 454"/>
                  <a:gd name="T3" fmla="*/ 0 h 453"/>
                  <a:gd name="T4" fmla="*/ 360363 w 454"/>
                  <a:gd name="T5" fmla="*/ 539750 h 453"/>
                  <a:gd name="T6" fmla="*/ 720725 w 454"/>
                  <a:gd name="T7" fmla="*/ 539750 h 453"/>
                  <a:gd name="T8" fmla="*/ 720725 w 454"/>
                  <a:gd name="T9" fmla="*/ 719137 h 453"/>
                  <a:gd name="T10" fmla="*/ 180975 w 454"/>
                  <a:gd name="T11" fmla="*/ 719137 h 453"/>
                  <a:gd name="T12" fmla="*/ 180975 w 454"/>
                  <a:gd name="T13" fmla="*/ 358775 h 453"/>
                  <a:gd name="T14" fmla="*/ 0 w 454"/>
                  <a:gd name="T15" fmla="*/ 358775 h 453"/>
                  <a:gd name="T16" fmla="*/ 0 w 454"/>
                  <a:gd name="T17" fmla="*/ 0 h 45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54" h="453">
                    <a:moveTo>
                      <a:pt x="0" y="0"/>
                    </a:moveTo>
                    <a:lnTo>
                      <a:pt x="227" y="0"/>
                    </a:lnTo>
                    <a:lnTo>
                      <a:pt x="227" y="340"/>
                    </a:lnTo>
                    <a:lnTo>
                      <a:pt x="454" y="340"/>
                    </a:lnTo>
                    <a:lnTo>
                      <a:pt x="454" y="453"/>
                    </a:lnTo>
                    <a:lnTo>
                      <a:pt x="114" y="45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0" name="Freeform 252"/>
              <p:cNvSpPr>
                <a:spLocks/>
              </p:cNvSpPr>
              <p:nvPr/>
            </p:nvSpPr>
            <p:spPr bwMode="auto">
              <a:xfrm>
                <a:off x="7480300" y="5700713"/>
                <a:ext cx="360363" cy="900112"/>
              </a:xfrm>
              <a:custGeom>
                <a:avLst/>
                <a:gdLst>
                  <a:gd name="T0" fmla="*/ 0 w 227"/>
                  <a:gd name="T1" fmla="*/ 0 h 567"/>
                  <a:gd name="T2" fmla="*/ 0 w 227"/>
                  <a:gd name="T3" fmla="*/ 900112 h 567"/>
                  <a:gd name="T4" fmla="*/ 180975 w 227"/>
                  <a:gd name="T5" fmla="*/ 900112 h 567"/>
                  <a:gd name="T6" fmla="*/ 180975 w 227"/>
                  <a:gd name="T7" fmla="*/ 720725 h 567"/>
                  <a:gd name="T8" fmla="*/ 360363 w 227"/>
                  <a:gd name="T9" fmla="*/ 720725 h 567"/>
                  <a:gd name="T10" fmla="*/ 360363 w 227"/>
                  <a:gd name="T11" fmla="*/ 179387 h 567"/>
                  <a:gd name="T12" fmla="*/ 180975 w 227"/>
                  <a:gd name="T13" fmla="*/ 179387 h 567"/>
                  <a:gd name="T14" fmla="*/ 180975 w 227"/>
                  <a:gd name="T15" fmla="*/ 0 h 567"/>
                  <a:gd name="T16" fmla="*/ 0 w 227"/>
                  <a:gd name="T17" fmla="*/ 0 h 56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567">
                    <a:moveTo>
                      <a:pt x="0" y="0"/>
                    </a:move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1" name="Freeform 253"/>
              <p:cNvSpPr>
                <a:spLocks/>
              </p:cNvSpPr>
              <p:nvPr/>
            </p:nvSpPr>
            <p:spPr bwMode="auto">
              <a:xfrm>
                <a:off x="7661275" y="5521325"/>
                <a:ext cx="539750" cy="719138"/>
              </a:xfrm>
              <a:custGeom>
                <a:avLst/>
                <a:gdLst>
                  <a:gd name="T0" fmla="*/ 179388 w 340"/>
                  <a:gd name="T1" fmla="*/ 0 h 453"/>
                  <a:gd name="T2" fmla="*/ 0 w 340"/>
                  <a:gd name="T3" fmla="*/ 0 h 453"/>
                  <a:gd name="T4" fmla="*/ 0 w 340"/>
                  <a:gd name="T5" fmla="*/ 358775 h 453"/>
                  <a:gd name="T6" fmla="*/ 179388 w 340"/>
                  <a:gd name="T7" fmla="*/ 358775 h 453"/>
                  <a:gd name="T8" fmla="*/ 179388 w 340"/>
                  <a:gd name="T9" fmla="*/ 719138 h 453"/>
                  <a:gd name="T10" fmla="*/ 360363 w 340"/>
                  <a:gd name="T11" fmla="*/ 719138 h 453"/>
                  <a:gd name="T12" fmla="*/ 360363 w 340"/>
                  <a:gd name="T13" fmla="*/ 539750 h 453"/>
                  <a:gd name="T14" fmla="*/ 539750 w 340"/>
                  <a:gd name="T15" fmla="*/ 539750 h 453"/>
                  <a:gd name="T16" fmla="*/ 539750 w 340"/>
                  <a:gd name="T17" fmla="*/ 358775 h 453"/>
                  <a:gd name="T18" fmla="*/ 360363 w 340"/>
                  <a:gd name="T19" fmla="*/ 358775 h 453"/>
                  <a:gd name="T20" fmla="*/ 360363 w 340"/>
                  <a:gd name="T21" fmla="*/ 179388 h 453"/>
                  <a:gd name="T22" fmla="*/ 179388 w 340"/>
                  <a:gd name="T23" fmla="*/ 179388 h 453"/>
                  <a:gd name="T24" fmla="*/ 179388 w 340"/>
                  <a:gd name="T25" fmla="*/ 0 h 45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453">
                    <a:moveTo>
                      <a:pt x="113" y="0"/>
                    </a:moveTo>
                    <a:lnTo>
                      <a:pt x="0" y="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2" name="Freeform 254"/>
              <p:cNvSpPr>
                <a:spLocks/>
              </p:cNvSpPr>
              <p:nvPr/>
            </p:nvSpPr>
            <p:spPr bwMode="auto">
              <a:xfrm>
                <a:off x="7840663" y="4979988"/>
                <a:ext cx="720725" cy="1081087"/>
              </a:xfrm>
              <a:custGeom>
                <a:avLst/>
                <a:gdLst>
                  <a:gd name="T0" fmla="*/ 360363 w 454"/>
                  <a:gd name="T1" fmla="*/ 0 h 681"/>
                  <a:gd name="T2" fmla="*/ 180975 w 454"/>
                  <a:gd name="T3" fmla="*/ 0 h 681"/>
                  <a:gd name="T4" fmla="*/ 180975 w 454"/>
                  <a:gd name="T5" fmla="*/ 180975 h 681"/>
                  <a:gd name="T6" fmla="*/ 0 w 454"/>
                  <a:gd name="T7" fmla="*/ 180975 h 681"/>
                  <a:gd name="T8" fmla="*/ 0 w 454"/>
                  <a:gd name="T9" fmla="*/ 720725 h 681"/>
                  <a:gd name="T10" fmla="*/ 180975 w 454"/>
                  <a:gd name="T11" fmla="*/ 720725 h 681"/>
                  <a:gd name="T12" fmla="*/ 180975 w 454"/>
                  <a:gd name="T13" fmla="*/ 900112 h 681"/>
                  <a:gd name="T14" fmla="*/ 360363 w 454"/>
                  <a:gd name="T15" fmla="*/ 900112 h 681"/>
                  <a:gd name="T16" fmla="*/ 360363 w 454"/>
                  <a:gd name="T17" fmla="*/ 1081087 h 681"/>
                  <a:gd name="T18" fmla="*/ 539750 w 454"/>
                  <a:gd name="T19" fmla="*/ 1081087 h 681"/>
                  <a:gd name="T20" fmla="*/ 539750 w 454"/>
                  <a:gd name="T21" fmla="*/ 900112 h 681"/>
                  <a:gd name="T22" fmla="*/ 720725 w 454"/>
                  <a:gd name="T23" fmla="*/ 900112 h 681"/>
                  <a:gd name="T24" fmla="*/ 720725 w 454"/>
                  <a:gd name="T25" fmla="*/ 720725 h 681"/>
                  <a:gd name="T26" fmla="*/ 539750 w 454"/>
                  <a:gd name="T27" fmla="*/ 720725 h 681"/>
                  <a:gd name="T28" fmla="*/ 539750 w 454"/>
                  <a:gd name="T29" fmla="*/ 541337 h 681"/>
                  <a:gd name="T30" fmla="*/ 360363 w 454"/>
                  <a:gd name="T31" fmla="*/ 541337 h 681"/>
                  <a:gd name="T32" fmla="*/ 360363 w 454"/>
                  <a:gd name="T33" fmla="*/ 0 h 6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4" h="681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227" y="341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3" name="Freeform 255"/>
              <p:cNvSpPr>
                <a:spLocks/>
              </p:cNvSpPr>
              <p:nvPr/>
            </p:nvSpPr>
            <p:spPr bwMode="auto">
              <a:xfrm>
                <a:off x="8201025" y="4621213"/>
                <a:ext cx="720725" cy="1439862"/>
              </a:xfrm>
              <a:custGeom>
                <a:avLst/>
                <a:gdLst>
                  <a:gd name="T0" fmla="*/ 0 w 454"/>
                  <a:gd name="T1" fmla="*/ 0 h 907"/>
                  <a:gd name="T2" fmla="*/ 360363 w 454"/>
                  <a:gd name="T3" fmla="*/ 0 h 907"/>
                  <a:gd name="T4" fmla="*/ 360363 w 454"/>
                  <a:gd name="T5" fmla="*/ 358775 h 907"/>
                  <a:gd name="T6" fmla="*/ 179388 w 454"/>
                  <a:gd name="T7" fmla="*/ 358775 h 907"/>
                  <a:gd name="T8" fmla="*/ 179388 w 454"/>
                  <a:gd name="T9" fmla="*/ 719137 h 907"/>
                  <a:gd name="T10" fmla="*/ 360363 w 454"/>
                  <a:gd name="T11" fmla="*/ 719137 h 907"/>
                  <a:gd name="T12" fmla="*/ 360363 w 454"/>
                  <a:gd name="T13" fmla="*/ 900112 h 907"/>
                  <a:gd name="T14" fmla="*/ 539750 w 454"/>
                  <a:gd name="T15" fmla="*/ 900112 h 907"/>
                  <a:gd name="T16" fmla="*/ 539750 w 454"/>
                  <a:gd name="T17" fmla="*/ 1258887 h 907"/>
                  <a:gd name="T18" fmla="*/ 720725 w 454"/>
                  <a:gd name="T19" fmla="*/ 1258887 h 907"/>
                  <a:gd name="T20" fmla="*/ 720725 w 454"/>
                  <a:gd name="T21" fmla="*/ 1439862 h 907"/>
                  <a:gd name="T22" fmla="*/ 360363 w 454"/>
                  <a:gd name="T23" fmla="*/ 1439862 h 907"/>
                  <a:gd name="T24" fmla="*/ 360363 w 454"/>
                  <a:gd name="T25" fmla="*/ 1079500 h 907"/>
                  <a:gd name="T26" fmla="*/ 179388 w 454"/>
                  <a:gd name="T27" fmla="*/ 1079500 h 907"/>
                  <a:gd name="T28" fmla="*/ 179388 w 454"/>
                  <a:gd name="T29" fmla="*/ 900112 h 907"/>
                  <a:gd name="T30" fmla="*/ 0 w 454"/>
                  <a:gd name="T31" fmla="*/ 900112 h 907"/>
                  <a:gd name="T32" fmla="*/ 0 w 454"/>
                  <a:gd name="T33" fmla="*/ 358775 h 907"/>
                  <a:gd name="T34" fmla="*/ 0 w 454"/>
                  <a:gd name="T35" fmla="*/ 0 h 90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907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26"/>
                    </a:lnTo>
                    <a:lnTo>
                      <a:pt x="113" y="226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793"/>
                    </a:lnTo>
                    <a:lnTo>
                      <a:pt x="454" y="793"/>
                    </a:lnTo>
                    <a:lnTo>
                      <a:pt x="454" y="907"/>
                    </a:lnTo>
                    <a:lnTo>
                      <a:pt x="227" y="907"/>
                    </a:lnTo>
                    <a:lnTo>
                      <a:pt x="227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22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4" name="Freeform 256"/>
              <p:cNvSpPr>
                <a:spLocks/>
              </p:cNvSpPr>
              <p:nvPr/>
            </p:nvSpPr>
            <p:spPr bwMode="auto">
              <a:xfrm>
                <a:off x="8380413" y="4979988"/>
                <a:ext cx="541337" cy="720725"/>
              </a:xfrm>
              <a:custGeom>
                <a:avLst/>
                <a:gdLst>
                  <a:gd name="T0" fmla="*/ 0 w 341"/>
                  <a:gd name="T1" fmla="*/ 0 h 454"/>
                  <a:gd name="T2" fmla="*/ 360362 w 341"/>
                  <a:gd name="T3" fmla="*/ 0 h 454"/>
                  <a:gd name="T4" fmla="*/ 360362 w 341"/>
                  <a:gd name="T5" fmla="*/ 360363 h 454"/>
                  <a:gd name="T6" fmla="*/ 541337 w 341"/>
                  <a:gd name="T7" fmla="*/ 360363 h 454"/>
                  <a:gd name="T8" fmla="*/ 541337 w 341"/>
                  <a:gd name="T9" fmla="*/ 720725 h 454"/>
                  <a:gd name="T10" fmla="*/ 360362 w 341"/>
                  <a:gd name="T11" fmla="*/ 720725 h 454"/>
                  <a:gd name="T12" fmla="*/ 360362 w 341"/>
                  <a:gd name="T13" fmla="*/ 541338 h 454"/>
                  <a:gd name="T14" fmla="*/ 180975 w 341"/>
                  <a:gd name="T15" fmla="*/ 541338 h 454"/>
                  <a:gd name="T16" fmla="*/ 180975 w 341"/>
                  <a:gd name="T17" fmla="*/ 360363 h 454"/>
                  <a:gd name="T18" fmla="*/ 0 w 341"/>
                  <a:gd name="T19" fmla="*/ 360363 h 454"/>
                  <a:gd name="T20" fmla="*/ 0 w 341"/>
                  <a:gd name="T21" fmla="*/ 0 h 45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1" h="454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454"/>
                    </a:lnTo>
                    <a:lnTo>
                      <a:pt x="227" y="454"/>
                    </a:lnTo>
                    <a:lnTo>
                      <a:pt x="227" y="341"/>
                    </a:lnTo>
                    <a:lnTo>
                      <a:pt x="114" y="341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5" name="Freeform 257"/>
              <p:cNvSpPr>
                <a:spLocks/>
              </p:cNvSpPr>
              <p:nvPr/>
            </p:nvSpPr>
            <p:spPr bwMode="auto">
              <a:xfrm>
                <a:off x="8740775" y="5521325"/>
                <a:ext cx="539750" cy="539750"/>
              </a:xfrm>
              <a:custGeom>
                <a:avLst/>
                <a:gdLst>
                  <a:gd name="T0" fmla="*/ 180975 w 340"/>
                  <a:gd name="T1" fmla="*/ 0 h 340"/>
                  <a:gd name="T2" fmla="*/ 360363 w 340"/>
                  <a:gd name="T3" fmla="*/ 0 h 340"/>
                  <a:gd name="T4" fmla="*/ 360363 w 340"/>
                  <a:gd name="T5" fmla="*/ 358775 h 340"/>
                  <a:gd name="T6" fmla="*/ 539750 w 340"/>
                  <a:gd name="T7" fmla="*/ 358775 h 340"/>
                  <a:gd name="T8" fmla="*/ 539750 w 340"/>
                  <a:gd name="T9" fmla="*/ 539750 h 340"/>
                  <a:gd name="T10" fmla="*/ 180975 w 340"/>
                  <a:gd name="T11" fmla="*/ 539750 h 340"/>
                  <a:gd name="T12" fmla="*/ 180975 w 340"/>
                  <a:gd name="T13" fmla="*/ 358775 h 340"/>
                  <a:gd name="T14" fmla="*/ 0 w 340"/>
                  <a:gd name="T15" fmla="*/ 358775 h 340"/>
                  <a:gd name="T16" fmla="*/ 0 w 340"/>
                  <a:gd name="T17" fmla="*/ 179388 h 340"/>
                  <a:gd name="T18" fmla="*/ 180975 w 340"/>
                  <a:gd name="T19" fmla="*/ 179388 h 340"/>
                  <a:gd name="T20" fmla="*/ 180975 w 340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114" y="0"/>
                    </a:moveTo>
                    <a:lnTo>
                      <a:pt x="227" y="0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6" name="Freeform 258"/>
              <p:cNvSpPr>
                <a:spLocks/>
              </p:cNvSpPr>
              <p:nvPr/>
            </p:nvSpPr>
            <p:spPr bwMode="auto">
              <a:xfrm>
                <a:off x="9101138" y="5160963"/>
                <a:ext cx="720725" cy="719137"/>
              </a:xfrm>
              <a:custGeom>
                <a:avLst/>
                <a:gdLst>
                  <a:gd name="T0" fmla="*/ 0 w 454"/>
                  <a:gd name="T1" fmla="*/ 719137 h 453"/>
                  <a:gd name="T2" fmla="*/ 0 w 454"/>
                  <a:gd name="T3" fmla="*/ 539750 h 453"/>
                  <a:gd name="T4" fmla="*/ 0 w 454"/>
                  <a:gd name="T5" fmla="*/ 360362 h 453"/>
                  <a:gd name="T6" fmla="*/ 179388 w 454"/>
                  <a:gd name="T7" fmla="*/ 360362 h 453"/>
                  <a:gd name="T8" fmla="*/ 179388 w 454"/>
                  <a:gd name="T9" fmla="*/ 0 h 453"/>
                  <a:gd name="T10" fmla="*/ 539750 w 454"/>
                  <a:gd name="T11" fmla="*/ 0 h 453"/>
                  <a:gd name="T12" fmla="*/ 539750 w 454"/>
                  <a:gd name="T13" fmla="*/ 539750 h 453"/>
                  <a:gd name="T14" fmla="*/ 720725 w 454"/>
                  <a:gd name="T15" fmla="*/ 539750 h 453"/>
                  <a:gd name="T16" fmla="*/ 720725 w 454"/>
                  <a:gd name="T17" fmla="*/ 719137 h 453"/>
                  <a:gd name="T18" fmla="*/ 0 w 454"/>
                  <a:gd name="T19" fmla="*/ 719137 h 45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54" h="453">
                    <a:moveTo>
                      <a:pt x="0" y="453"/>
                    </a:move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453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7" name="Freeform 259"/>
              <p:cNvSpPr>
                <a:spLocks/>
              </p:cNvSpPr>
              <p:nvPr/>
            </p:nvSpPr>
            <p:spPr bwMode="auto">
              <a:xfrm>
                <a:off x="9640888" y="5340350"/>
                <a:ext cx="720725" cy="360363"/>
              </a:xfrm>
              <a:custGeom>
                <a:avLst/>
                <a:gdLst>
                  <a:gd name="T0" fmla="*/ 0 w 454"/>
                  <a:gd name="T1" fmla="*/ 0 h 227"/>
                  <a:gd name="T2" fmla="*/ 720725 w 454"/>
                  <a:gd name="T3" fmla="*/ 0 h 227"/>
                  <a:gd name="T4" fmla="*/ 720725 w 454"/>
                  <a:gd name="T5" fmla="*/ 180975 h 227"/>
                  <a:gd name="T6" fmla="*/ 360363 w 454"/>
                  <a:gd name="T7" fmla="*/ 180975 h 227"/>
                  <a:gd name="T8" fmla="*/ 360363 w 454"/>
                  <a:gd name="T9" fmla="*/ 360363 h 227"/>
                  <a:gd name="T10" fmla="*/ 0 w 454"/>
                  <a:gd name="T11" fmla="*/ 360363 h 227"/>
                  <a:gd name="T12" fmla="*/ 0 w 454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54" h="227">
                    <a:moveTo>
                      <a:pt x="0" y="0"/>
                    </a:moveTo>
                    <a:lnTo>
                      <a:pt x="454" y="0"/>
                    </a:lnTo>
                    <a:lnTo>
                      <a:pt x="454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8" name="Freeform 260"/>
              <p:cNvSpPr>
                <a:spLocks/>
              </p:cNvSpPr>
              <p:nvPr/>
            </p:nvSpPr>
            <p:spPr bwMode="auto">
              <a:xfrm>
                <a:off x="10001250" y="4979988"/>
                <a:ext cx="900113" cy="541337"/>
              </a:xfrm>
              <a:custGeom>
                <a:avLst/>
                <a:gdLst>
                  <a:gd name="T0" fmla="*/ 0 w 567"/>
                  <a:gd name="T1" fmla="*/ 360362 h 341"/>
                  <a:gd name="T2" fmla="*/ 0 w 567"/>
                  <a:gd name="T3" fmla="*/ 180975 h 341"/>
                  <a:gd name="T4" fmla="*/ 539750 w 567"/>
                  <a:gd name="T5" fmla="*/ 180975 h 341"/>
                  <a:gd name="T6" fmla="*/ 539750 w 567"/>
                  <a:gd name="T7" fmla="*/ 0 h 341"/>
                  <a:gd name="T8" fmla="*/ 900113 w 567"/>
                  <a:gd name="T9" fmla="*/ 0 h 341"/>
                  <a:gd name="T10" fmla="*/ 900113 w 567"/>
                  <a:gd name="T11" fmla="*/ 180975 h 341"/>
                  <a:gd name="T12" fmla="*/ 720725 w 567"/>
                  <a:gd name="T13" fmla="*/ 180975 h 341"/>
                  <a:gd name="T14" fmla="*/ 720725 w 567"/>
                  <a:gd name="T15" fmla="*/ 360362 h 341"/>
                  <a:gd name="T16" fmla="*/ 539750 w 567"/>
                  <a:gd name="T17" fmla="*/ 360362 h 341"/>
                  <a:gd name="T18" fmla="*/ 539750 w 567"/>
                  <a:gd name="T19" fmla="*/ 541337 h 341"/>
                  <a:gd name="T20" fmla="*/ 360363 w 567"/>
                  <a:gd name="T21" fmla="*/ 541337 h 341"/>
                  <a:gd name="T22" fmla="*/ 360363 w 567"/>
                  <a:gd name="T23" fmla="*/ 360362 h 341"/>
                  <a:gd name="T24" fmla="*/ 0 w 567"/>
                  <a:gd name="T25" fmla="*/ 360362 h 3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67" h="341">
                    <a:moveTo>
                      <a:pt x="0" y="227"/>
                    </a:moveTo>
                    <a:lnTo>
                      <a:pt x="0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9" name="Freeform 262"/>
              <p:cNvSpPr>
                <a:spLocks/>
              </p:cNvSpPr>
              <p:nvPr/>
            </p:nvSpPr>
            <p:spPr bwMode="auto">
              <a:xfrm>
                <a:off x="9101138" y="4621213"/>
                <a:ext cx="1079500" cy="719137"/>
              </a:xfrm>
              <a:custGeom>
                <a:avLst/>
                <a:gdLst>
                  <a:gd name="T0" fmla="*/ 1079500 w 680"/>
                  <a:gd name="T1" fmla="*/ 539750 h 453"/>
                  <a:gd name="T2" fmla="*/ 1079500 w 680"/>
                  <a:gd name="T3" fmla="*/ 179387 h 453"/>
                  <a:gd name="T4" fmla="*/ 900113 w 680"/>
                  <a:gd name="T5" fmla="*/ 179387 h 453"/>
                  <a:gd name="T6" fmla="*/ 900113 w 680"/>
                  <a:gd name="T7" fmla="*/ 0 h 453"/>
                  <a:gd name="T8" fmla="*/ 720725 w 680"/>
                  <a:gd name="T9" fmla="*/ 0 h 453"/>
                  <a:gd name="T10" fmla="*/ 720725 w 680"/>
                  <a:gd name="T11" fmla="*/ 179387 h 453"/>
                  <a:gd name="T12" fmla="*/ 0 w 680"/>
                  <a:gd name="T13" fmla="*/ 179387 h 453"/>
                  <a:gd name="T14" fmla="*/ 0 w 680"/>
                  <a:gd name="T15" fmla="*/ 358775 h 453"/>
                  <a:gd name="T16" fmla="*/ 179388 w 680"/>
                  <a:gd name="T17" fmla="*/ 358775 h 453"/>
                  <a:gd name="T18" fmla="*/ 179388 w 680"/>
                  <a:gd name="T19" fmla="*/ 539750 h 453"/>
                  <a:gd name="T20" fmla="*/ 539750 w 680"/>
                  <a:gd name="T21" fmla="*/ 539750 h 453"/>
                  <a:gd name="T22" fmla="*/ 539750 w 680"/>
                  <a:gd name="T23" fmla="*/ 719137 h 453"/>
                  <a:gd name="T24" fmla="*/ 900113 w 680"/>
                  <a:gd name="T25" fmla="*/ 719137 h 453"/>
                  <a:gd name="T26" fmla="*/ 900113 w 680"/>
                  <a:gd name="T27" fmla="*/ 539750 h 453"/>
                  <a:gd name="T28" fmla="*/ 1079500 w 680"/>
                  <a:gd name="T29" fmla="*/ 539750 h 45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680" h="453">
                    <a:moveTo>
                      <a:pt x="680" y="340"/>
                    </a:move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68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0" name="Freeform 263"/>
              <p:cNvSpPr>
                <a:spLocks/>
              </p:cNvSpPr>
              <p:nvPr/>
            </p:nvSpPr>
            <p:spPr bwMode="auto">
              <a:xfrm>
                <a:off x="9101138" y="4260850"/>
                <a:ext cx="720725" cy="539750"/>
              </a:xfrm>
              <a:custGeom>
                <a:avLst/>
                <a:gdLst>
                  <a:gd name="T0" fmla="*/ 179388 w 454"/>
                  <a:gd name="T1" fmla="*/ 539750 h 340"/>
                  <a:gd name="T2" fmla="*/ 179388 w 454"/>
                  <a:gd name="T3" fmla="*/ 360363 h 340"/>
                  <a:gd name="T4" fmla="*/ 0 w 454"/>
                  <a:gd name="T5" fmla="*/ 360363 h 340"/>
                  <a:gd name="T6" fmla="*/ 0 w 454"/>
                  <a:gd name="T7" fmla="*/ 179388 h 340"/>
                  <a:gd name="T8" fmla="*/ 179388 w 454"/>
                  <a:gd name="T9" fmla="*/ 179388 h 340"/>
                  <a:gd name="T10" fmla="*/ 179388 w 454"/>
                  <a:gd name="T11" fmla="*/ 0 h 340"/>
                  <a:gd name="T12" fmla="*/ 539750 w 454"/>
                  <a:gd name="T13" fmla="*/ 0 h 340"/>
                  <a:gd name="T14" fmla="*/ 539750 w 454"/>
                  <a:gd name="T15" fmla="*/ 179388 h 340"/>
                  <a:gd name="T16" fmla="*/ 720725 w 454"/>
                  <a:gd name="T17" fmla="*/ 179388 h 340"/>
                  <a:gd name="T18" fmla="*/ 720725 w 454"/>
                  <a:gd name="T19" fmla="*/ 539750 h 340"/>
                  <a:gd name="T20" fmla="*/ 179388 w 454"/>
                  <a:gd name="T21" fmla="*/ 53975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340">
                    <a:moveTo>
                      <a:pt x="113" y="340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340"/>
                    </a:lnTo>
                    <a:lnTo>
                      <a:pt x="113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1" name="Freeform 264"/>
              <p:cNvSpPr>
                <a:spLocks/>
              </p:cNvSpPr>
              <p:nvPr/>
            </p:nvSpPr>
            <p:spPr bwMode="auto">
              <a:xfrm>
                <a:off x="9280525" y="3900488"/>
                <a:ext cx="720725" cy="720725"/>
              </a:xfrm>
              <a:custGeom>
                <a:avLst/>
                <a:gdLst>
                  <a:gd name="T0" fmla="*/ 0 w 454"/>
                  <a:gd name="T1" fmla="*/ 360363 h 454"/>
                  <a:gd name="T2" fmla="*/ 0 w 454"/>
                  <a:gd name="T3" fmla="*/ 179388 h 454"/>
                  <a:gd name="T4" fmla="*/ 180975 w 454"/>
                  <a:gd name="T5" fmla="*/ 179388 h 454"/>
                  <a:gd name="T6" fmla="*/ 180975 w 454"/>
                  <a:gd name="T7" fmla="*/ 0 h 454"/>
                  <a:gd name="T8" fmla="*/ 541338 w 454"/>
                  <a:gd name="T9" fmla="*/ 0 h 454"/>
                  <a:gd name="T10" fmla="*/ 541338 w 454"/>
                  <a:gd name="T11" fmla="*/ 360363 h 454"/>
                  <a:gd name="T12" fmla="*/ 720725 w 454"/>
                  <a:gd name="T13" fmla="*/ 360363 h 454"/>
                  <a:gd name="T14" fmla="*/ 720725 w 454"/>
                  <a:gd name="T15" fmla="*/ 720725 h 454"/>
                  <a:gd name="T16" fmla="*/ 541338 w 454"/>
                  <a:gd name="T17" fmla="*/ 720725 h 454"/>
                  <a:gd name="T18" fmla="*/ 541338 w 454"/>
                  <a:gd name="T19" fmla="*/ 539750 h 454"/>
                  <a:gd name="T20" fmla="*/ 360363 w 454"/>
                  <a:gd name="T21" fmla="*/ 539750 h 454"/>
                  <a:gd name="T22" fmla="*/ 360363 w 454"/>
                  <a:gd name="T23" fmla="*/ 360363 h 454"/>
                  <a:gd name="T24" fmla="*/ 0 w 454"/>
                  <a:gd name="T25" fmla="*/ 360363 h 4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54" h="454">
                    <a:moveTo>
                      <a:pt x="0" y="227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341" y="0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454"/>
                    </a:lnTo>
                    <a:lnTo>
                      <a:pt x="341" y="454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2" name="Freeform 267"/>
              <p:cNvSpPr>
                <a:spLocks/>
              </p:cNvSpPr>
              <p:nvPr/>
            </p:nvSpPr>
            <p:spPr bwMode="auto">
              <a:xfrm>
                <a:off x="9640888" y="3179763"/>
                <a:ext cx="539750" cy="720725"/>
              </a:xfrm>
              <a:custGeom>
                <a:avLst/>
                <a:gdLst>
                  <a:gd name="T0" fmla="*/ 0 w 340"/>
                  <a:gd name="T1" fmla="*/ 720725 h 454"/>
                  <a:gd name="T2" fmla="*/ 360363 w 340"/>
                  <a:gd name="T3" fmla="*/ 720725 h 454"/>
                  <a:gd name="T4" fmla="*/ 360363 w 340"/>
                  <a:gd name="T5" fmla="*/ 360363 h 454"/>
                  <a:gd name="T6" fmla="*/ 539750 w 340"/>
                  <a:gd name="T7" fmla="*/ 360363 h 454"/>
                  <a:gd name="T8" fmla="*/ 539750 w 340"/>
                  <a:gd name="T9" fmla="*/ 0 h 454"/>
                  <a:gd name="T10" fmla="*/ 360363 w 340"/>
                  <a:gd name="T11" fmla="*/ 0 h 454"/>
                  <a:gd name="T12" fmla="*/ 360363 w 340"/>
                  <a:gd name="T13" fmla="*/ 180975 h 454"/>
                  <a:gd name="T14" fmla="*/ 180975 w 340"/>
                  <a:gd name="T15" fmla="*/ 180975 h 454"/>
                  <a:gd name="T16" fmla="*/ 180975 w 340"/>
                  <a:gd name="T17" fmla="*/ 541338 h 454"/>
                  <a:gd name="T18" fmla="*/ 0 w 340"/>
                  <a:gd name="T19" fmla="*/ 541338 h 454"/>
                  <a:gd name="T20" fmla="*/ 0 w 340"/>
                  <a:gd name="T21" fmla="*/ 720725 h 45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454">
                    <a:moveTo>
                      <a:pt x="0" y="454"/>
                    </a:moveTo>
                    <a:lnTo>
                      <a:pt x="227" y="454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3" name="Freeform 268"/>
              <p:cNvSpPr>
                <a:spLocks/>
              </p:cNvSpPr>
              <p:nvPr/>
            </p:nvSpPr>
            <p:spPr bwMode="auto">
              <a:xfrm>
                <a:off x="9101138" y="3360738"/>
                <a:ext cx="720725" cy="719137"/>
              </a:xfrm>
              <a:custGeom>
                <a:avLst/>
                <a:gdLst>
                  <a:gd name="T0" fmla="*/ 720725 w 454"/>
                  <a:gd name="T1" fmla="*/ 0 h 453"/>
                  <a:gd name="T2" fmla="*/ 539750 w 454"/>
                  <a:gd name="T3" fmla="*/ 0 h 453"/>
                  <a:gd name="T4" fmla="*/ 539750 w 454"/>
                  <a:gd name="T5" fmla="*/ 179387 h 453"/>
                  <a:gd name="T6" fmla="*/ 360363 w 454"/>
                  <a:gd name="T7" fmla="*/ 179387 h 453"/>
                  <a:gd name="T8" fmla="*/ 360363 w 454"/>
                  <a:gd name="T9" fmla="*/ 360362 h 453"/>
                  <a:gd name="T10" fmla="*/ 179388 w 454"/>
                  <a:gd name="T11" fmla="*/ 360362 h 453"/>
                  <a:gd name="T12" fmla="*/ 179388 w 454"/>
                  <a:gd name="T13" fmla="*/ 539750 h 453"/>
                  <a:gd name="T14" fmla="*/ 0 w 454"/>
                  <a:gd name="T15" fmla="*/ 539750 h 453"/>
                  <a:gd name="T16" fmla="*/ 0 w 454"/>
                  <a:gd name="T17" fmla="*/ 719137 h 453"/>
                  <a:gd name="T18" fmla="*/ 360363 w 454"/>
                  <a:gd name="T19" fmla="*/ 719137 h 453"/>
                  <a:gd name="T20" fmla="*/ 360363 w 454"/>
                  <a:gd name="T21" fmla="*/ 539750 h 453"/>
                  <a:gd name="T22" fmla="*/ 539750 w 454"/>
                  <a:gd name="T23" fmla="*/ 539750 h 453"/>
                  <a:gd name="T24" fmla="*/ 539750 w 454"/>
                  <a:gd name="T25" fmla="*/ 360362 h 453"/>
                  <a:gd name="T26" fmla="*/ 720725 w 454"/>
                  <a:gd name="T27" fmla="*/ 360362 h 453"/>
                  <a:gd name="T28" fmla="*/ 720725 w 454"/>
                  <a:gd name="T29" fmla="*/ 0 h 45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54" h="453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4" name="Freeform 269"/>
              <p:cNvSpPr>
                <a:spLocks/>
              </p:cNvSpPr>
              <p:nvPr/>
            </p:nvSpPr>
            <p:spPr bwMode="auto">
              <a:xfrm>
                <a:off x="8921750" y="3900488"/>
                <a:ext cx="358775" cy="539750"/>
              </a:xfrm>
              <a:custGeom>
                <a:avLst/>
                <a:gdLst>
                  <a:gd name="T0" fmla="*/ 179388 w 226"/>
                  <a:gd name="T1" fmla="*/ 0 h 340"/>
                  <a:gd name="T2" fmla="*/ 0 w 226"/>
                  <a:gd name="T3" fmla="*/ 0 h 340"/>
                  <a:gd name="T4" fmla="*/ 0 w 226"/>
                  <a:gd name="T5" fmla="*/ 539750 h 340"/>
                  <a:gd name="T6" fmla="*/ 358775 w 226"/>
                  <a:gd name="T7" fmla="*/ 539750 h 340"/>
                  <a:gd name="T8" fmla="*/ 358775 w 226"/>
                  <a:gd name="T9" fmla="*/ 179388 h 340"/>
                  <a:gd name="T10" fmla="*/ 179388 w 226"/>
                  <a:gd name="T11" fmla="*/ 179388 h 340"/>
                  <a:gd name="T12" fmla="*/ 179388 w 226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6" h="340">
                    <a:moveTo>
                      <a:pt x="113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226" y="34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5" name="Freeform 270"/>
              <p:cNvSpPr>
                <a:spLocks/>
              </p:cNvSpPr>
              <p:nvPr/>
            </p:nvSpPr>
            <p:spPr bwMode="auto">
              <a:xfrm>
                <a:off x="8740775" y="4621213"/>
                <a:ext cx="539750" cy="900112"/>
              </a:xfrm>
              <a:custGeom>
                <a:avLst/>
                <a:gdLst>
                  <a:gd name="T0" fmla="*/ 539750 w 340"/>
                  <a:gd name="T1" fmla="*/ 0 h 567"/>
                  <a:gd name="T2" fmla="*/ 180975 w 340"/>
                  <a:gd name="T3" fmla="*/ 0 h 567"/>
                  <a:gd name="T4" fmla="*/ 180975 w 340"/>
                  <a:gd name="T5" fmla="*/ 358775 h 567"/>
                  <a:gd name="T6" fmla="*/ 0 w 340"/>
                  <a:gd name="T7" fmla="*/ 358775 h 567"/>
                  <a:gd name="T8" fmla="*/ 0 w 340"/>
                  <a:gd name="T9" fmla="*/ 719137 h 567"/>
                  <a:gd name="T10" fmla="*/ 180975 w 340"/>
                  <a:gd name="T11" fmla="*/ 719137 h 567"/>
                  <a:gd name="T12" fmla="*/ 180975 w 340"/>
                  <a:gd name="T13" fmla="*/ 900112 h 567"/>
                  <a:gd name="T14" fmla="*/ 539750 w 340"/>
                  <a:gd name="T15" fmla="*/ 900112 h 567"/>
                  <a:gd name="T16" fmla="*/ 539750 w 340"/>
                  <a:gd name="T17" fmla="*/ 358775 h 567"/>
                  <a:gd name="T18" fmla="*/ 360363 w 340"/>
                  <a:gd name="T19" fmla="*/ 358775 h 567"/>
                  <a:gd name="T20" fmla="*/ 360363 w 340"/>
                  <a:gd name="T21" fmla="*/ 179387 h 567"/>
                  <a:gd name="T22" fmla="*/ 539750 w 340"/>
                  <a:gd name="T23" fmla="*/ 179387 h 567"/>
                  <a:gd name="T24" fmla="*/ 539750 w 340"/>
                  <a:gd name="T25" fmla="*/ 0 h 5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567">
                    <a:moveTo>
                      <a:pt x="340" y="0"/>
                    </a:moveTo>
                    <a:lnTo>
                      <a:pt x="114" y="0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567"/>
                    </a:lnTo>
                    <a:lnTo>
                      <a:pt x="340" y="567"/>
                    </a:lnTo>
                    <a:lnTo>
                      <a:pt x="340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6" name="Freeform 271"/>
              <p:cNvSpPr>
                <a:spLocks/>
              </p:cNvSpPr>
              <p:nvPr/>
            </p:nvSpPr>
            <p:spPr bwMode="auto">
              <a:xfrm>
                <a:off x="8561388" y="4260850"/>
                <a:ext cx="539750" cy="719138"/>
              </a:xfrm>
              <a:custGeom>
                <a:avLst/>
                <a:gdLst>
                  <a:gd name="T0" fmla="*/ 0 w 340"/>
                  <a:gd name="T1" fmla="*/ 719138 h 453"/>
                  <a:gd name="T2" fmla="*/ 0 w 340"/>
                  <a:gd name="T3" fmla="*/ 0 h 453"/>
                  <a:gd name="T4" fmla="*/ 360363 w 340"/>
                  <a:gd name="T5" fmla="*/ 0 h 453"/>
                  <a:gd name="T6" fmla="*/ 360363 w 340"/>
                  <a:gd name="T7" fmla="*/ 179388 h 453"/>
                  <a:gd name="T8" fmla="*/ 539750 w 340"/>
                  <a:gd name="T9" fmla="*/ 179388 h 453"/>
                  <a:gd name="T10" fmla="*/ 539750 w 340"/>
                  <a:gd name="T11" fmla="*/ 360363 h 453"/>
                  <a:gd name="T12" fmla="*/ 360363 w 340"/>
                  <a:gd name="T13" fmla="*/ 360363 h 453"/>
                  <a:gd name="T14" fmla="*/ 360363 w 340"/>
                  <a:gd name="T15" fmla="*/ 719138 h 453"/>
                  <a:gd name="T16" fmla="*/ 0 w 340"/>
                  <a:gd name="T17" fmla="*/ 719138 h 45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453">
                    <a:moveTo>
                      <a:pt x="0" y="453"/>
                    </a:moveTo>
                    <a:lnTo>
                      <a:pt x="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453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7" name="Rectangle 272"/>
              <p:cNvSpPr>
                <a:spLocks noChangeArrowheads="1"/>
              </p:cNvSpPr>
              <p:nvPr/>
            </p:nvSpPr>
            <p:spPr bwMode="auto">
              <a:xfrm>
                <a:off x="8740775" y="3721100"/>
                <a:ext cx="180975" cy="539750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8" name="Freeform 273"/>
              <p:cNvSpPr>
                <a:spLocks/>
              </p:cNvSpPr>
              <p:nvPr/>
            </p:nvSpPr>
            <p:spPr bwMode="auto">
              <a:xfrm>
                <a:off x="8201025" y="3360738"/>
                <a:ext cx="539750" cy="539750"/>
              </a:xfrm>
              <a:custGeom>
                <a:avLst/>
                <a:gdLst>
                  <a:gd name="T0" fmla="*/ 0 w 340"/>
                  <a:gd name="T1" fmla="*/ 0 h 340"/>
                  <a:gd name="T2" fmla="*/ 0 w 340"/>
                  <a:gd name="T3" fmla="*/ 360363 h 340"/>
                  <a:gd name="T4" fmla="*/ 360363 w 340"/>
                  <a:gd name="T5" fmla="*/ 360363 h 340"/>
                  <a:gd name="T6" fmla="*/ 360363 w 340"/>
                  <a:gd name="T7" fmla="*/ 539750 h 340"/>
                  <a:gd name="T8" fmla="*/ 539750 w 340"/>
                  <a:gd name="T9" fmla="*/ 539750 h 340"/>
                  <a:gd name="T10" fmla="*/ 539750 w 340"/>
                  <a:gd name="T11" fmla="*/ 179388 h 340"/>
                  <a:gd name="T12" fmla="*/ 360363 w 340"/>
                  <a:gd name="T13" fmla="*/ 179388 h 340"/>
                  <a:gd name="T14" fmla="*/ 360363 w 340"/>
                  <a:gd name="T15" fmla="*/ 0 h 340"/>
                  <a:gd name="T16" fmla="*/ 0 w 340"/>
                  <a:gd name="T17" fmla="*/ 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0" y="0"/>
                    </a:move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9" name="Freeform 274"/>
              <p:cNvSpPr>
                <a:spLocks/>
              </p:cNvSpPr>
              <p:nvPr/>
            </p:nvSpPr>
            <p:spPr bwMode="auto">
              <a:xfrm>
                <a:off x="8201025" y="3721100"/>
                <a:ext cx="539750" cy="539750"/>
              </a:xfrm>
              <a:custGeom>
                <a:avLst/>
                <a:gdLst>
                  <a:gd name="T0" fmla="*/ 0 w 340"/>
                  <a:gd name="T1" fmla="*/ 0 h 340"/>
                  <a:gd name="T2" fmla="*/ 0 w 340"/>
                  <a:gd name="T3" fmla="*/ 179388 h 340"/>
                  <a:gd name="T4" fmla="*/ 179388 w 340"/>
                  <a:gd name="T5" fmla="*/ 179388 h 340"/>
                  <a:gd name="T6" fmla="*/ 179388 w 340"/>
                  <a:gd name="T7" fmla="*/ 358775 h 340"/>
                  <a:gd name="T8" fmla="*/ 360363 w 340"/>
                  <a:gd name="T9" fmla="*/ 358775 h 340"/>
                  <a:gd name="T10" fmla="*/ 360363 w 340"/>
                  <a:gd name="T11" fmla="*/ 539750 h 340"/>
                  <a:gd name="T12" fmla="*/ 539750 w 340"/>
                  <a:gd name="T13" fmla="*/ 539750 h 340"/>
                  <a:gd name="T14" fmla="*/ 539750 w 340"/>
                  <a:gd name="T15" fmla="*/ 179388 h 340"/>
                  <a:gd name="T16" fmla="*/ 360363 w 340"/>
                  <a:gd name="T17" fmla="*/ 179388 h 340"/>
                  <a:gd name="T18" fmla="*/ 360363 w 340"/>
                  <a:gd name="T19" fmla="*/ 0 h 340"/>
                  <a:gd name="T20" fmla="*/ 0 w 340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0" name="Freeform 276"/>
              <p:cNvSpPr>
                <a:spLocks/>
              </p:cNvSpPr>
              <p:nvPr/>
            </p:nvSpPr>
            <p:spPr bwMode="auto">
              <a:xfrm>
                <a:off x="8021638" y="3900488"/>
                <a:ext cx="539750" cy="720725"/>
              </a:xfrm>
              <a:custGeom>
                <a:avLst/>
                <a:gdLst>
                  <a:gd name="T0" fmla="*/ 358775 w 340"/>
                  <a:gd name="T1" fmla="*/ 0 h 454"/>
                  <a:gd name="T2" fmla="*/ 0 w 340"/>
                  <a:gd name="T3" fmla="*/ 0 h 454"/>
                  <a:gd name="T4" fmla="*/ 0 w 340"/>
                  <a:gd name="T5" fmla="*/ 360363 h 454"/>
                  <a:gd name="T6" fmla="*/ 179388 w 340"/>
                  <a:gd name="T7" fmla="*/ 360363 h 454"/>
                  <a:gd name="T8" fmla="*/ 179388 w 340"/>
                  <a:gd name="T9" fmla="*/ 539750 h 454"/>
                  <a:gd name="T10" fmla="*/ 358775 w 340"/>
                  <a:gd name="T11" fmla="*/ 539750 h 454"/>
                  <a:gd name="T12" fmla="*/ 358775 w 340"/>
                  <a:gd name="T13" fmla="*/ 720725 h 454"/>
                  <a:gd name="T14" fmla="*/ 539750 w 340"/>
                  <a:gd name="T15" fmla="*/ 720725 h 454"/>
                  <a:gd name="T16" fmla="*/ 539750 w 340"/>
                  <a:gd name="T17" fmla="*/ 179388 h 454"/>
                  <a:gd name="T18" fmla="*/ 358775 w 340"/>
                  <a:gd name="T19" fmla="*/ 179388 h 454"/>
                  <a:gd name="T20" fmla="*/ 358775 w 340"/>
                  <a:gd name="T21" fmla="*/ 0 h 45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454">
                    <a:moveTo>
                      <a:pt x="226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454"/>
                    </a:lnTo>
                    <a:lnTo>
                      <a:pt x="340" y="454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1" name="Freeform 277"/>
              <p:cNvSpPr>
                <a:spLocks/>
              </p:cNvSpPr>
              <p:nvPr/>
            </p:nvSpPr>
            <p:spPr bwMode="auto">
              <a:xfrm>
                <a:off x="7840663" y="4260850"/>
                <a:ext cx="539750" cy="539750"/>
              </a:xfrm>
              <a:custGeom>
                <a:avLst/>
                <a:gdLst>
                  <a:gd name="T0" fmla="*/ 360363 w 340"/>
                  <a:gd name="T1" fmla="*/ 0 h 340"/>
                  <a:gd name="T2" fmla="*/ 0 w 340"/>
                  <a:gd name="T3" fmla="*/ 0 h 340"/>
                  <a:gd name="T4" fmla="*/ 0 w 340"/>
                  <a:gd name="T5" fmla="*/ 360363 h 340"/>
                  <a:gd name="T6" fmla="*/ 180975 w 340"/>
                  <a:gd name="T7" fmla="*/ 360363 h 340"/>
                  <a:gd name="T8" fmla="*/ 180975 w 340"/>
                  <a:gd name="T9" fmla="*/ 539750 h 340"/>
                  <a:gd name="T10" fmla="*/ 360363 w 340"/>
                  <a:gd name="T11" fmla="*/ 539750 h 340"/>
                  <a:gd name="T12" fmla="*/ 360363 w 340"/>
                  <a:gd name="T13" fmla="*/ 360363 h 340"/>
                  <a:gd name="T14" fmla="*/ 539750 w 340"/>
                  <a:gd name="T15" fmla="*/ 360363 h 340"/>
                  <a:gd name="T16" fmla="*/ 539750 w 340"/>
                  <a:gd name="T17" fmla="*/ 179388 h 340"/>
                  <a:gd name="T18" fmla="*/ 360363 w 340"/>
                  <a:gd name="T19" fmla="*/ 179388 h 340"/>
                  <a:gd name="T20" fmla="*/ 360363 w 340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2" name="Freeform 278"/>
              <p:cNvSpPr>
                <a:spLocks/>
              </p:cNvSpPr>
              <p:nvPr/>
            </p:nvSpPr>
            <p:spPr bwMode="auto">
              <a:xfrm>
                <a:off x="6940550" y="4621213"/>
                <a:ext cx="1260475" cy="719137"/>
              </a:xfrm>
              <a:custGeom>
                <a:avLst/>
                <a:gdLst>
                  <a:gd name="T0" fmla="*/ 0 w 794"/>
                  <a:gd name="T1" fmla="*/ 0 h 453"/>
                  <a:gd name="T2" fmla="*/ 180975 w 794"/>
                  <a:gd name="T3" fmla="*/ 0 h 453"/>
                  <a:gd name="T4" fmla="*/ 180975 w 794"/>
                  <a:gd name="T5" fmla="*/ 179387 h 453"/>
                  <a:gd name="T6" fmla="*/ 720725 w 794"/>
                  <a:gd name="T7" fmla="*/ 179387 h 453"/>
                  <a:gd name="T8" fmla="*/ 720725 w 794"/>
                  <a:gd name="T9" fmla="*/ 358775 h 453"/>
                  <a:gd name="T10" fmla="*/ 900113 w 794"/>
                  <a:gd name="T11" fmla="*/ 358775 h 453"/>
                  <a:gd name="T12" fmla="*/ 900113 w 794"/>
                  <a:gd name="T13" fmla="*/ 179387 h 453"/>
                  <a:gd name="T14" fmla="*/ 1260475 w 794"/>
                  <a:gd name="T15" fmla="*/ 179387 h 453"/>
                  <a:gd name="T16" fmla="*/ 1260475 w 794"/>
                  <a:gd name="T17" fmla="*/ 358775 h 453"/>
                  <a:gd name="T18" fmla="*/ 1081088 w 794"/>
                  <a:gd name="T19" fmla="*/ 358775 h 453"/>
                  <a:gd name="T20" fmla="*/ 1081088 w 794"/>
                  <a:gd name="T21" fmla="*/ 539750 h 453"/>
                  <a:gd name="T22" fmla="*/ 900113 w 794"/>
                  <a:gd name="T23" fmla="*/ 539750 h 453"/>
                  <a:gd name="T24" fmla="*/ 900113 w 794"/>
                  <a:gd name="T25" fmla="*/ 719137 h 453"/>
                  <a:gd name="T26" fmla="*/ 360363 w 794"/>
                  <a:gd name="T27" fmla="*/ 719137 h 453"/>
                  <a:gd name="T28" fmla="*/ 360363 w 794"/>
                  <a:gd name="T29" fmla="*/ 539750 h 453"/>
                  <a:gd name="T30" fmla="*/ 0 w 794"/>
                  <a:gd name="T31" fmla="*/ 539750 h 453"/>
                  <a:gd name="T32" fmla="*/ 0 w 794"/>
                  <a:gd name="T33" fmla="*/ 0 h 45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794" h="453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454" y="113"/>
                    </a:lnTo>
                    <a:lnTo>
                      <a:pt x="454" y="226"/>
                    </a:lnTo>
                    <a:lnTo>
                      <a:pt x="567" y="226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226"/>
                    </a:lnTo>
                    <a:lnTo>
                      <a:pt x="681" y="226"/>
                    </a:ln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3" name="Freeform 279"/>
              <p:cNvSpPr>
                <a:spLocks/>
              </p:cNvSpPr>
              <p:nvPr/>
            </p:nvSpPr>
            <p:spPr bwMode="auto">
              <a:xfrm>
                <a:off x="7300913" y="4440238"/>
                <a:ext cx="720725" cy="539750"/>
              </a:xfrm>
              <a:custGeom>
                <a:avLst/>
                <a:gdLst>
                  <a:gd name="T0" fmla="*/ 539750 w 454"/>
                  <a:gd name="T1" fmla="*/ 0 h 340"/>
                  <a:gd name="T2" fmla="*/ 179388 w 454"/>
                  <a:gd name="T3" fmla="*/ 0 h 340"/>
                  <a:gd name="T4" fmla="*/ 179388 w 454"/>
                  <a:gd name="T5" fmla="*/ 180975 h 340"/>
                  <a:gd name="T6" fmla="*/ 0 w 454"/>
                  <a:gd name="T7" fmla="*/ 180975 h 340"/>
                  <a:gd name="T8" fmla="*/ 0 w 454"/>
                  <a:gd name="T9" fmla="*/ 360363 h 340"/>
                  <a:gd name="T10" fmla="*/ 360363 w 454"/>
                  <a:gd name="T11" fmla="*/ 360363 h 340"/>
                  <a:gd name="T12" fmla="*/ 360363 w 454"/>
                  <a:gd name="T13" fmla="*/ 539750 h 340"/>
                  <a:gd name="T14" fmla="*/ 539750 w 454"/>
                  <a:gd name="T15" fmla="*/ 539750 h 340"/>
                  <a:gd name="T16" fmla="*/ 539750 w 454"/>
                  <a:gd name="T17" fmla="*/ 360363 h 340"/>
                  <a:gd name="T18" fmla="*/ 720725 w 454"/>
                  <a:gd name="T19" fmla="*/ 360363 h 340"/>
                  <a:gd name="T20" fmla="*/ 720725 w 454"/>
                  <a:gd name="T21" fmla="*/ 180975 h 340"/>
                  <a:gd name="T22" fmla="*/ 539750 w 454"/>
                  <a:gd name="T23" fmla="*/ 180975 h 340"/>
                  <a:gd name="T24" fmla="*/ 539750 w 454"/>
                  <a:gd name="T25" fmla="*/ 0 h 3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54" h="340">
                    <a:moveTo>
                      <a:pt x="340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4" name="Freeform 280"/>
              <p:cNvSpPr>
                <a:spLocks/>
              </p:cNvSpPr>
              <p:nvPr/>
            </p:nvSpPr>
            <p:spPr bwMode="auto">
              <a:xfrm>
                <a:off x="6761163" y="4260850"/>
                <a:ext cx="900112" cy="539750"/>
              </a:xfrm>
              <a:custGeom>
                <a:avLst/>
                <a:gdLst>
                  <a:gd name="T0" fmla="*/ 0 w 567"/>
                  <a:gd name="T1" fmla="*/ 360363 h 340"/>
                  <a:gd name="T2" fmla="*/ 0 w 567"/>
                  <a:gd name="T3" fmla="*/ 179388 h 340"/>
                  <a:gd name="T4" fmla="*/ 539750 w 567"/>
                  <a:gd name="T5" fmla="*/ 179388 h 340"/>
                  <a:gd name="T6" fmla="*/ 539750 w 567"/>
                  <a:gd name="T7" fmla="*/ 0 h 340"/>
                  <a:gd name="T8" fmla="*/ 900112 w 567"/>
                  <a:gd name="T9" fmla="*/ 0 h 340"/>
                  <a:gd name="T10" fmla="*/ 900112 w 567"/>
                  <a:gd name="T11" fmla="*/ 179388 h 340"/>
                  <a:gd name="T12" fmla="*/ 719137 w 567"/>
                  <a:gd name="T13" fmla="*/ 179388 h 340"/>
                  <a:gd name="T14" fmla="*/ 719137 w 567"/>
                  <a:gd name="T15" fmla="*/ 360363 h 340"/>
                  <a:gd name="T16" fmla="*/ 539750 w 567"/>
                  <a:gd name="T17" fmla="*/ 360363 h 340"/>
                  <a:gd name="T18" fmla="*/ 539750 w 567"/>
                  <a:gd name="T19" fmla="*/ 539750 h 340"/>
                  <a:gd name="T20" fmla="*/ 360362 w 567"/>
                  <a:gd name="T21" fmla="*/ 539750 h 340"/>
                  <a:gd name="T22" fmla="*/ 360362 w 567"/>
                  <a:gd name="T23" fmla="*/ 360363 h 340"/>
                  <a:gd name="T24" fmla="*/ 0 w 567"/>
                  <a:gd name="T25" fmla="*/ 360363 h 3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67" h="340">
                    <a:moveTo>
                      <a:pt x="0" y="227"/>
                    </a:moveTo>
                    <a:lnTo>
                      <a:pt x="0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5" name="Rectangle 282"/>
              <p:cNvSpPr>
                <a:spLocks noChangeArrowheads="1"/>
              </p:cNvSpPr>
              <p:nvPr/>
            </p:nvSpPr>
            <p:spPr bwMode="auto">
              <a:xfrm>
                <a:off x="7661275" y="4079875"/>
                <a:ext cx="179388" cy="36036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6" name="Freeform 283"/>
              <p:cNvSpPr>
                <a:spLocks/>
              </p:cNvSpPr>
              <p:nvPr/>
            </p:nvSpPr>
            <p:spPr bwMode="auto">
              <a:xfrm>
                <a:off x="6761163" y="3360738"/>
                <a:ext cx="1439862" cy="1079500"/>
              </a:xfrm>
              <a:custGeom>
                <a:avLst/>
                <a:gdLst>
                  <a:gd name="T0" fmla="*/ 0 w 907"/>
                  <a:gd name="T1" fmla="*/ 1079500 h 680"/>
                  <a:gd name="T2" fmla="*/ 0 w 907"/>
                  <a:gd name="T3" fmla="*/ 900113 h 680"/>
                  <a:gd name="T4" fmla="*/ 179387 w 907"/>
                  <a:gd name="T5" fmla="*/ 900113 h 680"/>
                  <a:gd name="T6" fmla="*/ 179387 w 907"/>
                  <a:gd name="T7" fmla="*/ 719138 h 680"/>
                  <a:gd name="T8" fmla="*/ 719137 w 907"/>
                  <a:gd name="T9" fmla="*/ 719138 h 680"/>
                  <a:gd name="T10" fmla="*/ 719137 w 907"/>
                  <a:gd name="T11" fmla="*/ 360363 h 680"/>
                  <a:gd name="T12" fmla="*/ 900112 w 907"/>
                  <a:gd name="T13" fmla="*/ 360363 h 680"/>
                  <a:gd name="T14" fmla="*/ 900112 w 907"/>
                  <a:gd name="T15" fmla="*/ 539750 h 680"/>
                  <a:gd name="T16" fmla="*/ 1079500 w 907"/>
                  <a:gd name="T17" fmla="*/ 539750 h 680"/>
                  <a:gd name="T18" fmla="*/ 1079500 w 907"/>
                  <a:gd name="T19" fmla="*/ 360363 h 680"/>
                  <a:gd name="T20" fmla="*/ 1260475 w 907"/>
                  <a:gd name="T21" fmla="*/ 360363 h 680"/>
                  <a:gd name="T22" fmla="*/ 1260475 w 907"/>
                  <a:gd name="T23" fmla="*/ 0 h 680"/>
                  <a:gd name="T24" fmla="*/ 1439862 w 907"/>
                  <a:gd name="T25" fmla="*/ 0 h 680"/>
                  <a:gd name="T26" fmla="*/ 1439862 w 907"/>
                  <a:gd name="T27" fmla="*/ 539750 h 680"/>
                  <a:gd name="T28" fmla="*/ 1260475 w 907"/>
                  <a:gd name="T29" fmla="*/ 539750 h 680"/>
                  <a:gd name="T30" fmla="*/ 1260475 w 907"/>
                  <a:gd name="T31" fmla="*/ 900113 h 680"/>
                  <a:gd name="T32" fmla="*/ 1079500 w 907"/>
                  <a:gd name="T33" fmla="*/ 900113 h 680"/>
                  <a:gd name="T34" fmla="*/ 1079500 w 907"/>
                  <a:gd name="T35" fmla="*/ 719138 h 680"/>
                  <a:gd name="T36" fmla="*/ 900112 w 907"/>
                  <a:gd name="T37" fmla="*/ 719138 h 680"/>
                  <a:gd name="T38" fmla="*/ 900112 w 907"/>
                  <a:gd name="T39" fmla="*/ 900113 h 680"/>
                  <a:gd name="T40" fmla="*/ 539750 w 907"/>
                  <a:gd name="T41" fmla="*/ 900113 h 680"/>
                  <a:gd name="T42" fmla="*/ 539750 w 907"/>
                  <a:gd name="T43" fmla="*/ 1079500 h 680"/>
                  <a:gd name="T44" fmla="*/ 0 w 907"/>
                  <a:gd name="T45" fmla="*/ 1079500 h 6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907" h="680">
                    <a:moveTo>
                      <a:pt x="0" y="680"/>
                    </a:move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453" y="453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0"/>
                    </a:lnTo>
                    <a:lnTo>
                      <a:pt x="907" y="0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340" y="567"/>
                    </a:lnTo>
                    <a:lnTo>
                      <a:pt x="340" y="680"/>
                    </a:lnTo>
                    <a:lnTo>
                      <a:pt x="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7" name="Freeform 284"/>
              <p:cNvSpPr>
                <a:spLocks/>
              </p:cNvSpPr>
              <p:nvPr/>
            </p:nvSpPr>
            <p:spPr bwMode="auto">
              <a:xfrm>
                <a:off x="7480300" y="3360738"/>
                <a:ext cx="541338" cy="539750"/>
              </a:xfrm>
              <a:custGeom>
                <a:avLst/>
                <a:gdLst>
                  <a:gd name="T0" fmla="*/ 541338 w 341"/>
                  <a:gd name="T1" fmla="*/ 0 h 340"/>
                  <a:gd name="T2" fmla="*/ 180975 w 341"/>
                  <a:gd name="T3" fmla="*/ 0 h 340"/>
                  <a:gd name="T4" fmla="*/ 180975 w 341"/>
                  <a:gd name="T5" fmla="*/ 179388 h 340"/>
                  <a:gd name="T6" fmla="*/ 0 w 341"/>
                  <a:gd name="T7" fmla="*/ 179388 h 340"/>
                  <a:gd name="T8" fmla="*/ 0 w 341"/>
                  <a:gd name="T9" fmla="*/ 360363 h 340"/>
                  <a:gd name="T10" fmla="*/ 180975 w 341"/>
                  <a:gd name="T11" fmla="*/ 360363 h 340"/>
                  <a:gd name="T12" fmla="*/ 180975 w 341"/>
                  <a:gd name="T13" fmla="*/ 539750 h 340"/>
                  <a:gd name="T14" fmla="*/ 360363 w 341"/>
                  <a:gd name="T15" fmla="*/ 539750 h 340"/>
                  <a:gd name="T16" fmla="*/ 360363 w 341"/>
                  <a:gd name="T17" fmla="*/ 360363 h 340"/>
                  <a:gd name="T18" fmla="*/ 541338 w 341"/>
                  <a:gd name="T19" fmla="*/ 360363 h 340"/>
                  <a:gd name="T20" fmla="*/ 541338 w 341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1" h="340">
                    <a:moveTo>
                      <a:pt x="341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8" name="Freeform 285"/>
              <p:cNvSpPr>
                <a:spLocks/>
              </p:cNvSpPr>
              <p:nvPr/>
            </p:nvSpPr>
            <p:spPr bwMode="auto">
              <a:xfrm>
                <a:off x="7300913" y="3000375"/>
                <a:ext cx="360362" cy="539750"/>
              </a:xfrm>
              <a:custGeom>
                <a:avLst/>
                <a:gdLst>
                  <a:gd name="T0" fmla="*/ 0 w 227"/>
                  <a:gd name="T1" fmla="*/ 0 h 340"/>
                  <a:gd name="T2" fmla="*/ 0 w 227"/>
                  <a:gd name="T3" fmla="*/ 539750 h 340"/>
                  <a:gd name="T4" fmla="*/ 360362 w 227"/>
                  <a:gd name="T5" fmla="*/ 539750 h 340"/>
                  <a:gd name="T6" fmla="*/ 360362 w 227"/>
                  <a:gd name="T7" fmla="*/ 179388 h 340"/>
                  <a:gd name="T8" fmla="*/ 179387 w 227"/>
                  <a:gd name="T9" fmla="*/ 179388 h 340"/>
                  <a:gd name="T10" fmla="*/ 179387 w 227"/>
                  <a:gd name="T11" fmla="*/ 0 h 340"/>
                  <a:gd name="T12" fmla="*/ 0 w 227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0" y="0"/>
                    </a:move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9" name="Freeform 286"/>
              <p:cNvSpPr>
                <a:spLocks/>
              </p:cNvSpPr>
              <p:nvPr/>
            </p:nvSpPr>
            <p:spPr bwMode="auto">
              <a:xfrm>
                <a:off x="6580188" y="3360738"/>
                <a:ext cx="900112" cy="900112"/>
              </a:xfrm>
              <a:custGeom>
                <a:avLst/>
                <a:gdLst>
                  <a:gd name="T0" fmla="*/ 900112 w 567"/>
                  <a:gd name="T1" fmla="*/ 179387 h 567"/>
                  <a:gd name="T2" fmla="*/ 720725 w 567"/>
                  <a:gd name="T3" fmla="*/ 179387 h 567"/>
                  <a:gd name="T4" fmla="*/ 720725 w 567"/>
                  <a:gd name="T5" fmla="*/ 0 h 567"/>
                  <a:gd name="T6" fmla="*/ 541337 w 567"/>
                  <a:gd name="T7" fmla="*/ 0 h 567"/>
                  <a:gd name="T8" fmla="*/ 541337 w 567"/>
                  <a:gd name="T9" fmla="*/ 179387 h 567"/>
                  <a:gd name="T10" fmla="*/ 180975 w 567"/>
                  <a:gd name="T11" fmla="*/ 179387 h 567"/>
                  <a:gd name="T12" fmla="*/ 180975 w 567"/>
                  <a:gd name="T13" fmla="*/ 360362 h 567"/>
                  <a:gd name="T14" fmla="*/ 0 w 567"/>
                  <a:gd name="T15" fmla="*/ 360362 h 567"/>
                  <a:gd name="T16" fmla="*/ 0 w 567"/>
                  <a:gd name="T17" fmla="*/ 900112 h 567"/>
                  <a:gd name="T18" fmla="*/ 360362 w 567"/>
                  <a:gd name="T19" fmla="*/ 900112 h 567"/>
                  <a:gd name="T20" fmla="*/ 360362 w 567"/>
                  <a:gd name="T21" fmla="*/ 719137 h 567"/>
                  <a:gd name="T22" fmla="*/ 900112 w 567"/>
                  <a:gd name="T23" fmla="*/ 719137 h 567"/>
                  <a:gd name="T24" fmla="*/ 900112 w 567"/>
                  <a:gd name="T25" fmla="*/ 179387 h 5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67" h="567">
                    <a:moveTo>
                      <a:pt x="567" y="113"/>
                    </a:moveTo>
                    <a:lnTo>
                      <a:pt x="454" y="113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567" y="453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0" name="Freeform 287"/>
              <p:cNvSpPr>
                <a:spLocks/>
              </p:cNvSpPr>
              <p:nvPr/>
            </p:nvSpPr>
            <p:spPr bwMode="auto">
              <a:xfrm>
                <a:off x="6761163" y="2820988"/>
                <a:ext cx="539750" cy="719137"/>
              </a:xfrm>
              <a:custGeom>
                <a:avLst/>
                <a:gdLst>
                  <a:gd name="T0" fmla="*/ 0 w 340"/>
                  <a:gd name="T1" fmla="*/ 0 h 453"/>
                  <a:gd name="T2" fmla="*/ 0 w 340"/>
                  <a:gd name="T3" fmla="*/ 719137 h 453"/>
                  <a:gd name="T4" fmla="*/ 360363 w 340"/>
                  <a:gd name="T5" fmla="*/ 719137 h 453"/>
                  <a:gd name="T6" fmla="*/ 360363 w 340"/>
                  <a:gd name="T7" fmla="*/ 539750 h 453"/>
                  <a:gd name="T8" fmla="*/ 539750 w 340"/>
                  <a:gd name="T9" fmla="*/ 539750 h 453"/>
                  <a:gd name="T10" fmla="*/ 539750 w 340"/>
                  <a:gd name="T11" fmla="*/ 179387 h 453"/>
                  <a:gd name="T12" fmla="*/ 360363 w 340"/>
                  <a:gd name="T13" fmla="*/ 179387 h 453"/>
                  <a:gd name="T14" fmla="*/ 360363 w 340"/>
                  <a:gd name="T15" fmla="*/ 0 h 453"/>
                  <a:gd name="T16" fmla="*/ 0 w 340"/>
                  <a:gd name="T17" fmla="*/ 0 h 45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453">
                    <a:moveTo>
                      <a:pt x="0" y="0"/>
                    </a:moveTo>
                    <a:lnTo>
                      <a:pt x="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1" name="Freeform 288"/>
              <p:cNvSpPr>
                <a:spLocks/>
              </p:cNvSpPr>
              <p:nvPr/>
            </p:nvSpPr>
            <p:spPr bwMode="auto">
              <a:xfrm>
                <a:off x="6400800" y="2640013"/>
                <a:ext cx="539750" cy="360362"/>
              </a:xfrm>
              <a:custGeom>
                <a:avLst/>
                <a:gdLst>
                  <a:gd name="T0" fmla="*/ 539750 w 340"/>
                  <a:gd name="T1" fmla="*/ 0 h 227"/>
                  <a:gd name="T2" fmla="*/ 0 w 340"/>
                  <a:gd name="T3" fmla="*/ 0 h 227"/>
                  <a:gd name="T4" fmla="*/ 0 w 340"/>
                  <a:gd name="T5" fmla="*/ 180975 h 227"/>
                  <a:gd name="T6" fmla="*/ 179388 w 340"/>
                  <a:gd name="T7" fmla="*/ 180975 h 227"/>
                  <a:gd name="T8" fmla="*/ 179388 w 340"/>
                  <a:gd name="T9" fmla="*/ 360362 h 227"/>
                  <a:gd name="T10" fmla="*/ 360363 w 340"/>
                  <a:gd name="T11" fmla="*/ 360362 h 227"/>
                  <a:gd name="T12" fmla="*/ 360363 w 340"/>
                  <a:gd name="T13" fmla="*/ 180975 h 227"/>
                  <a:gd name="T14" fmla="*/ 539750 w 340"/>
                  <a:gd name="T15" fmla="*/ 180975 h 227"/>
                  <a:gd name="T16" fmla="*/ 539750 w 340"/>
                  <a:gd name="T17" fmla="*/ 0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227">
                    <a:moveTo>
                      <a:pt x="34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2" name="Freeform 289"/>
              <p:cNvSpPr>
                <a:spLocks/>
              </p:cNvSpPr>
              <p:nvPr/>
            </p:nvSpPr>
            <p:spPr bwMode="auto">
              <a:xfrm>
                <a:off x="5861050" y="2100263"/>
                <a:ext cx="719138" cy="539750"/>
              </a:xfrm>
              <a:custGeom>
                <a:avLst/>
                <a:gdLst>
                  <a:gd name="T0" fmla="*/ 539750 w 453"/>
                  <a:gd name="T1" fmla="*/ 0 h 340"/>
                  <a:gd name="T2" fmla="*/ 360363 w 453"/>
                  <a:gd name="T3" fmla="*/ 0 h 340"/>
                  <a:gd name="T4" fmla="*/ 360363 w 453"/>
                  <a:gd name="T5" fmla="*/ 179388 h 340"/>
                  <a:gd name="T6" fmla="*/ 179388 w 453"/>
                  <a:gd name="T7" fmla="*/ 179388 h 340"/>
                  <a:gd name="T8" fmla="*/ 179388 w 453"/>
                  <a:gd name="T9" fmla="*/ 360363 h 340"/>
                  <a:gd name="T10" fmla="*/ 0 w 453"/>
                  <a:gd name="T11" fmla="*/ 360363 h 340"/>
                  <a:gd name="T12" fmla="*/ 0 w 453"/>
                  <a:gd name="T13" fmla="*/ 539750 h 340"/>
                  <a:gd name="T14" fmla="*/ 719138 w 453"/>
                  <a:gd name="T15" fmla="*/ 539750 h 340"/>
                  <a:gd name="T16" fmla="*/ 719138 w 453"/>
                  <a:gd name="T17" fmla="*/ 360363 h 340"/>
                  <a:gd name="T18" fmla="*/ 719138 w 453"/>
                  <a:gd name="T19" fmla="*/ 179388 h 340"/>
                  <a:gd name="T20" fmla="*/ 539750 w 453"/>
                  <a:gd name="T21" fmla="*/ 179388 h 340"/>
                  <a:gd name="T22" fmla="*/ 539750 w 453"/>
                  <a:gd name="T23" fmla="*/ 0 h 3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53" h="340">
                    <a:moveTo>
                      <a:pt x="34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3" name="Freeform 291"/>
              <p:cNvSpPr>
                <a:spLocks/>
              </p:cNvSpPr>
              <p:nvPr/>
            </p:nvSpPr>
            <p:spPr bwMode="auto">
              <a:xfrm>
                <a:off x="6221413" y="2640013"/>
                <a:ext cx="358775" cy="539750"/>
              </a:xfrm>
              <a:custGeom>
                <a:avLst/>
                <a:gdLst>
                  <a:gd name="T0" fmla="*/ 0 w 226"/>
                  <a:gd name="T1" fmla="*/ 0 h 340"/>
                  <a:gd name="T2" fmla="*/ 0 w 226"/>
                  <a:gd name="T3" fmla="*/ 360363 h 340"/>
                  <a:gd name="T4" fmla="*/ 179388 w 226"/>
                  <a:gd name="T5" fmla="*/ 360363 h 340"/>
                  <a:gd name="T6" fmla="*/ 179388 w 226"/>
                  <a:gd name="T7" fmla="*/ 539750 h 340"/>
                  <a:gd name="T8" fmla="*/ 358775 w 226"/>
                  <a:gd name="T9" fmla="*/ 539750 h 340"/>
                  <a:gd name="T10" fmla="*/ 358775 w 226"/>
                  <a:gd name="T11" fmla="*/ 360363 h 340"/>
                  <a:gd name="T12" fmla="*/ 358775 w 226"/>
                  <a:gd name="T13" fmla="*/ 180975 h 340"/>
                  <a:gd name="T14" fmla="*/ 179388 w 226"/>
                  <a:gd name="T15" fmla="*/ 180975 h 340"/>
                  <a:gd name="T16" fmla="*/ 179388 w 226"/>
                  <a:gd name="T17" fmla="*/ 0 h 340"/>
                  <a:gd name="T18" fmla="*/ 0 w 226"/>
                  <a:gd name="T19" fmla="*/ 0 h 3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6" h="340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227"/>
                    </a:lnTo>
                    <a:lnTo>
                      <a:pt x="226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4" name="Freeform 292"/>
              <p:cNvSpPr>
                <a:spLocks/>
              </p:cNvSpPr>
              <p:nvPr/>
            </p:nvSpPr>
            <p:spPr bwMode="auto">
              <a:xfrm>
                <a:off x="6221413" y="3000375"/>
                <a:ext cx="539750" cy="720725"/>
              </a:xfrm>
              <a:custGeom>
                <a:avLst/>
                <a:gdLst>
                  <a:gd name="T0" fmla="*/ 358775 w 340"/>
                  <a:gd name="T1" fmla="*/ 0 h 454"/>
                  <a:gd name="T2" fmla="*/ 539750 w 340"/>
                  <a:gd name="T3" fmla="*/ 0 h 454"/>
                  <a:gd name="T4" fmla="*/ 539750 w 340"/>
                  <a:gd name="T5" fmla="*/ 720725 h 454"/>
                  <a:gd name="T6" fmla="*/ 179388 w 340"/>
                  <a:gd name="T7" fmla="*/ 720725 h 454"/>
                  <a:gd name="T8" fmla="*/ 179388 w 340"/>
                  <a:gd name="T9" fmla="*/ 539750 h 454"/>
                  <a:gd name="T10" fmla="*/ 0 w 340"/>
                  <a:gd name="T11" fmla="*/ 539750 h 454"/>
                  <a:gd name="T12" fmla="*/ 0 w 340"/>
                  <a:gd name="T13" fmla="*/ 179388 h 454"/>
                  <a:gd name="T14" fmla="*/ 358775 w 340"/>
                  <a:gd name="T15" fmla="*/ 179388 h 454"/>
                  <a:gd name="T16" fmla="*/ 358775 w 340"/>
                  <a:gd name="T17" fmla="*/ 0 h 4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454">
                    <a:moveTo>
                      <a:pt x="226" y="0"/>
                    </a:moveTo>
                    <a:lnTo>
                      <a:pt x="340" y="0"/>
                    </a:lnTo>
                    <a:lnTo>
                      <a:pt x="34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226" y="113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5" name="Freeform 293"/>
              <p:cNvSpPr>
                <a:spLocks/>
              </p:cNvSpPr>
              <p:nvPr/>
            </p:nvSpPr>
            <p:spPr bwMode="auto">
              <a:xfrm>
                <a:off x="5861050" y="2640013"/>
                <a:ext cx="539750" cy="539750"/>
              </a:xfrm>
              <a:custGeom>
                <a:avLst/>
                <a:gdLst>
                  <a:gd name="T0" fmla="*/ 0 w 340"/>
                  <a:gd name="T1" fmla="*/ 0 h 340"/>
                  <a:gd name="T2" fmla="*/ 0 w 340"/>
                  <a:gd name="T3" fmla="*/ 360363 h 340"/>
                  <a:gd name="T4" fmla="*/ 179388 w 340"/>
                  <a:gd name="T5" fmla="*/ 360363 h 340"/>
                  <a:gd name="T6" fmla="*/ 179388 w 340"/>
                  <a:gd name="T7" fmla="*/ 539750 h 340"/>
                  <a:gd name="T8" fmla="*/ 539750 w 340"/>
                  <a:gd name="T9" fmla="*/ 539750 h 340"/>
                  <a:gd name="T10" fmla="*/ 539750 w 340"/>
                  <a:gd name="T11" fmla="*/ 360363 h 340"/>
                  <a:gd name="T12" fmla="*/ 360363 w 340"/>
                  <a:gd name="T13" fmla="*/ 360363 h 340"/>
                  <a:gd name="T14" fmla="*/ 360363 w 340"/>
                  <a:gd name="T15" fmla="*/ 0 h 340"/>
                  <a:gd name="T16" fmla="*/ 0 w 340"/>
                  <a:gd name="T17" fmla="*/ 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6" name="Freeform 294"/>
              <p:cNvSpPr>
                <a:spLocks/>
              </p:cNvSpPr>
              <p:nvPr/>
            </p:nvSpPr>
            <p:spPr bwMode="auto">
              <a:xfrm>
                <a:off x="6040438" y="3721100"/>
                <a:ext cx="720725" cy="900113"/>
              </a:xfrm>
              <a:custGeom>
                <a:avLst/>
                <a:gdLst>
                  <a:gd name="T0" fmla="*/ 539750 w 454"/>
                  <a:gd name="T1" fmla="*/ 0 h 567"/>
                  <a:gd name="T2" fmla="*/ 180975 w 454"/>
                  <a:gd name="T3" fmla="*/ 0 h 567"/>
                  <a:gd name="T4" fmla="*/ 180975 w 454"/>
                  <a:gd name="T5" fmla="*/ 179388 h 567"/>
                  <a:gd name="T6" fmla="*/ 0 w 454"/>
                  <a:gd name="T7" fmla="*/ 179388 h 567"/>
                  <a:gd name="T8" fmla="*/ 0 w 454"/>
                  <a:gd name="T9" fmla="*/ 539750 h 567"/>
                  <a:gd name="T10" fmla="*/ 360363 w 454"/>
                  <a:gd name="T11" fmla="*/ 539750 h 567"/>
                  <a:gd name="T12" fmla="*/ 360363 w 454"/>
                  <a:gd name="T13" fmla="*/ 900113 h 567"/>
                  <a:gd name="T14" fmla="*/ 720725 w 454"/>
                  <a:gd name="T15" fmla="*/ 900113 h 567"/>
                  <a:gd name="T16" fmla="*/ 720725 w 454"/>
                  <a:gd name="T17" fmla="*/ 539750 h 567"/>
                  <a:gd name="T18" fmla="*/ 539750 w 454"/>
                  <a:gd name="T19" fmla="*/ 539750 h 567"/>
                  <a:gd name="T20" fmla="*/ 539750 w 454"/>
                  <a:gd name="T21" fmla="*/ 0 h 56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567">
                    <a:moveTo>
                      <a:pt x="340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7" name="Freeform 295"/>
              <p:cNvSpPr>
                <a:spLocks/>
              </p:cNvSpPr>
              <p:nvPr/>
            </p:nvSpPr>
            <p:spPr bwMode="auto">
              <a:xfrm>
                <a:off x="5321300" y="4979988"/>
                <a:ext cx="719138" cy="541337"/>
              </a:xfrm>
              <a:custGeom>
                <a:avLst/>
                <a:gdLst>
                  <a:gd name="T0" fmla="*/ 719138 w 453"/>
                  <a:gd name="T1" fmla="*/ 0 h 341"/>
                  <a:gd name="T2" fmla="*/ 179388 w 453"/>
                  <a:gd name="T3" fmla="*/ 0 h 341"/>
                  <a:gd name="T4" fmla="*/ 179388 w 453"/>
                  <a:gd name="T5" fmla="*/ 180975 h 341"/>
                  <a:gd name="T6" fmla="*/ 0 w 453"/>
                  <a:gd name="T7" fmla="*/ 180975 h 341"/>
                  <a:gd name="T8" fmla="*/ 0 w 453"/>
                  <a:gd name="T9" fmla="*/ 360362 h 341"/>
                  <a:gd name="T10" fmla="*/ 358775 w 453"/>
                  <a:gd name="T11" fmla="*/ 360362 h 341"/>
                  <a:gd name="T12" fmla="*/ 358775 w 453"/>
                  <a:gd name="T13" fmla="*/ 541337 h 341"/>
                  <a:gd name="T14" fmla="*/ 539750 w 453"/>
                  <a:gd name="T15" fmla="*/ 541337 h 341"/>
                  <a:gd name="T16" fmla="*/ 539750 w 453"/>
                  <a:gd name="T17" fmla="*/ 360362 h 341"/>
                  <a:gd name="T18" fmla="*/ 719138 w 453"/>
                  <a:gd name="T19" fmla="*/ 360362 h 341"/>
                  <a:gd name="T20" fmla="*/ 719138 w 453"/>
                  <a:gd name="T21" fmla="*/ 0 h 3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3" h="341">
                    <a:moveTo>
                      <a:pt x="453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341"/>
                    </a:lnTo>
                    <a:lnTo>
                      <a:pt x="340" y="341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8" name="Rectangle 296"/>
              <p:cNvSpPr>
                <a:spLocks noChangeArrowheads="1"/>
              </p:cNvSpPr>
              <p:nvPr/>
            </p:nvSpPr>
            <p:spPr bwMode="auto">
              <a:xfrm>
                <a:off x="5500688" y="4800600"/>
                <a:ext cx="179387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9" name="Freeform 297"/>
              <p:cNvSpPr>
                <a:spLocks/>
              </p:cNvSpPr>
              <p:nvPr/>
            </p:nvSpPr>
            <p:spPr bwMode="auto">
              <a:xfrm>
                <a:off x="5680075" y="4800600"/>
                <a:ext cx="360363" cy="179388"/>
              </a:xfrm>
              <a:custGeom>
                <a:avLst/>
                <a:gdLst>
                  <a:gd name="T0" fmla="*/ 0 w 227"/>
                  <a:gd name="T1" fmla="*/ 0 h 113"/>
                  <a:gd name="T2" fmla="*/ 0 w 227"/>
                  <a:gd name="T3" fmla="*/ 179388 h 113"/>
                  <a:gd name="T4" fmla="*/ 360363 w 227"/>
                  <a:gd name="T5" fmla="*/ 179388 h 113"/>
                  <a:gd name="T6" fmla="*/ 360363 w 227"/>
                  <a:gd name="T7" fmla="*/ 0 h 113"/>
                  <a:gd name="T8" fmla="*/ 180975 w 227"/>
                  <a:gd name="T9" fmla="*/ 0 h 113"/>
                  <a:gd name="T10" fmla="*/ 0 w 227"/>
                  <a:gd name="T11" fmla="*/ 0 h 1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2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0" name="Freeform 298"/>
              <p:cNvSpPr>
                <a:spLocks/>
              </p:cNvSpPr>
              <p:nvPr/>
            </p:nvSpPr>
            <p:spPr bwMode="auto">
              <a:xfrm>
                <a:off x="5500688" y="4440238"/>
                <a:ext cx="900112" cy="360362"/>
              </a:xfrm>
              <a:custGeom>
                <a:avLst/>
                <a:gdLst>
                  <a:gd name="T0" fmla="*/ 900112 w 567"/>
                  <a:gd name="T1" fmla="*/ 0 h 227"/>
                  <a:gd name="T2" fmla="*/ 0 w 567"/>
                  <a:gd name="T3" fmla="*/ 0 h 227"/>
                  <a:gd name="T4" fmla="*/ 0 w 567"/>
                  <a:gd name="T5" fmla="*/ 360362 h 227"/>
                  <a:gd name="T6" fmla="*/ 720725 w 567"/>
                  <a:gd name="T7" fmla="*/ 360362 h 227"/>
                  <a:gd name="T8" fmla="*/ 720725 w 567"/>
                  <a:gd name="T9" fmla="*/ 180975 h 227"/>
                  <a:gd name="T10" fmla="*/ 900112 w 567"/>
                  <a:gd name="T11" fmla="*/ 180975 h 227"/>
                  <a:gd name="T12" fmla="*/ 900112 w 56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67" h="227">
                    <a:moveTo>
                      <a:pt x="56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1" name="Rectangle 299"/>
              <p:cNvSpPr>
                <a:spLocks noChangeArrowheads="1"/>
              </p:cNvSpPr>
              <p:nvPr/>
            </p:nvSpPr>
            <p:spPr bwMode="auto">
              <a:xfrm>
                <a:off x="5861050" y="4260850"/>
                <a:ext cx="539750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2" name="Rectangle 300"/>
              <p:cNvSpPr>
                <a:spLocks noChangeArrowheads="1"/>
              </p:cNvSpPr>
              <p:nvPr/>
            </p:nvSpPr>
            <p:spPr bwMode="auto">
              <a:xfrm>
                <a:off x="5500688" y="4260850"/>
                <a:ext cx="360362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3" name="Freeform 302"/>
              <p:cNvSpPr>
                <a:spLocks/>
              </p:cNvSpPr>
              <p:nvPr/>
            </p:nvSpPr>
            <p:spPr bwMode="auto">
              <a:xfrm>
                <a:off x="5321300" y="3721100"/>
                <a:ext cx="719138" cy="719138"/>
              </a:xfrm>
              <a:custGeom>
                <a:avLst/>
                <a:gdLst>
                  <a:gd name="T0" fmla="*/ 179388 w 453"/>
                  <a:gd name="T1" fmla="*/ 719138 h 453"/>
                  <a:gd name="T2" fmla="*/ 0 w 453"/>
                  <a:gd name="T3" fmla="*/ 719138 h 453"/>
                  <a:gd name="T4" fmla="*/ 0 w 453"/>
                  <a:gd name="T5" fmla="*/ 358775 h 453"/>
                  <a:gd name="T6" fmla="*/ 179388 w 453"/>
                  <a:gd name="T7" fmla="*/ 358775 h 453"/>
                  <a:gd name="T8" fmla="*/ 179388 w 453"/>
                  <a:gd name="T9" fmla="*/ 0 h 453"/>
                  <a:gd name="T10" fmla="*/ 358775 w 453"/>
                  <a:gd name="T11" fmla="*/ 0 h 453"/>
                  <a:gd name="T12" fmla="*/ 358775 w 453"/>
                  <a:gd name="T13" fmla="*/ 358775 h 453"/>
                  <a:gd name="T14" fmla="*/ 719138 w 453"/>
                  <a:gd name="T15" fmla="*/ 358775 h 453"/>
                  <a:gd name="T16" fmla="*/ 719138 w 453"/>
                  <a:gd name="T17" fmla="*/ 539750 h 453"/>
                  <a:gd name="T18" fmla="*/ 179388 w 453"/>
                  <a:gd name="T19" fmla="*/ 539750 h 453"/>
                  <a:gd name="T20" fmla="*/ 179388 w 453"/>
                  <a:gd name="T21" fmla="*/ 719138 h 4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3" h="453">
                    <a:moveTo>
                      <a:pt x="113" y="453"/>
                    </a:moveTo>
                    <a:lnTo>
                      <a:pt x="0" y="453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226"/>
                    </a:lnTo>
                    <a:lnTo>
                      <a:pt x="453" y="226"/>
                    </a:lnTo>
                    <a:lnTo>
                      <a:pt x="453" y="340"/>
                    </a:lnTo>
                    <a:lnTo>
                      <a:pt x="113" y="340"/>
                    </a:lnTo>
                    <a:lnTo>
                      <a:pt x="113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4" name="Rectangle 303"/>
              <p:cNvSpPr>
                <a:spLocks noChangeArrowheads="1"/>
              </p:cNvSpPr>
              <p:nvPr/>
            </p:nvSpPr>
            <p:spPr bwMode="auto">
              <a:xfrm>
                <a:off x="5680075" y="3900488"/>
                <a:ext cx="360363" cy="17938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5" name="Rectangle 304"/>
              <p:cNvSpPr>
                <a:spLocks noChangeArrowheads="1"/>
              </p:cNvSpPr>
              <p:nvPr/>
            </p:nvSpPr>
            <p:spPr bwMode="auto">
              <a:xfrm>
                <a:off x="5680075" y="3721100"/>
                <a:ext cx="180975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6" name="Freeform 305"/>
              <p:cNvSpPr>
                <a:spLocks/>
              </p:cNvSpPr>
              <p:nvPr/>
            </p:nvSpPr>
            <p:spPr bwMode="auto">
              <a:xfrm>
                <a:off x="5861050" y="3540125"/>
                <a:ext cx="360363" cy="360363"/>
              </a:xfrm>
              <a:custGeom>
                <a:avLst/>
                <a:gdLst>
                  <a:gd name="T0" fmla="*/ 0 w 227"/>
                  <a:gd name="T1" fmla="*/ 0 h 227"/>
                  <a:gd name="T2" fmla="*/ 179388 w 227"/>
                  <a:gd name="T3" fmla="*/ 0 h 227"/>
                  <a:gd name="T4" fmla="*/ 179388 w 227"/>
                  <a:gd name="T5" fmla="*/ 180975 h 227"/>
                  <a:gd name="T6" fmla="*/ 360363 w 227"/>
                  <a:gd name="T7" fmla="*/ 180975 h 227"/>
                  <a:gd name="T8" fmla="*/ 360363 w 227"/>
                  <a:gd name="T9" fmla="*/ 360363 h 227"/>
                  <a:gd name="T10" fmla="*/ 0 w 227"/>
                  <a:gd name="T11" fmla="*/ 360363 h 227"/>
                  <a:gd name="T12" fmla="*/ 0 w 22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7" name="Freeform 306"/>
              <p:cNvSpPr>
                <a:spLocks/>
              </p:cNvSpPr>
              <p:nvPr/>
            </p:nvSpPr>
            <p:spPr bwMode="auto">
              <a:xfrm>
                <a:off x="6350000" y="3708400"/>
                <a:ext cx="9525" cy="3175"/>
              </a:xfrm>
              <a:custGeom>
                <a:avLst/>
                <a:gdLst>
                  <a:gd name="T0" fmla="*/ 9525 w 6"/>
                  <a:gd name="T1" fmla="*/ 0 h 2"/>
                  <a:gd name="T2" fmla="*/ 0 w 6"/>
                  <a:gd name="T3" fmla="*/ 3175 h 2"/>
                  <a:gd name="T4" fmla="*/ 9525 w 6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cubicBezTo>
                      <a:pt x="4" y="1"/>
                      <a:pt x="0" y="2"/>
                      <a:pt x="0" y="2"/>
                    </a:cubicBezTo>
                    <a:cubicBezTo>
                      <a:pt x="0" y="2"/>
                      <a:pt x="4" y="1"/>
                      <a:pt x="6" y="0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8" name="Rectangle 308"/>
              <p:cNvSpPr>
                <a:spLocks noChangeArrowheads="1"/>
              </p:cNvSpPr>
              <p:nvPr/>
            </p:nvSpPr>
            <p:spPr bwMode="auto">
              <a:xfrm>
                <a:off x="5321300" y="3540125"/>
                <a:ext cx="3587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9" name="Rectangle 309"/>
              <p:cNvSpPr>
                <a:spLocks noChangeArrowheads="1"/>
              </p:cNvSpPr>
              <p:nvPr/>
            </p:nvSpPr>
            <p:spPr bwMode="auto">
              <a:xfrm>
                <a:off x="5321300" y="3360738"/>
                <a:ext cx="358775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0" name="Freeform 310"/>
              <p:cNvSpPr>
                <a:spLocks/>
              </p:cNvSpPr>
              <p:nvPr/>
            </p:nvSpPr>
            <p:spPr bwMode="auto">
              <a:xfrm>
                <a:off x="5321300" y="3000375"/>
                <a:ext cx="1079500" cy="720725"/>
              </a:xfrm>
              <a:custGeom>
                <a:avLst/>
                <a:gdLst>
                  <a:gd name="T0" fmla="*/ 0 w 680"/>
                  <a:gd name="T1" fmla="*/ 0 h 454"/>
                  <a:gd name="T2" fmla="*/ 0 w 680"/>
                  <a:gd name="T3" fmla="*/ 360363 h 454"/>
                  <a:gd name="T4" fmla="*/ 358775 w 680"/>
                  <a:gd name="T5" fmla="*/ 360363 h 454"/>
                  <a:gd name="T6" fmla="*/ 358775 w 680"/>
                  <a:gd name="T7" fmla="*/ 720725 h 454"/>
                  <a:gd name="T8" fmla="*/ 539750 w 680"/>
                  <a:gd name="T9" fmla="*/ 720725 h 454"/>
                  <a:gd name="T10" fmla="*/ 539750 w 680"/>
                  <a:gd name="T11" fmla="*/ 539750 h 454"/>
                  <a:gd name="T12" fmla="*/ 719138 w 680"/>
                  <a:gd name="T13" fmla="*/ 539750 h 454"/>
                  <a:gd name="T14" fmla="*/ 719138 w 680"/>
                  <a:gd name="T15" fmla="*/ 720725 h 454"/>
                  <a:gd name="T16" fmla="*/ 1079500 w 680"/>
                  <a:gd name="T17" fmla="*/ 720725 h 454"/>
                  <a:gd name="T18" fmla="*/ 1079500 w 680"/>
                  <a:gd name="T19" fmla="*/ 539750 h 454"/>
                  <a:gd name="T20" fmla="*/ 900113 w 680"/>
                  <a:gd name="T21" fmla="*/ 539750 h 454"/>
                  <a:gd name="T22" fmla="*/ 900113 w 680"/>
                  <a:gd name="T23" fmla="*/ 179388 h 454"/>
                  <a:gd name="T24" fmla="*/ 358775 w 680"/>
                  <a:gd name="T25" fmla="*/ 179388 h 454"/>
                  <a:gd name="T26" fmla="*/ 358775 w 680"/>
                  <a:gd name="T27" fmla="*/ 0 h 454"/>
                  <a:gd name="T28" fmla="*/ 0 w 680"/>
                  <a:gd name="T29" fmla="*/ 0 h 45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680" h="454">
                    <a:moveTo>
                      <a:pt x="0" y="0"/>
                    </a:move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1" name="Freeform 312"/>
              <p:cNvSpPr>
                <a:spLocks/>
              </p:cNvSpPr>
              <p:nvPr/>
            </p:nvSpPr>
            <p:spPr bwMode="auto">
              <a:xfrm>
                <a:off x="5500688" y="2640013"/>
                <a:ext cx="539750" cy="539750"/>
              </a:xfrm>
              <a:custGeom>
                <a:avLst/>
                <a:gdLst>
                  <a:gd name="T0" fmla="*/ 360363 w 340"/>
                  <a:gd name="T1" fmla="*/ 0 h 340"/>
                  <a:gd name="T2" fmla="*/ 0 w 340"/>
                  <a:gd name="T3" fmla="*/ 0 h 340"/>
                  <a:gd name="T4" fmla="*/ 0 w 340"/>
                  <a:gd name="T5" fmla="*/ 360363 h 340"/>
                  <a:gd name="T6" fmla="*/ 179388 w 340"/>
                  <a:gd name="T7" fmla="*/ 360363 h 340"/>
                  <a:gd name="T8" fmla="*/ 179388 w 340"/>
                  <a:gd name="T9" fmla="*/ 539750 h 340"/>
                  <a:gd name="T10" fmla="*/ 539750 w 340"/>
                  <a:gd name="T11" fmla="*/ 539750 h 340"/>
                  <a:gd name="T12" fmla="*/ 539750 w 340"/>
                  <a:gd name="T13" fmla="*/ 360363 h 340"/>
                  <a:gd name="T14" fmla="*/ 360363 w 340"/>
                  <a:gd name="T15" fmla="*/ 360363 h 340"/>
                  <a:gd name="T16" fmla="*/ 360363 w 340"/>
                  <a:gd name="T17" fmla="*/ 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2" name="Freeform 313"/>
              <p:cNvSpPr>
                <a:spLocks/>
              </p:cNvSpPr>
              <p:nvPr/>
            </p:nvSpPr>
            <p:spPr bwMode="auto">
              <a:xfrm>
                <a:off x="5321300" y="2100263"/>
                <a:ext cx="719138" cy="720725"/>
              </a:xfrm>
              <a:custGeom>
                <a:avLst/>
                <a:gdLst>
                  <a:gd name="T0" fmla="*/ 719138 w 453"/>
                  <a:gd name="T1" fmla="*/ 179388 h 454"/>
                  <a:gd name="T2" fmla="*/ 358775 w 453"/>
                  <a:gd name="T3" fmla="*/ 179388 h 454"/>
                  <a:gd name="T4" fmla="*/ 358775 w 453"/>
                  <a:gd name="T5" fmla="*/ 0 h 454"/>
                  <a:gd name="T6" fmla="*/ 179388 w 453"/>
                  <a:gd name="T7" fmla="*/ 0 h 454"/>
                  <a:gd name="T8" fmla="*/ 179388 w 453"/>
                  <a:gd name="T9" fmla="*/ 179388 h 454"/>
                  <a:gd name="T10" fmla="*/ 0 w 453"/>
                  <a:gd name="T11" fmla="*/ 179388 h 454"/>
                  <a:gd name="T12" fmla="*/ 0 w 453"/>
                  <a:gd name="T13" fmla="*/ 720725 h 454"/>
                  <a:gd name="T14" fmla="*/ 179388 w 453"/>
                  <a:gd name="T15" fmla="*/ 720725 h 454"/>
                  <a:gd name="T16" fmla="*/ 179388 w 453"/>
                  <a:gd name="T17" fmla="*/ 539750 h 454"/>
                  <a:gd name="T18" fmla="*/ 539750 w 453"/>
                  <a:gd name="T19" fmla="*/ 539750 h 454"/>
                  <a:gd name="T20" fmla="*/ 539750 w 453"/>
                  <a:gd name="T21" fmla="*/ 360363 h 454"/>
                  <a:gd name="T22" fmla="*/ 719138 w 453"/>
                  <a:gd name="T23" fmla="*/ 360363 h 454"/>
                  <a:gd name="T24" fmla="*/ 719138 w 453"/>
                  <a:gd name="T25" fmla="*/ 179388 h 4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53" h="454">
                    <a:moveTo>
                      <a:pt x="453" y="113"/>
                    </a:moveTo>
                    <a:lnTo>
                      <a:pt x="226" y="113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3" name="Freeform 314"/>
              <p:cNvSpPr>
                <a:spLocks/>
              </p:cNvSpPr>
              <p:nvPr/>
            </p:nvSpPr>
            <p:spPr bwMode="auto">
              <a:xfrm>
                <a:off x="5500688" y="1379538"/>
                <a:ext cx="720725" cy="900112"/>
              </a:xfrm>
              <a:custGeom>
                <a:avLst/>
                <a:gdLst>
                  <a:gd name="T0" fmla="*/ 360363 w 454"/>
                  <a:gd name="T1" fmla="*/ 0 h 567"/>
                  <a:gd name="T2" fmla="*/ 179388 w 454"/>
                  <a:gd name="T3" fmla="*/ 0 h 567"/>
                  <a:gd name="T4" fmla="*/ 179388 w 454"/>
                  <a:gd name="T5" fmla="*/ 360362 h 567"/>
                  <a:gd name="T6" fmla="*/ 0 w 454"/>
                  <a:gd name="T7" fmla="*/ 360362 h 567"/>
                  <a:gd name="T8" fmla="*/ 0 w 454"/>
                  <a:gd name="T9" fmla="*/ 720725 h 567"/>
                  <a:gd name="T10" fmla="*/ 179388 w 454"/>
                  <a:gd name="T11" fmla="*/ 720725 h 567"/>
                  <a:gd name="T12" fmla="*/ 179388 w 454"/>
                  <a:gd name="T13" fmla="*/ 900112 h 567"/>
                  <a:gd name="T14" fmla="*/ 720725 w 454"/>
                  <a:gd name="T15" fmla="*/ 900112 h 567"/>
                  <a:gd name="T16" fmla="*/ 720725 w 454"/>
                  <a:gd name="T17" fmla="*/ 541337 h 567"/>
                  <a:gd name="T18" fmla="*/ 539750 w 454"/>
                  <a:gd name="T19" fmla="*/ 541337 h 567"/>
                  <a:gd name="T20" fmla="*/ 539750 w 454"/>
                  <a:gd name="T21" fmla="*/ 360362 h 567"/>
                  <a:gd name="T22" fmla="*/ 360363 w 454"/>
                  <a:gd name="T23" fmla="*/ 360362 h 567"/>
                  <a:gd name="T24" fmla="*/ 360363 w 454"/>
                  <a:gd name="T25" fmla="*/ 0 h 5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54" h="567">
                    <a:moveTo>
                      <a:pt x="227" y="0"/>
                    </a:moveTo>
                    <a:lnTo>
                      <a:pt x="113" y="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454" y="567"/>
                    </a:lnTo>
                    <a:lnTo>
                      <a:pt x="454" y="341"/>
                    </a:lnTo>
                    <a:lnTo>
                      <a:pt x="340" y="341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4" name="Freeform 316"/>
              <p:cNvSpPr>
                <a:spLocks/>
              </p:cNvSpPr>
              <p:nvPr/>
            </p:nvSpPr>
            <p:spPr bwMode="auto">
              <a:xfrm>
                <a:off x="5140325" y="1020763"/>
                <a:ext cx="539750" cy="358775"/>
              </a:xfrm>
              <a:custGeom>
                <a:avLst/>
                <a:gdLst>
                  <a:gd name="T0" fmla="*/ 0 w 340"/>
                  <a:gd name="T1" fmla="*/ 179388 h 226"/>
                  <a:gd name="T2" fmla="*/ 0 w 340"/>
                  <a:gd name="T3" fmla="*/ 358775 h 226"/>
                  <a:gd name="T4" fmla="*/ 539750 w 340"/>
                  <a:gd name="T5" fmla="*/ 358775 h 226"/>
                  <a:gd name="T6" fmla="*/ 539750 w 340"/>
                  <a:gd name="T7" fmla="*/ 0 h 226"/>
                  <a:gd name="T8" fmla="*/ 180975 w 340"/>
                  <a:gd name="T9" fmla="*/ 0 h 226"/>
                  <a:gd name="T10" fmla="*/ 180975 w 340"/>
                  <a:gd name="T11" fmla="*/ 179388 h 226"/>
                  <a:gd name="T12" fmla="*/ 0 w 340"/>
                  <a:gd name="T13" fmla="*/ 179388 h 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0" h="226">
                    <a:moveTo>
                      <a:pt x="0" y="113"/>
                    </a:moveTo>
                    <a:lnTo>
                      <a:pt x="0" y="226"/>
                    </a:lnTo>
                    <a:lnTo>
                      <a:pt x="340" y="226"/>
                    </a:lnTo>
                    <a:lnTo>
                      <a:pt x="34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5" name="Freeform 317"/>
              <p:cNvSpPr>
                <a:spLocks/>
              </p:cNvSpPr>
              <p:nvPr/>
            </p:nvSpPr>
            <p:spPr bwMode="auto">
              <a:xfrm>
                <a:off x="5140325" y="1379538"/>
                <a:ext cx="539750" cy="541337"/>
              </a:xfrm>
              <a:custGeom>
                <a:avLst/>
                <a:gdLst>
                  <a:gd name="T0" fmla="*/ 0 w 340"/>
                  <a:gd name="T1" fmla="*/ 0 h 341"/>
                  <a:gd name="T2" fmla="*/ 0 w 340"/>
                  <a:gd name="T3" fmla="*/ 360362 h 341"/>
                  <a:gd name="T4" fmla="*/ 180975 w 340"/>
                  <a:gd name="T5" fmla="*/ 360362 h 341"/>
                  <a:gd name="T6" fmla="*/ 180975 w 340"/>
                  <a:gd name="T7" fmla="*/ 541337 h 341"/>
                  <a:gd name="T8" fmla="*/ 360363 w 340"/>
                  <a:gd name="T9" fmla="*/ 541337 h 341"/>
                  <a:gd name="T10" fmla="*/ 360363 w 340"/>
                  <a:gd name="T11" fmla="*/ 360362 h 341"/>
                  <a:gd name="T12" fmla="*/ 539750 w 340"/>
                  <a:gd name="T13" fmla="*/ 360362 h 341"/>
                  <a:gd name="T14" fmla="*/ 539750 w 340"/>
                  <a:gd name="T15" fmla="*/ 0 h 341"/>
                  <a:gd name="T16" fmla="*/ 180975 w 340"/>
                  <a:gd name="T17" fmla="*/ 0 h 341"/>
                  <a:gd name="T18" fmla="*/ 0 w 340"/>
                  <a:gd name="T19" fmla="*/ 0 h 34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40" h="341">
                    <a:moveTo>
                      <a:pt x="0" y="0"/>
                    </a:move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6" name="Rectangle 318"/>
              <p:cNvSpPr>
                <a:spLocks noChangeArrowheads="1"/>
              </p:cNvSpPr>
              <p:nvPr/>
            </p:nvSpPr>
            <p:spPr bwMode="auto">
              <a:xfrm>
                <a:off x="5140325" y="1920875"/>
                <a:ext cx="360363" cy="3587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7" name="Freeform 319"/>
              <p:cNvSpPr>
                <a:spLocks/>
              </p:cNvSpPr>
              <p:nvPr/>
            </p:nvSpPr>
            <p:spPr bwMode="auto">
              <a:xfrm>
                <a:off x="4960938" y="1560513"/>
                <a:ext cx="360362" cy="1079500"/>
              </a:xfrm>
              <a:custGeom>
                <a:avLst/>
                <a:gdLst>
                  <a:gd name="T0" fmla="*/ 360362 w 227"/>
                  <a:gd name="T1" fmla="*/ 1079500 h 680"/>
                  <a:gd name="T2" fmla="*/ 179387 w 227"/>
                  <a:gd name="T3" fmla="*/ 1079500 h 680"/>
                  <a:gd name="T4" fmla="*/ 179387 w 227"/>
                  <a:gd name="T5" fmla="*/ 900113 h 680"/>
                  <a:gd name="T6" fmla="*/ 0 w 227"/>
                  <a:gd name="T7" fmla="*/ 900113 h 680"/>
                  <a:gd name="T8" fmla="*/ 0 w 227"/>
                  <a:gd name="T9" fmla="*/ 0 h 680"/>
                  <a:gd name="T10" fmla="*/ 179387 w 227"/>
                  <a:gd name="T11" fmla="*/ 0 h 680"/>
                  <a:gd name="T12" fmla="*/ 179387 w 227"/>
                  <a:gd name="T13" fmla="*/ 179388 h 680"/>
                  <a:gd name="T14" fmla="*/ 360362 w 227"/>
                  <a:gd name="T15" fmla="*/ 179388 h 680"/>
                  <a:gd name="T16" fmla="*/ 360362 w 227"/>
                  <a:gd name="T17" fmla="*/ 360363 h 680"/>
                  <a:gd name="T18" fmla="*/ 179387 w 227"/>
                  <a:gd name="T19" fmla="*/ 360363 h 680"/>
                  <a:gd name="T20" fmla="*/ 179387 w 227"/>
                  <a:gd name="T21" fmla="*/ 719138 h 680"/>
                  <a:gd name="T22" fmla="*/ 360362 w 227"/>
                  <a:gd name="T23" fmla="*/ 719138 h 680"/>
                  <a:gd name="T24" fmla="*/ 360362 w 227"/>
                  <a:gd name="T25" fmla="*/ 1079500 h 68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680">
                    <a:moveTo>
                      <a:pt x="227" y="680"/>
                    </a:moveTo>
                    <a:lnTo>
                      <a:pt x="113" y="68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8" name="Freeform 320"/>
              <p:cNvSpPr>
                <a:spLocks/>
              </p:cNvSpPr>
              <p:nvPr/>
            </p:nvSpPr>
            <p:spPr bwMode="auto">
              <a:xfrm>
                <a:off x="4421188" y="1200150"/>
                <a:ext cx="719137" cy="360363"/>
              </a:xfrm>
              <a:custGeom>
                <a:avLst/>
                <a:gdLst>
                  <a:gd name="T0" fmla="*/ 719137 w 453"/>
                  <a:gd name="T1" fmla="*/ 0 h 227"/>
                  <a:gd name="T2" fmla="*/ 179387 w 453"/>
                  <a:gd name="T3" fmla="*/ 0 h 227"/>
                  <a:gd name="T4" fmla="*/ 179387 w 453"/>
                  <a:gd name="T5" fmla="*/ 179388 h 227"/>
                  <a:gd name="T6" fmla="*/ 0 w 453"/>
                  <a:gd name="T7" fmla="*/ 179388 h 227"/>
                  <a:gd name="T8" fmla="*/ 0 w 453"/>
                  <a:gd name="T9" fmla="*/ 360363 h 227"/>
                  <a:gd name="T10" fmla="*/ 719137 w 453"/>
                  <a:gd name="T11" fmla="*/ 360363 h 227"/>
                  <a:gd name="T12" fmla="*/ 719137 w 453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53" h="227">
                    <a:moveTo>
                      <a:pt x="453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453" y="227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9" name="Freeform 321"/>
              <p:cNvSpPr>
                <a:spLocks/>
              </p:cNvSpPr>
              <p:nvPr/>
            </p:nvSpPr>
            <p:spPr bwMode="auto">
              <a:xfrm>
                <a:off x="4421188" y="1560513"/>
                <a:ext cx="539750" cy="360362"/>
              </a:xfrm>
              <a:custGeom>
                <a:avLst/>
                <a:gdLst>
                  <a:gd name="T0" fmla="*/ 539750 w 340"/>
                  <a:gd name="T1" fmla="*/ 0 h 227"/>
                  <a:gd name="T2" fmla="*/ 179388 w 340"/>
                  <a:gd name="T3" fmla="*/ 0 h 227"/>
                  <a:gd name="T4" fmla="*/ 0 w 340"/>
                  <a:gd name="T5" fmla="*/ 0 h 227"/>
                  <a:gd name="T6" fmla="*/ 0 w 340"/>
                  <a:gd name="T7" fmla="*/ 179387 h 227"/>
                  <a:gd name="T8" fmla="*/ 179388 w 340"/>
                  <a:gd name="T9" fmla="*/ 179387 h 227"/>
                  <a:gd name="T10" fmla="*/ 358775 w 340"/>
                  <a:gd name="T11" fmla="*/ 179387 h 227"/>
                  <a:gd name="T12" fmla="*/ 358775 w 340"/>
                  <a:gd name="T13" fmla="*/ 360362 h 227"/>
                  <a:gd name="T14" fmla="*/ 539750 w 340"/>
                  <a:gd name="T15" fmla="*/ 360362 h 227"/>
                  <a:gd name="T16" fmla="*/ 539750 w 340"/>
                  <a:gd name="T17" fmla="*/ 0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227">
                    <a:moveTo>
                      <a:pt x="340" y="0"/>
                    </a:moveTo>
                    <a:lnTo>
                      <a:pt x="113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226" y="113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0" name="Freeform 322"/>
              <p:cNvSpPr>
                <a:spLocks/>
              </p:cNvSpPr>
              <p:nvPr/>
            </p:nvSpPr>
            <p:spPr bwMode="auto">
              <a:xfrm>
                <a:off x="4613275" y="1762125"/>
                <a:ext cx="3175" cy="9525"/>
              </a:xfrm>
              <a:custGeom>
                <a:avLst/>
                <a:gdLst>
                  <a:gd name="T0" fmla="*/ 3175 w 2"/>
                  <a:gd name="T1" fmla="*/ 0 h 6"/>
                  <a:gd name="T2" fmla="*/ 0 w 2"/>
                  <a:gd name="T3" fmla="*/ 9525 h 6"/>
                  <a:gd name="T4" fmla="*/ 3175 w 2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cubicBezTo>
                      <a:pt x="1" y="2"/>
                      <a:pt x="0" y="6"/>
                      <a:pt x="0" y="6"/>
                    </a:cubicBezTo>
                    <a:cubicBezTo>
                      <a:pt x="0" y="6"/>
                      <a:pt x="1" y="2"/>
                      <a:pt x="2" y="0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1" name="Freeform 324"/>
              <p:cNvSpPr>
                <a:spLocks/>
              </p:cNvSpPr>
              <p:nvPr/>
            </p:nvSpPr>
            <p:spPr bwMode="auto">
              <a:xfrm>
                <a:off x="4600575" y="1739900"/>
                <a:ext cx="539750" cy="1081088"/>
              </a:xfrm>
              <a:custGeom>
                <a:avLst/>
                <a:gdLst>
                  <a:gd name="T0" fmla="*/ 0 w 340"/>
                  <a:gd name="T1" fmla="*/ 0 h 681"/>
                  <a:gd name="T2" fmla="*/ 0 w 340"/>
                  <a:gd name="T3" fmla="*/ 539750 h 681"/>
                  <a:gd name="T4" fmla="*/ 179388 w 340"/>
                  <a:gd name="T5" fmla="*/ 539750 h 681"/>
                  <a:gd name="T6" fmla="*/ 179388 w 340"/>
                  <a:gd name="T7" fmla="*/ 900113 h 681"/>
                  <a:gd name="T8" fmla="*/ 360363 w 340"/>
                  <a:gd name="T9" fmla="*/ 900113 h 681"/>
                  <a:gd name="T10" fmla="*/ 360363 w 340"/>
                  <a:gd name="T11" fmla="*/ 1081088 h 681"/>
                  <a:gd name="T12" fmla="*/ 539750 w 340"/>
                  <a:gd name="T13" fmla="*/ 1081088 h 681"/>
                  <a:gd name="T14" fmla="*/ 539750 w 340"/>
                  <a:gd name="T15" fmla="*/ 720725 h 681"/>
                  <a:gd name="T16" fmla="*/ 360363 w 340"/>
                  <a:gd name="T17" fmla="*/ 720725 h 681"/>
                  <a:gd name="T18" fmla="*/ 360363 w 340"/>
                  <a:gd name="T19" fmla="*/ 180975 h 681"/>
                  <a:gd name="T20" fmla="*/ 179388 w 340"/>
                  <a:gd name="T21" fmla="*/ 180975 h 681"/>
                  <a:gd name="T22" fmla="*/ 179388 w 340"/>
                  <a:gd name="T23" fmla="*/ 0 h 681"/>
                  <a:gd name="T24" fmla="*/ 0 w 340"/>
                  <a:gd name="T25" fmla="*/ 0 h 68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681">
                    <a:moveTo>
                      <a:pt x="0" y="0"/>
                    </a:move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454"/>
                    </a:lnTo>
                    <a:lnTo>
                      <a:pt x="227" y="454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2" name="Rectangle 325"/>
              <p:cNvSpPr>
                <a:spLocks noChangeArrowheads="1"/>
              </p:cNvSpPr>
              <p:nvPr/>
            </p:nvSpPr>
            <p:spPr bwMode="auto">
              <a:xfrm>
                <a:off x="4600575" y="2279650"/>
                <a:ext cx="179388" cy="54133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3" name="Freeform 326"/>
              <p:cNvSpPr>
                <a:spLocks/>
              </p:cNvSpPr>
              <p:nvPr/>
            </p:nvSpPr>
            <p:spPr bwMode="auto">
              <a:xfrm>
                <a:off x="4960938" y="2640013"/>
                <a:ext cx="539750" cy="1081087"/>
              </a:xfrm>
              <a:custGeom>
                <a:avLst/>
                <a:gdLst>
                  <a:gd name="T0" fmla="*/ 360363 w 340"/>
                  <a:gd name="T1" fmla="*/ 1081087 h 681"/>
                  <a:gd name="T2" fmla="*/ 179388 w 340"/>
                  <a:gd name="T3" fmla="*/ 1081087 h 681"/>
                  <a:gd name="T4" fmla="*/ 179388 w 340"/>
                  <a:gd name="T5" fmla="*/ 539750 h 681"/>
                  <a:gd name="T6" fmla="*/ 0 w 340"/>
                  <a:gd name="T7" fmla="*/ 539750 h 681"/>
                  <a:gd name="T8" fmla="*/ 0 w 340"/>
                  <a:gd name="T9" fmla="*/ 180975 h 681"/>
                  <a:gd name="T10" fmla="*/ 179388 w 340"/>
                  <a:gd name="T11" fmla="*/ 180975 h 681"/>
                  <a:gd name="T12" fmla="*/ 179388 w 340"/>
                  <a:gd name="T13" fmla="*/ 0 h 681"/>
                  <a:gd name="T14" fmla="*/ 360363 w 340"/>
                  <a:gd name="T15" fmla="*/ 0 h 681"/>
                  <a:gd name="T16" fmla="*/ 360363 w 340"/>
                  <a:gd name="T17" fmla="*/ 180975 h 681"/>
                  <a:gd name="T18" fmla="*/ 539750 w 340"/>
                  <a:gd name="T19" fmla="*/ 180975 h 681"/>
                  <a:gd name="T20" fmla="*/ 539750 w 340"/>
                  <a:gd name="T21" fmla="*/ 360362 h 681"/>
                  <a:gd name="T22" fmla="*/ 360363 w 340"/>
                  <a:gd name="T23" fmla="*/ 360362 h 681"/>
                  <a:gd name="T24" fmla="*/ 360363 w 340"/>
                  <a:gd name="T25" fmla="*/ 1081087 h 68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681">
                    <a:moveTo>
                      <a:pt x="227" y="681"/>
                    </a:moveTo>
                    <a:lnTo>
                      <a:pt x="113" y="681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4" name="Rectangle 327"/>
              <p:cNvSpPr>
                <a:spLocks noChangeArrowheads="1"/>
              </p:cNvSpPr>
              <p:nvPr/>
            </p:nvSpPr>
            <p:spPr bwMode="auto">
              <a:xfrm>
                <a:off x="5321300" y="3721100"/>
                <a:ext cx="179388" cy="3587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5" name="Rectangle 328"/>
              <p:cNvSpPr>
                <a:spLocks noChangeArrowheads="1"/>
              </p:cNvSpPr>
              <p:nvPr/>
            </p:nvSpPr>
            <p:spPr bwMode="auto">
              <a:xfrm>
                <a:off x="5140325" y="3721100"/>
                <a:ext cx="179388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6" name="Freeform 329"/>
              <p:cNvSpPr>
                <a:spLocks/>
              </p:cNvSpPr>
              <p:nvPr/>
            </p:nvSpPr>
            <p:spPr bwMode="auto">
              <a:xfrm>
                <a:off x="4421188" y="2640013"/>
                <a:ext cx="539750" cy="539750"/>
              </a:xfrm>
              <a:custGeom>
                <a:avLst/>
                <a:gdLst>
                  <a:gd name="T0" fmla="*/ 539750 w 340"/>
                  <a:gd name="T1" fmla="*/ 0 h 340"/>
                  <a:gd name="T2" fmla="*/ 539750 w 340"/>
                  <a:gd name="T3" fmla="*/ 539750 h 340"/>
                  <a:gd name="T4" fmla="*/ 358775 w 340"/>
                  <a:gd name="T5" fmla="*/ 539750 h 340"/>
                  <a:gd name="T6" fmla="*/ 358775 w 340"/>
                  <a:gd name="T7" fmla="*/ 360363 h 340"/>
                  <a:gd name="T8" fmla="*/ 0 w 340"/>
                  <a:gd name="T9" fmla="*/ 360363 h 340"/>
                  <a:gd name="T10" fmla="*/ 0 w 340"/>
                  <a:gd name="T11" fmla="*/ 0 h 340"/>
                  <a:gd name="T12" fmla="*/ 179388 w 340"/>
                  <a:gd name="T13" fmla="*/ 0 h 340"/>
                  <a:gd name="T14" fmla="*/ 179388 w 340"/>
                  <a:gd name="T15" fmla="*/ 180975 h 340"/>
                  <a:gd name="T16" fmla="*/ 358775 w 340"/>
                  <a:gd name="T17" fmla="*/ 180975 h 340"/>
                  <a:gd name="T18" fmla="*/ 358775 w 340"/>
                  <a:gd name="T19" fmla="*/ 0 h 340"/>
                  <a:gd name="T20" fmla="*/ 539750 w 340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340" y="0"/>
                    </a:moveTo>
                    <a:lnTo>
                      <a:pt x="340" y="340"/>
                    </a:lnTo>
                    <a:lnTo>
                      <a:pt x="226" y="340"/>
                    </a:lnTo>
                    <a:lnTo>
                      <a:pt x="226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7" name="Freeform 330"/>
              <p:cNvSpPr>
                <a:spLocks/>
              </p:cNvSpPr>
              <p:nvPr/>
            </p:nvSpPr>
            <p:spPr bwMode="auto">
              <a:xfrm>
                <a:off x="4421188" y="3000375"/>
                <a:ext cx="719137" cy="360363"/>
              </a:xfrm>
              <a:custGeom>
                <a:avLst/>
                <a:gdLst>
                  <a:gd name="T0" fmla="*/ 0 w 453"/>
                  <a:gd name="T1" fmla="*/ 0 h 227"/>
                  <a:gd name="T2" fmla="*/ 0 w 453"/>
                  <a:gd name="T3" fmla="*/ 179388 h 227"/>
                  <a:gd name="T4" fmla="*/ 179387 w 453"/>
                  <a:gd name="T5" fmla="*/ 179388 h 227"/>
                  <a:gd name="T6" fmla="*/ 179387 w 453"/>
                  <a:gd name="T7" fmla="*/ 360363 h 227"/>
                  <a:gd name="T8" fmla="*/ 719137 w 453"/>
                  <a:gd name="T9" fmla="*/ 360363 h 227"/>
                  <a:gd name="T10" fmla="*/ 719137 w 453"/>
                  <a:gd name="T11" fmla="*/ 179388 h 227"/>
                  <a:gd name="T12" fmla="*/ 358775 w 453"/>
                  <a:gd name="T13" fmla="*/ 179388 h 227"/>
                  <a:gd name="T14" fmla="*/ 358775 w 453"/>
                  <a:gd name="T15" fmla="*/ 0 h 227"/>
                  <a:gd name="T16" fmla="*/ 0 w 453"/>
                  <a:gd name="T17" fmla="*/ 0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53" h="227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8" name="Freeform 331"/>
              <p:cNvSpPr>
                <a:spLocks/>
              </p:cNvSpPr>
              <p:nvPr/>
            </p:nvSpPr>
            <p:spPr bwMode="auto">
              <a:xfrm>
                <a:off x="4421188" y="3179763"/>
                <a:ext cx="719137" cy="541337"/>
              </a:xfrm>
              <a:custGeom>
                <a:avLst/>
                <a:gdLst>
                  <a:gd name="T0" fmla="*/ 719137 w 453"/>
                  <a:gd name="T1" fmla="*/ 360362 h 341"/>
                  <a:gd name="T2" fmla="*/ 539750 w 453"/>
                  <a:gd name="T3" fmla="*/ 360362 h 341"/>
                  <a:gd name="T4" fmla="*/ 539750 w 453"/>
                  <a:gd name="T5" fmla="*/ 541337 h 341"/>
                  <a:gd name="T6" fmla="*/ 0 w 453"/>
                  <a:gd name="T7" fmla="*/ 541337 h 341"/>
                  <a:gd name="T8" fmla="*/ 0 w 453"/>
                  <a:gd name="T9" fmla="*/ 0 h 341"/>
                  <a:gd name="T10" fmla="*/ 179387 w 453"/>
                  <a:gd name="T11" fmla="*/ 0 h 341"/>
                  <a:gd name="T12" fmla="*/ 179387 w 453"/>
                  <a:gd name="T13" fmla="*/ 180975 h 341"/>
                  <a:gd name="T14" fmla="*/ 719137 w 453"/>
                  <a:gd name="T15" fmla="*/ 180975 h 341"/>
                  <a:gd name="T16" fmla="*/ 719137 w 453"/>
                  <a:gd name="T17" fmla="*/ 360362 h 3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53" h="341">
                    <a:moveTo>
                      <a:pt x="453" y="227"/>
                    </a:moveTo>
                    <a:lnTo>
                      <a:pt x="340" y="227"/>
                    </a:lnTo>
                    <a:lnTo>
                      <a:pt x="340" y="341"/>
                    </a:lnTo>
                    <a:lnTo>
                      <a:pt x="0" y="341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453" y="114"/>
                    </a:lnTo>
                    <a:lnTo>
                      <a:pt x="45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9" name="Freeform 332"/>
              <p:cNvSpPr>
                <a:spLocks/>
              </p:cNvSpPr>
              <p:nvPr/>
            </p:nvSpPr>
            <p:spPr bwMode="auto">
              <a:xfrm>
                <a:off x="4960938" y="4440238"/>
                <a:ext cx="539750" cy="900112"/>
              </a:xfrm>
              <a:custGeom>
                <a:avLst/>
                <a:gdLst>
                  <a:gd name="T0" fmla="*/ 539750 w 340"/>
                  <a:gd name="T1" fmla="*/ 0 h 567"/>
                  <a:gd name="T2" fmla="*/ 179388 w 340"/>
                  <a:gd name="T3" fmla="*/ 0 h 567"/>
                  <a:gd name="T4" fmla="*/ 179388 w 340"/>
                  <a:gd name="T5" fmla="*/ 539750 h 567"/>
                  <a:gd name="T6" fmla="*/ 0 w 340"/>
                  <a:gd name="T7" fmla="*/ 539750 h 567"/>
                  <a:gd name="T8" fmla="*/ 0 w 340"/>
                  <a:gd name="T9" fmla="*/ 720725 h 567"/>
                  <a:gd name="T10" fmla="*/ 179388 w 340"/>
                  <a:gd name="T11" fmla="*/ 720725 h 567"/>
                  <a:gd name="T12" fmla="*/ 179388 w 340"/>
                  <a:gd name="T13" fmla="*/ 900112 h 567"/>
                  <a:gd name="T14" fmla="*/ 360363 w 340"/>
                  <a:gd name="T15" fmla="*/ 900112 h 567"/>
                  <a:gd name="T16" fmla="*/ 360363 w 340"/>
                  <a:gd name="T17" fmla="*/ 720725 h 567"/>
                  <a:gd name="T18" fmla="*/ 539750 w 340"/>
                  <a:gd name="T19" fmla="*/ 720725 h 567"/>
                  <a:gd name="T20" fmla="*/ 539750 w 340"/>
                  <a:gd name="T21" fmla="*/ 0 h 56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567">
                    <a:moveTo>
                      <a:pt x="340" y="0"/>
                    </a:moveTo>
                    <a:lnTo>
                      <a:pt x="113" y="0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0" name="Rectangle 333"/>
              <p:cNvSpPr>
                <a:spLocks noChangeArrowheads="1"/>
              </p:cNvSpPr>
              <p:nvPr/>
            </p:nvSpPr>
            <p:spPr bwMode="auto">
              <a:xfrm>
                <a:off x="4960938" y="4800600"/>
                <a:ext cx="179387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1" name="Rectangle 334"/>
              <p:cNvSpPr>
                <a:spLocks noChangeArrowheads="1"/>
              </p:cNvSpPr>
              <p:nvPr/>
            </p:nvSpPr>
            <p:spPr bwMode="auto">
              <a:xfrm>
                <a:off x="4960938" y="4621213"/>
                <a:ext cx="179387" cy="17938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2" name="Rectangle 335"/>
              <p:cNvSpPr>
                <a:spLocks noChangeArrowheads="1"/>
              </p:cNvSpPr>
              <p:nvPr/>
            </p:nvSpPr>
            <p:spPr bwMode="auto">
              <a:xfrm>
                <a:off x="4960938" y="4440238"/>
                <a:ext cx="179387" cy="17938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3" name="Rectangle 336"/>
              <p:cNvSpPr>
                <a:spLocks noChangeArrowheads="1"/>
              </p:cNvSpPr>
              <p:nvPr/>
            </p:nvSpPr>
            <p:spPr bwMode="auto">
              <a:xfrm>
                <a:off x="4779963" y="4800600"/>
                <a:ext cx="179387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4" name="Rectangle 337"/>
              <p:cNvSpPr>
                <a:spLocks noChangeArrowheads="1"/>
              </p:cNvSpPr>
              <p:nvPr/>
            </p:nvSpPr>
            <p:spPr bwMode="auto">
              <a:xfrm>
                <a:off x="4779963" y="4621213"/>
                <a:ext cx="179387" cy="17938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5" name="Rectangle 338"/>
              <p:cNvSpPr>
                <a:spLocks noChangeArrowheads="1"/>
              </p:cNvSpPr>
              <p:nvPr/>
            </p:nvSpPr>
            <p:spPr bwMode="auto">
              <a:xfrm>
                <a:off x="4779963" y="4440238"/>
                <a:ext cx="179387" cy="17938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6" name="Rectangle 339"/>
              <p:cNvSpPr>
                <a:spLocks noChangeArrowheads="1"/>
              </p:cNvSpPr>
              <p:nvPr/>
            </p:nvSpPr>
            <p:spPr bwMode="auto">
              <a:xfrm>
                <a:off x="4600575" y="4800600"/>
                <a:ext cx="179388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7" name="Freeform 340"/>
              <p:cNvSpPr>
                <a:spLocks/>
              </p:cNvSpPr>
              <p:nvPr/>
            </p:nvSpPr>
            <p:spPr bwMode="auto">
              <a:xfrm>
                <a:off x="4421188" y="4800600"/>
                <a:ext cx="179387" cy="360363"/>
              </a:xfrm>
              <a:custGeom>
                <a:avLst/>
                <a:gdLst>
                  <a:gd name="T0" fmla="*/ 179387 w 113"/>
                  <a:gd name="T1" fmla="*/ 0 h 227"/>
                  <a:gd name="T2" fmla="*/ 0 w 113"/>
                  <a:gd name="T3" fmla="*/ 0 h 227"/>
                  <a:gd name="T4" fmla="*/ 0 w 113"/>
                  <a:gd name="T5" fmla="*/ 179388 h 227"/>
                  <a:gd name="T6" fmla="*/ 0 w 113"/>
                  <a:gd name="T7" fmla="*/ 360363 h 227"/>
                  <a:gd name="T8" fmla="*/ 179387 w 113"/>
                  <a:gd name="T9" fmla="*/ 360363 h 227"/>
                  <a:gd name="T10" fmla="*/ 179387 w 113"/>
                  <a:gd name="T11" fmla="*/ 0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3" h="227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8" name="Freeform 341"/>
              <p:cNvSpPr>
                <a:spLocks/>
              </p:cNvSpPr>
              <p:nvPr/>
            </p:nvSpPr>
            <p:spPr bwMode="auto">
              <a:xfrm>
                <a:off x="4060825" y="4621213"/>
                <a:ext cx="360363" cy="900112"/>
              </a:xfrm>
              <a:custGeom>
                <a:avLst/>
                <a:gdLst>
                  <a:gd name="T0" fmla="*/ 360363 w 227"/>
                  <a:gd name="T1" fmla="*/ 0 h 567"/>
                  <a:gd name="T2" fmla="*/ 179388 w 227"/>
                  <a:gd name="T3" fmla="*/ 0 h 567"/>
                  <a:gd name="T4" fmla="*/ 179388 w 227"/>
                  <a:gd name="T5" fmla="*/ 358775 h 567"/>
                  <a:gd name="T6" fmla="*/ 0 w 227"/>
                  <a:gd name="T7" fmla="*/ 358775 h 567"/>
                  <a:gd name="T8" fmla="*/ 0 w 227"/>
                  <a:gd name="T9" fmla="*/ 900112 h 567"/>
                  <a:gd name="T10" fmla="*/ 179388 w 227"/>
                  <a:gd name="T11" fmla="*/ 900112 h 567"/>
                  <a:gd name="T12" fmla="*/ 179388 w 227"/>
                  <a:gd name="T13" fmla="*/ 539750 h 567"/>
                  <a:gd name="T14" fmla="*/ 360363 w 227"/>
                  <a:gd name="T15" fmla="*/ 539750 h 567"/>
                  <a:gd name="T16" fmla="*/ 360363 w 227"/>
                  <a:gd name="T17" fmla="*/ 0 h 56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567">
                    <a:moveTo>
                      <a:pt x="227" y="0"/>
                    </a:moveTo>
                    <a:lnTo>
                      <a:pt x="113" y="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9" name="Freeform 342"/>
              <p:cNvSpPr>
                <a:spLocks/>
              </p:cNvSpPr>
              <p:nvPr/>
            </p:nvSpPr>
            <p:spPr bwMode="auto">
              <a:xfrm>
                <a:off x="3700463" y="4260850"/>
                <a:ext cx="539750" cy="1260475"/>
              </a:xfrm>
              <a:custGeom>
                <a:avLst/>
                <a:gdLst>
                  <a:gd name="T0" fmla="*/ 179388 w 340"/>
                  <a:gd name="T1" fmla="*/ 0 h 794"/>
                  <a:gd name="T2" fmla="*/ 539750 w 340"/>
                  <a:gd name="T3" fmla="*/ 0 h 794"/>
                  <a:gd name="T4" fmla="*/ 539750 w 340"/>
                  <a:gd name="T5" fmla="*/ 719138 h 794"/>
                  <a:gd name="T6" fmla="*/ 360363 w 340"/>
                  <a:gd name="T7" fmla="*/ 719138 h 794"/>
                  <a:gd name="T8" fmla="*/ 360363 w 340"/>
                  <a:gd name="T9" fmla="*/ 1260475 h 794"/>
                  <a:gd name="T10" fmla="*/ 0 w 340"/>
                  <a:gd name="T11" fmla="*/ 1260475 h 794"/>
                  <a:gd name="T12" fmla="*/ 0 w 340"/>
                  <a:gd name="T13" fmla="*/ 1079500 h 794"/>
                  <a:gd name="T14" fmla="*/ 179388 w 340"/>
                  <a:gd name="T15" fmla="*/ 1079500 h 794"/>
                  <a:gd name="T16" fmla="*/ 179388 w 340"/>
                  <a:gd name="T17" fmla="*/ 0 h 7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794">
                    <a:moveTo>
                      <a:pt x="113" y="0"/>
                    </a:moveTo>
                    <a:lnTo>
                      <a:pt x="340" y="0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794"/>
                    </a:lnTo>
                    <a:lnTo>
                      <a:pt x="0" y="794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0" name="Freeform 343"/>
              <p:cNvSpPr>
                <a:spLocks/>
              </p:cNvSpPr>
              <p:nvPr/>
            </p:nvSpPr>
            <p:spPr bwMode="auto">
              <a:xfrm>
                <a:off x="4240213" y="4440238"/>
                <a:ext cx="539750" cy="360362"/>
              </a:xfrm>
              <a:custGeom>
                <a:avLst/>
                <a:gdLst>
                  <a:gd name="T0" fmla="*/ 0 w 340"/>
                  <a:gd name="T1" fmla="*/ 0 h 227"/>
                  <a:gd name="T2" fmla="*/ 539750 w 340"/>
                  <a:gd name="T3" fmla="*/ 0 h 227"/>
                  <a:gd name="T4" fmla="*/ 539750 w 340"/>
                  <a:gd name="T5" fmla="*/ 360362 h 227"/>
                  <a:gd name="T6" fmla="*/ 180975 w 340"/>
                  <a:gd name="T7" fmla="*/ 360362 h 227"/>
                  <a:gd name="T8" fmla="*/ 180975 w 340"/>
                  <a:gd name="T9" fmla="*/ 180975 h 227"/>
                  <a:gd name="T10" fmla="*/ 0 w 340"/>
                  <a:gd name="T11" fmla="*/ 180975 h 227"/>
                  <a:gd name="T12" fmla="*/ 0 w 340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0" h="227">
                    <a:moveTo>
                      <a:pt x="0" y="0"/>
                    </a:moveTo>
                    <a:lnTo>
                      <a:pt x="340" y="0"/>
                    </a:lnTo>
                    <a:lnTo>
                      <a:pt x="34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1" name="Rectangle 344"/>
              <p:cNvSpPr>
                <a:spLocks noChangeArrowheads="1"/>
              </p:cNvSpPr>
              <p:nvPr/>
            </p:nvSpPr>
            <p:spPr bwMode="auto">
              <a:xfrm>
                <a:off x="4240213" y="4260850"/>
                <a:ext cx="720725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2" name="Freeform 345"/>
              <p:cNvSpPr>
                <a:spLocks/>
              </p:cNvSpPr>
              <p:nvPr/>
            </p:nvSpPr>
            <p:spPr bwMode="auto">
              <a:xfrm>
                <a:off x="4960938" y="3540125"/>
                <a:ext cx="360362" cy="900113"/>
              </a:xfrm>
              <a:custGeom>
                <a:avLst/>
                <a:gdLst>
                  <a:gd name="T0" fmla="*/ 0 w 227"/>
                  <a:gd name="T1" fmla="*/ 0 h 567"/>
                  <a:gd name="T2" fmla="*/ 0 w 227"/>
                  <a:gd name="T3" fmla="*/ 900113 h 567"/>
                  <a:gd name="T4" fmla="*/ 360362 w 227"/>
                  <a:gd name="T5" fmla="*/ 900113 h 567"/>
                  <a:gd name="T6" fmla="*/ 360362 w 227"/>
                  <a:gd name="T7" fmla="*/ 360363 h 567"/>
                  <a:gd name="T8" fmla="*/ 179387 w 227"/>
                  <a:gd name="T9" fmla="*/ 360363 h 567"/>
                  <a:gd name="T10" fmla="*/ 179387 w 227"/>
                  <a:gd name="T11" fmla="*/ 0 h 567"/>
                  <a:gd name="T12" fmla="*/ 0 w 227"/>
                  <a:gd name="T13" fmla="*/ 0 h 5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567">
                    <a:moveTo>
                      <a:pt x="0" y="0"/>
                    </a:move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3" name="Rectangle 346"/>
              <p:cNvSpPr>
                <a:spLocks noChangeArrowheads="1"/>
              </p:cNvSpPr>
              <p:nvPr/>
            </p:nvSpPr>
            <p:spPr bwMode="auto">
              <a:xfrm>
                <a:off x="4779963" y="3721100"/>
                <a:ext cx="179387" cy="539750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4" name="Rectangle 347"/>
              <p:cNvSpPr>
                <a:spLocks noChangeArrowheads="1"/>
              </p:cNvSpPr>
              <p:nvPr/>
            </p:nvSpPr>
            <p:spPr bwMode="auto">
              <a:xfrm>
                <a:off x="4600575" y="3900488"/>
                <a:ext cx="179388" cy="360362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5" name="Rectangle 348"/>
              <p:cNvSpPr>
                <a:spLocks noChangeArrowheads="1"/>
              </p:cNvSpPr>
              <p:nvPr/>
            </p:nvSpPr>
            <p:spPr bwMode="auto">
              <a:xfrm>
                <a:off x="4421188" y="4079875"/>
                <a:ext cx="179387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6" name="Freeform 349"/>
              <p:cNvSpPr>
                <a:spLocks/>
              </p:cNvSpPr>
              <p:nvPr/>
            </p:nvSpPr>
            <p:spPr bwMode="auto">
              <a:xfrm>
                <a:off x="4240213" y="3721100"/>
                <a:ext cx="539750" cy="358775"/>
              </a:xfrm>
              <a:custGeom>
                <a:avLst/>
                <a:gdLst>
                  <a:gd name="T0" fmla="*/ 539750 w 340"/>
                  <a:gd name="T1" fmla="*/ 0 h 226"/>
                  <a:gd name="T2" fmla="*/ 0 w 340"/>
                  <a:gd name="T3" fmla="*/ 0 h 226"/>
                  <a:gd name="T4" fmla="*/ 0 w 340"/>
                  <a:gd name="T5" fmla="*/ 179388 h 226"/>
                  <a:gd name="T6" fmla="*/ 180975 w 340"/>
                  <a:gd name="T7" fmla="*/ 179388 h 226"/>
                  <a:gd name="T8" fmla="*/ 180975 w 340"/>
                  <a:gd name="T9" fmla="*/ 358775 h 226"/>
                  <a:gd name="T10" fmla="*/ 360363 w 340"/>
                  <a:gd name="T11" fmla="*/ 358775 h 226"/>
                  <a:gd name="T12" fmla="*/ 360363 w 340"/>
                  <a:gd name="T13" fmla="*/ 179388 h 226"/>
                  <a:gd name="T14" fmla="*/ 539750 w 340"/>
                  <a:gd name="T15" fmla="*/ 179388 h 226"/>
                  <a:gd name="T16" fmla="*/ 539750 w 340"/>
                  <a:gd name="T17" fmla="*/ 0 h 2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226">
                    <a:moveTo>
                      <a:pt x="340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7" name="Freeform 351"/>
              <p:cNvSpPr>
                <a:spLocks/>
              </p:cNvSpPr>
              <p:nvPr/>
            </p:nvSpPr>
            <p:spPr bwMode="auto">
              <a:xfrm>
                <a:off x="3879850" y="3900488"/>
                <a:ext cx="541338" cy="360362"/>
              </a:xfrm>
              <a:custGeom>
                <a:avLst/>
                <a:gdLst>
                  <a:gd name="T0" fmla="*/ 541338 w 341"/>
                  <a:gd name="T1" fmla="*/ 0 h 227"/>
                  <a:gd name="T2" fmla="*/ 541338 w 341"/>
                  <a:gd name="T3" fmla="*/ 360362 h 227"/>
                  <a:gd name="T4" fmla="*/ 0 w 341"/>
                  <a:gd name="T5" fmla="*/ 360362 h 227"/>
                  <a:gd name="T6" fmla="*/ 0 w 341"/>
                  <a:gd name="T7" fmla="*/ 179387 h 227"/>
                  <a:gd name="T8" fmla="*/ 360363 w 341"/>
                  <a:gd name="T9" fmla="*/ 179387 h 227"/>
                  <a:gd name="T10" fmla="*/ 360363 w 341"/>
                  <a:gd name="T11" fmla="*/ 0 h 227"/>
                  <a:gd name="T12" fmla="*/ 541338 w 341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1" h="227">
                    <a:moveTo>
                      <a:pt x="341" y="0"/>
                    </a:moveTo>
                    <a:lnTo>
                      <a:pt x="341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8" name="Rectangle 352"/>
              <p:cNvSpPr>
                <a:spLocks noChangeArrowheads="1"/>
              </p:cNvSpPr>
              <p:nvPr/>
            </p:nvSpPr>
            <p:spPr bwMode="auto">
              <a:xfrm>
                <a:off x="820738" y="7500938"/>
                <a:ext cx="179387" cy="360362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08" name="グループ化 407"/>
            <p:cNvGrpSpPr/>
            <p:nvPr/>
          </p:nvGrpSpPr>
          <p:grpSpPr>
            <a:xfrm>
              <a:off x="612336" y="479399"/>
              <a:ext cx="10242620" cy="8802242"/>
              <a:chOff x="612336" y="479399"/>
              <a:chExt cx="10242620" cy="8802242"/>
            </a:xfrm>
          </p:grpSpPr>
          <p:sp>
            <p:nvSpPr>
              <p:cNvPr id="409" name="正方形/長方形 408"/>
              <p:cNvSpPr/>
              <p:nvPr/>
            </p:nvSpPr>
            <p:spPr>
              <a:xfrm>
                <a:off x="2927089" y="828828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函館市</a:t>
                </a:r>
              </a:p>
            </p:txBody>
          </p:sp>
          <p:sp>
            <p:nvSpPr>
              <p:cNvPr id="410" name="正方形/長方形 409"/>
              <p:cNvSpPr/>
              <p:nvPr/>
            </p:nvSpPr>
            <p:spPr>
              <a:xfrm>
                <a:off x="3177686" y="532924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小樽市</a:t>
                </a:r>
              </a:p>
            </p:txBody>
          </p:sp>
          <p:sp>
            <p:nvSpPr>
              <p:cNvPr id="411" name="正方形/長方形 410"/>
              <p:cNvSpPr/>
              <p:nvPr/>
            </p:nvSpPr>
            <p:spPr>
              <a:xfrm>
                <a:off x="5261740" y="40929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2" name="正方形/長方形 411"/>
              <p:cNvSpPr/>
              <p:nvPr/>
            </p:nvSpPr>
            <p:spPr>
              <a:xfrm>
                <a:off x="2927500" y="722198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室蘭市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3" name="正方形/長方形 412"/>
              <p:cNvSpPr/>
              <p:nvPr/>
            </p:nvSpPr>
            <p:spPr>
              <a:xfrm>
                <a:off x="7565587" y="581526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4" name="正方形/長方形 413"/>
              <p:cNvSpPr/>
              <p:nvPr/>
            </p:nvSpPr>
            <p:spPr>
              <a:xfrm>
                <a:off x="6450538" y="62657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帯広市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5" name="正方形/長方形 414"/>
              <p:cNvSpPr/>
              <p:nvPr/>
            </p:nvSpPr>
            <p:spPr>
              <a:xfrm>
                <a:off x="7545953" y="3891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北見市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6" name="正方形/長方形 415"/>
              <p:cNvSpPr/>
              <p:nvPr/>
            </p:nvSpPr>
            <p:spPr>
              <a:xfrm>
                <a:off x="4449943" y="506710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美唄市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7" name="正方形/長方形 416"/>
              <p:cNvSpPr/>
              <p:nvPr/>
            </p:nvSpPr>
            <p:spPr>
              <a:xfrm>
                <a:off x="4357500" y="543256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岩見沢市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8" name="正方形/長方形 417"/>
              <p:cNvSpPr/>
              <p:nvPr/>
            </p:nvSpPr>
            <p:spPr>
              <a:xfrm>
                <a:off x="8168219" y="349953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網走市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9" name="正方形/長方形 418"/>
              <p:cNvSpPr/>
              <p:nvPr/>
            </p:nvSpPr>
            <p:spPr>
              <a:xfrm>
                <a:off x="4268873" y="38040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留萌市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0" name="正方形/長方形 419"/>
              <p:cNvSpPr/>
              <p:nvPr/>
            </p:nvSpPr>
            <p:spPr>
              <a:xfrm>
                <a:off x="3937821" y="645124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苫小牧市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1" name="正方形/長方形 420"/>
              <p:cNvSpPr/>
              <p:nvPr/>
            </p:nvSpPr>
            <p:spPr>
              <a:xfrm>
                <a:off x="4391324" y="53598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稚内市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2" name="正方形/長方形 421"/>
              <p:cNvSpPr/>
              <p:nvPr/>
            </p:nvSpPr>
            <p:spPr>
              <a:xfrm>
                <a:off x="4950549" y="50198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3" name="正方形/長方形 422"/>
              <p:cNvSpPr/>
              <p:nvPr/>
            </p:nvSpPr>
            <p:spPr>
              <a:xfrm>
                <a:off x="4842833" y="465977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歌志内市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4" name="正方形/長方形 423"/>
              <p:cNvSpPr/>
              <p:nvPr/>
            </p:nvSpPr>
            <p:spPr>
              <a:xfrm>
                <a:off x="5367104" y="511960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富良野市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5" name="正方形/長方形 424"/>
              <p:cNvSpPr/>
              <p:nvPr/>
            </p:nvSpPr>
            <p:spPr>
              <a:xfrm>
                <a:off x="3700000" y="605443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恵庭市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6" name="正方形/長方形 425"/>
              <p:cNvSpPr/>
              <p:nvPr/>
            </p:nvSpPr>
            <p:spPr>
              <a:xfrm>
                <a:off x="2816418" y="696124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7" name="正方形/長方形 426"/>
              <p:cNvSpPr/>
              <p:nvPr/>
            </p:nvSpPr>
            <p:spPr>
              <a:xfrm>
                <a:off x="4563147" y="437085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8" name="正方形/長方形 427"/>
              <p:cNvSpPr/>
              <p:nvPr/>
            </p:nvSpPr>
            <p:spPr>
              <a:xfrm>
                <a:off x="4081292" y="614494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千歳市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9" name="正方形/長方形 428"/>
              <p:cNvSpPr/>
              <p:nvPr/>
            </p:nvSpPr>
            <p:spPr>
              <a:xfrm>
                <a:off x="10304805" y="51188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根室市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0" name="正方形/長方形 429"/>
              <p:cNvSpPr/>
              <p:nvPr/>
            </p:nvSpPr>
            <p:spPr>
              <a:xfrm>
                <a:off x="5378368" y="273132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名寄市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1" name="正方形/長方形 430"/>
              <p:cNvSpPr/>
              <p:nvPr/>
            </p:nvSpPr>
            <p:spPr>
              <a:xfrm>
                <a:off x="5649926" y="330929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士別市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2" name="正方形/長方形 431"/>
              <p:cNvSpPr/>
              <p:nvPr/>
            </p:nvSpPr>
            <p:spPr>
              <a:xfrm>
                <a:off x="6767072" y="300983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紋別市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3" name="正方形/長方形 432"/>
              <p:cNvSpPr/>
              <p:nvPr/>
            </p:nvSpPr>
            <p:spPr>
              <a:xfrm>
                <a:off x="4005444" y="545338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4" name="正方形/長方形 433"/>
              <p:cNvSpPr/>
              <p:nvPr/>
            </p:nvSpPr>
            <p:spPr>
              <a:xfrm>
                <a:off x="4401248" y="4599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砂川市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5" name="正方形/長方形 434"/>
              <p:cNvSpPr/>
              <p:nvPr/>
            </p:nvSpPr>
            <p:spPr>
              <a:xfrm>
                <a:off x="4810695" y="452476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赤平市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6" name="正方形/長方形 435"/>
              <p:cNvSpPr/>
              <p:nvPr/>
            </p:nvSpPr>
            <p:spPr>
              <a:xfrm>
                <a:off x="4727643" y="520812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三笠市</a:t>
                </a:r>
              </a:p>
            </p:txBody>
          </p:sp>
          <p:sp>
            <p:nvSpPr>
              <p:cNvPr id="437" name="正方形/長方形 436"/>
              <p:cNvSpPr/>
              <p:nvPr/>
            </p:nvSpPr>
            <p:spPr>
              <a:xfrm>
                <a:off x="4820092" y="40993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深川市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8" name="正方形/長方形 437"/>
              <p:cNvSpPr/>
              <p:nvPr/>
            </p:nvSpPr>
            <p:spPr>
              <a:xfrm>
                <a:off x="3253843" y="698928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登別市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9" name="正方形/長方形 438"/>
              <p:cNvSpPr/>
              <p:nvPr/>
            </p:nvSpPr>
            <p:spPr>
              <a:xfrm>
                <a:off x="3851480" y="526473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新篠津村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0" name="正方形/長方形 439"/>
              <p:cNvSpPr/>
              <p:nvPr/>
            </p:nvSpPr>
            <p:spPr>
              <a:xfrm>
                <a:off x="3935053" y="50751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当別町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1" name="正方形/長方形 440"/>
              <p:cNvSpPr/>
              <p:nvPr/>
            </p:nvSpPr>
            <p:spPr>
              <a:xfrm>
                <a:off x="2306084" y="828637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北斗市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2" name="正方形/長方形 441"/>
              <p:cNvSpPr/>
              <p:nvPr/>
            </p:nvSpPr>
            <p:spPr>
              <a:xfrm>
                <a:off x="3748510" y="470447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石狩市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3" name="正方形/長方形 442"/>
              <p:cNvSpPr/>
              <p:nvPr/>
            </p:nvSpPr>
            <p:spPr>
              <a:xfrm>
                <a:off x="1419730" y="900535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松前町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4" name="正方形/長方形 443"/>
              <p:cNvSpPr/>
              <p:nvPr/>
            </p:nvSpPr>
            <p:spPr>
              <a:xfrm>
                <a:off x="1893501" y="90508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福島町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5" name="正方形/長方形 444"/>
              <p:cNvSpPr/>
              <p:nvPr/>
            </p:nvSpPr>
            <p:spPr>
              <a:xfrm>
                <a:off x="2107306" y="884840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6" name="正方形/長方形 445"/>
              <p:cNvSpPr/>
              <p:nvPr/>
            </p:nvSpPr>
            <p:spPr>
              <a:xfrm>
                <a:off x="2137116" y="863288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木古内町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7" name="正方形/長方形 446"/>
              <p:cNvSpPr/>
              <p:nvPr/>
            </p:nvSpPr>
            <p:spPr>
              <a:xfrm>
                <a:off x="2759139" y="785112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8" name="正方形/長方形 447"/>
              <p:cNvSpPr/>
              <p:nvPr/>
            </p:nvSpPr>
            <p:spPr>
              <a:xfrm>
                <a:off x="1046972" y="710679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せたな町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9" name="正方形/長方形 448"/>
              <p:cNvSpPr/>
              <p:nvPr/>
            </p:nvSpPr>
            <p:spPr>
              <a:xfrm>
                <a:off x="1647756" y="69557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今金町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0" name="正方形/長方形 449"/>
              <p:cNvSpPr/>
              <p:nvPr/>
            </p:nvSpPr>
            <p:spPr>
              <a:xfrm>
                <a:off x="1953169" y="649979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黒松内町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1" name="正方形/長方形 450"/>
              <p:cNvSpPr/>
              <p:nvPr/>
            </p:nvSpPr>
            <p:spPr>
              <a:xfrm>
                <a:off x="1855088" y="61037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寿都町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2" name="正方形/長方形 451"/>
              <p:cNvSpPr/>
              <p:nvPr/>
            </p:nvSpPr>
            <p:spPr>
              <a:xfrm>
                <a:off x="2087160" y="679517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長万部町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3" name="正方形/長方形 452"/>
              <p:cNvSpPr/>
              <p:nvPr/>
            </p:nvSpPr>
            <p:spPr>
              <a:xfrm>
                <a:off x="2266267" y="61331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蘭越町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4" name="正方形/長方形 453"/>
              <p:cNvSpPr/>
              <p:nvPr/>
            </p:nvSpPr>
            <p:spPr>
              <a:xfrm>
                <a:off x="2902484" y="632496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留寿都村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5" name="正方形/長方形 454"/>
              <p:cNvSpPr/>
              <p:nvPr/>
            </p:nvSpPr>
            <p:spPr>
              <a:xfrm>
                <a:off x="2666534" y="591991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倶知安町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6" name="正方形/長方形 455"/>
              <p:cNvSpPr/>
              <p:nvPr/>
            </p:nvSpPr>
            <p:spPr>
              <a:xfrm>
                <a:off x="1977495" y="533653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神恵内村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7" name="正方形/長方形 456"/>
              <p:cNvSpPr/>
              <p:nvPr/>
            </p:nvSpPr>
            <p:spPr>
              <a:xfrm>
                <a:off x="2237091" y="5520531"/>
                <a:ext cx="428322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泊村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8" name="正方形/長方形 457"/>
              <p:cNvSpPr/>
              <p:nvPr/>
            </p:nvSpPr>
            <p:spPr>
              <a:xfrm>
                <a:off x="2077004" y="585713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9" name="正方形/長方形 458"/>
              <p:cNvSpPr/>
              <p:nvPr/>
            </p:nvSpPr>
            <p:spPr>
              <a:xfrm>
                <a:off x="2863080" y="564004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赤井川村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0" name="正方形/長方形 459"/>
              <p:cNvSpPr/>
              <p:nvPr/>
            </p:nvSpPr>
            <p:spPr>
              <a:xfrm>
                <a:off x="2863080" y="602800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京極町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1" name="正方形/長方形 460"/>
              <p:cNvSpPr/>
              <p:nvPr/>
            </p:nvSpPr>
            <p:spPr>
              <a:xfrm>
                <a:off x="1575512" y="821466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江差町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2" name="正方形/長方形 461"/>
              <p:cNvSpPr/>
              <p:nvPr/>
            </p:nvSpPr>
            <p:spPr>
              <a:xfrm>
                <a:off x="1720850" y="75217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八雲町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2502200" y="80659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七飯町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4" name="正方形/長方形 463"/>
              <p:cNvSpPr/>
              <p:nvPr/>
            </p:nvSpPr>
            <p:spPr>
              <a:xfrm>
                <a:off x="2425214" y="7855893"/>
                <a:ext cx="428322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森町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5" name="正方形/長方形 464"/>
              <p:cNvSpPr/>
              <p:nvPr/>
            </p:nvSpPr>
            <p:spPr>
              <a:xfrm>
                <a:off x="1559047" y="856385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上ノ国町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6" name="正方形/長方形 465"/>
              <p:cNvSpPr/>
              <p:nvPr/>
            </p:nvSpPr>
            <p:spPr>
              <a:xfrm>
                <a:off x="1911992" y="808596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厚沢部町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7" name="正方形/長方形 466"/>
              <p:cNvSpPr/>
              <p:nvPr/>
            </p:nvSpPr>
            <p:spPr>
              <a:xfrm>
                <a:off x="1619962" y="791111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乙部町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8" name="正方形/長方形 467"/>
              <p:cNvSpPr/>
              <p:nvPr/>
            </p:nvSpPr>
            <p:spPr>
              <a:xfrm>
                <a:off x="612336" y="761015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奥尻町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9" name="正方形/長方形 468"/>
              <p:cNvSpPr/>
              <p:nvPr/>
            </p:nvSpPr>
            <p:spPr>
              <a:xfrm>
                <a:off x="2382382" y="633238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ニセコ町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0" name="正方形/長方形 469"/>
              <p:cNvSpPr/>
              <p:nvPr/>
            </p:nvSpPr>
            <p:spPr>
              <a:xfrm>
                <a:off x="2745304" y="618994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真狩村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1" name="正方形/長方形 470"/>
              <p:cNvSpPr/>
              <p:nvPr/>
            </p:nvSpPr>
            <p:spPr>
              <a:xfrm>
                <a:off x="1495425" y="64852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島牧村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2" name="正方形/長方形 471"/>
              <p:cNvSpPr/>
              <p:nvPr/>
            </p:nvSpPr>
            <p:spPr>
              <a:xfrm>
                <a:off x="3187479" y="616046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喜茂別町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3" name="正方形/長方形 472"/>
              <p:cNvSpPr/>
              <p:nvPr/>
            </p:nvSpPr>
            <p:spPr>
              <a:xfrm>
                <a:off x="2530370" y="574570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共和町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4" name="正方形/長方形 473"/>
              <p:cNvSpPr/>
              <p:nvPr/>
            </p:nvSpPr>
            <p:spPr>
              <a:xfrm>
                <a:off x="2226238" y="50518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積丹町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5" name="正方形/長方形 474"/>
              <p:cNvSpPr/>
              <p:nvPr/>
            </p:nvSpPr>
            <p:spPr>
              <a:xfrm>
                <a:off x="2649474" y="521741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6" name="正方形/長方形 475"/>
              <p:cNvSpPr/>
              <p:nvPr/>
            </p:nvSpPr>
            <p:spPr>
              <a:xfrm>
                <a:off x="2625148" y="552053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仁木町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7" name="正方形/長方形 476"/>
              <p:cNvSpPr/>
              <p:nvPr/>
            </p:nvSpPr>
            <p:spPr>
              <a:xfrm>
                <a:off x="2757690" y="537382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余市町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8" name="正方形/長方形 477"/>
              <p:cNvSpPr/>
              <p:nvPr/>
            </p:nvSpPr>
            <p:spPr>
              <a:xfrm>
                <a:off x="4071838" y="56106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9" name="正方形/長方形 478"/>
              <p:cNvSpPr/>
              <p:nvPr/>
            </p:nvSpPr>
            <p:spPr>
              <a:xfrm>
                <a:off x="4651067" y="476682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上砂川町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0" name="正方形/長方形 479"/>
              <p:cNvSpPr/>
              <p:nvPr/>
            </p:nvSpPr>
            <p:spPr>
              <a:xfrm>
                <a:off x="4545724" y="58392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由仁町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1" name="正方形/長方形 480"/>
              <p:cNvSpPr/>
              <p:nvPr/>
            </p:nvSpPr>
            <p:spPr>
              <a:xfrm>
                <a:off x="4528038" y="491331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奈井江町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2" name="正方形/長方形 481"/>
              <p:cNvSpPr/>
              <p:nvPr/>
            </p:nvSpPr>
            <p:spPr>
              <a:xfrm>
                <a:off x="4121431" y="577353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3" name="正方形/長方形 482"/>
              <p:cNvSpPr/>
              <p:nvPr/>
            </p:nvSpPr>
            <p:spPr>
              <a:xfrm>
                <a:off x="4470705" y="56133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栗山町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4" name="正方形/長方形 483"/>
              <p:cNvSpPr/>
              <p:nvPr/>
            </p:nvSpPr>
            <p:spPr>
              <a:xfrm>
                <a:off x="3987705" y="49317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月形町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5" name="正方形/長方形 484"/>
              <p:cNvSpPr/>
              <p:nvPr/>
            </p:nvSpPr>
            <p:spPr>
              <a:xfrm>
                <a:off x="4235805" y="476563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6" name="正方形/長方形 485"/>
              <p:cNvSpPr/>
              <p:nvPr/>
            </p:nvSpPr>
            <p:spPr>
              <a:xfrm>
                <a:off x="3854882" y="4403325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新十津川町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7" name="正方形/長方形 486"/>
              <p:cNvSpPr/>
              <p:nvPr/>
            </p:nvSpPr>
            <p:spPr>
              <a:xfrm>
                <a:off x="4571130" y="425473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妹背牛町</a:t>
                </a:r>
              </a:p>
            </p:txBody>
          </p:sp>
          <p:sp>
            <p:nvSpPr>
              <p:cNvPr id="488" name="正方形/長方形 487"/>
              <p:cNvSpPr/>
              <p:nvPr/>
            </p:nvSpPr>
            <p:spPr>
              <a:xfrm>
                <a:off x="4508750" y="396670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9" name="正方形/長方形 488"/>
              <p:cNvSpPr/>
              <p:nvPr/>
            </p:nvSpPr>
            <p:spPr>
              <a:xfrm>
                <a:off x="5687260" y="393167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当麻町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0" name="正方形/長方形 489"/>
              <p:cNvSpPr/>
              <p:nvPr/>
            </p:nvSpPr>
            <p:spPr>
              <a:xfrm>
                <a:off x="5737749" y="358351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1" name="正方形/長方形 490"/>
              <p:cNvSpPr/>
              <p:nvPr/>
            </p:nvSpPr>
            <p:spPr>
              <a:xfrm>
                <a:off x="5371717" y="4700526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上富良野町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2" name="正方形/長方形 491"/>
              <p:cNvSpPr/>
              <p:nvPr/>
            </p:nvSpPr>
            <p:spPr>
              <a:xfrm>
                <a:off x="5261740" y="4864572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中富良野町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3" name="正方形/長方形 492"/>
              <p:cNvSpPr/>
              <p:nvPr/>
            </p:nvSpPr>
            <p:spPr>
              <a:xfrm>
                <a:off x="5356636" y="5432879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南富良野町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4" name="正方形/長方形 493"/>
              <p:cNvSpPr/>
              <p:nvPr/>
            </p:nvSpPr>
            <p:spPr>
              <a:xfrm>
                <a:off x="5439814" y="571259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占冠村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5" name="正方形/長方形 494"/>
              <p:cNvSpPr/>
              <p:nvPr/>
            </p:nvSpPr>
            <p:spPr>
              <a:xfrm>
                <a:off x="6141511" y="406946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6" name="正方形/長方形 495"/>
              <p:cNvSpPr/>
              <p:nvPr/>
            </p:nvSpPr>
            <p:spPr>
              <a:xfrm>
                <a:off x="5409330" y="373430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比布町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7" name="正方形/長方形 496"/>
              <p:cNvSpPr/>
              <p:nvPr/>
            </p:nvSpPr>
            <p:spPr>
              <a:xfrm>
                <a:off x="5262154" y="431688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東神楽町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8" name="正方形/長方形 497"/>
              <p:cNvSpPr/>
              <p:nvPr/>
            </p:nvSpPr>
            <p:spPr>
              <a:xfrm>
                <a:off x="4701778" y="379495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沼田町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9" name="正方形/長方形 498"/>
              <p:cNvSpPr/>
              <p:nvPr/>
            </p:nvSpPr>
            <p:spPr>
              <a:xfrm>
                <a:off x="3998734" y="42513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雨竜町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0" name="正方形/長方形 499"/>
              <p:cNvSpPr/>
              <p:nvPr/>
            </p:nvSpPr>
            <p:spPr>
              <a:xfrm>
                <a:off x="4217036" y="40834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北竜町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1" name="正方形/長方形 500"/>
              <p:cNvSpPr/>
              <p:nvPr/>
            </p:nvSpPr>
            <p:spPr>
              <a:xfrm>
                <a:off x="8866105" y="409295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2" name="正方形/長方形 501"/>
              <p:cNvSpPr/>
              <p:nvPr/>
            </p:nvSpPr>
            <p:spPr>
              <a:xfrm>
                <a:off x="7847877" y="440358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3" name="正方形/長方形 502"/>
              <p:cNvSpPr/>
              <p:nvPr/>
            </p:nvSpPr>
            <p:spPr>
              <a:xfrm>
                <a:off x="3195984" y="10415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利尻町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4" name="正方形/長方形 503"/>
              <p:cNvSpPr/>
              <p:nvPr/>
            </p:nvSpPr>
            <p:spPr>
              <a:xfrm>
                <a:off x="3084082" y="47939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礼文町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5" name="正方形/長方形 504"/>
              <p:cNvSpPr/>
              <p:nvPr/>
            </p:nvSpPr>
            <p:spPr>
              <a:xfrm>
                <a:off x="4361521" y="99643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6" name="正方形/長方形 505"/>
              <p:cNvSpPr/>
              <p:nvPr/>
            </p:nvSpPr>
            <p:spPr>
              <a:xfrm>
                <a:off x="5732946" y="284321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7" name="正方形/長方形 506"/>
              <p:cNvSpPr/>
              <p:nvPr/>
            </p:nvSpPr>
            <p:spPr>
              <a:xfrm>
                <a:off x="5116637" y="387566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鷹栖町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8" name="正方形/長方形 507"/>
              <p:cNvSpPr/>
              <p:nvPr/>
            </p:nvSpPr>
            <p:spPr>
              <a:xfrm>
                <a:off x="5710939" y="451434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美瑛町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9" name="正方形/長方形 508"/>
              <p:cNvSpPr/>
              <p:nvPr/>
            </p:nvSpPr>
            <p:spPr>
              <a:xfrm>
                <a:off x="5203387" y="328771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剣淵町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0" name="正方形/長方形 509"/>
              <p:cNvSpPr/>
              <p:nvPr/>
            </p:nvSpPr>
            <p:spPr>
              <a:xfrm>
                <a:off x="4891649" y="21389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1" name="正方形/長方形 510"/>
              <p:cNvSpPr/>
              <p:nvPr/>
            </p:nvSpPr>
            <p:spPr>
              <a:xfrm>
                <a:off x="4859503" y="290539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幌加内町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2" name="正方形/長方形 511"/>
              <p:cNvSpPr/>
              <p:nvPr/>
            </p:nvSpPr>
            <p:spPr>
              <a:xfrm>
                <a:off x="4250436" y="236473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初山別村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3" name="正方形/長方形 512"/>
              <p:cNvSpPr/>
              <p:nvPr/>
            </p:nvSpPr>
            <p:spPr>
              <a:xfrm>
                <a:off x="4937304" y="79533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猿払村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4" name="正方形/長方形 513"/>
              <p:cNvSpPr/>
              <p:nvPr/>
            </p:nvSpPr>
            <p:spPr>
              <a:xfrm>
                <a:off x="5055407" y="155443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中頓別町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5" name="正方形/長方形 514"/>
              <p:cNvSpPr/>
              <p:nvPr/>
            </p:nvSpPr>
            <p:spPr>
              <a:xfrm>
                <a:off x="4684759" y="130425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幌延町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6" name="正方形/長方形 515"/>
              <p:cNvSpPr/>
              <p:nvPr/>
            </p:nvSpPr>
            <p:spPr>
              <a:xfrm>
                <a:off x="3482946" y="801017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利尻富士町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7" name="正方形/長方形 516"/>
              <p:cNvSpPr/>
              <p:nvPr/>
            </p:nvSpPr>
            <p:spPr>
              <a:xfrm>
                <a:off x="9046287" y="36555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斜里町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8" name="正方形/長方形 517"/>
              <p:cNvSpPr/>
              <p:nvPr/>
            </p:nvSpPr>
            <p:spPr>
              <a:xfrm>
                <a:off x="5584517" y="182684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枝幸町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9" name="正方形/長方形 518"/>
              <p:cNvSpPr/>
              <p:nvPr/>
            </p:nvSpPr>
            <p:spPr>
              <a:xfrm>
                <a:off x="4392968" y="346429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0" name="正方形/長方形 519"/>
              <p:cNvSpPr/>
              <p:nvPr/>
            </p:nvSpPr>
            <p:spPr>
              <a:xfrm>
                <a:off x="3845157" y="395607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増毛町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1" name="正方形/長方形 520"/>
              <p:cNvSpPr/>
              <p:nvPr/>
            </p:nvSpPr>
            <p:spPr>
              <a:xfrm>
                <a:off x="4904485" y="1904039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音威子府村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2" name="正方形/長方形 521"/>
              <p:cNvSpPr/>
              <p:nvPr/>
            </p:nvSpPr>
            <p:spPr>
              <a:xfrm>
                <a:off x="5868333" y="427363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東川町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3" name="正方形/長方形 522"/>
              <p:cNvSpPr/>
              <p:nvPr/>
            </p:nvSpPr>
            <p:spPr>
              <a:xfrm>
                <a:off x="5261739" y="35250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和寒町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4" name="正方形/長方形 523"/>
              <p:cNvSpPr/>
              <p:nvPr/>
            </p:nvSpPr>
            <p:spPr>
              <a:xfrm>
                <a:off x="4452568" y="19879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5" name="正方形/長方形 524"/>
              <p:cNvSpPr/>
              <p:nvPr/>
            </p:nvSpPr>
            <p:spPr>
              <a:xfrm>
                <a:off x="8177483" y="38139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大空町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6" name="正方形/長方形 525"/>
              <p:cNvSpPr/>
              <p:nvPr/>
            </p:nvSpPr>
            <p:spPr>
              <a:xfrm>
                <a:off x="3450515" y="66783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白老町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7" name="正方形/長方形 526"/>
              <p:cNvSpPr/>
              <p:nvPr/>
            </p:nvSpPr>
            <p:spPr>
              <a:xfrm>
                <a:off x="4545504" y="64149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厚真町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8" name="正方形/長方形 527"/>
              <p:cNvSpPr/>
              <p:nvPr/>
            </p:nvSpPr>
            <p:spPr>
              <a:xfrm>
                <a:off x="2970329" y="671274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壮瞥町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9" name="正方形/長方形 528"/>
              <p:cNvSpPr/>
              <p:nvPr/>
            </p:nvSpPr>
            <p:spPr>
              <a:xfrm>
                <a:off x="4955709" y="6275418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むかわ町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0" name="正方形/長方形 529"/>
              <p:cNvSpPr/>
              <p:nvPr/>
            </p:nvSpPr>
            <p:spPr>
              <a:xfrm>
                <a:off x="4944780" y="689371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1" name="正方形/長方形 530"/>
              <p:cNvSpPr/>
              <p:nvPr/>
            </p:nvSpPr>
            <p:spPr>
              <a:xfrm>
                <a:off x="2823929" y="6549837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洞爺湖町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2" name="正方形/長方形 531"/>
              <p:cNvSpPr/>
              <p:nvPr/>
            </p:nvSpPr>
            <p:spPr>
              <a:xfrm>
                <a:off x="2430269" y="656665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豊浦町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3" name="正方形/長方形 532"/>
              <p:cNvSpPr/>
              <p:nvPr/>
            </p:nvSpPr>
            <p:spPr>
              <a:xfrm>
                <a:off x="5367104" y="688502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新冠町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4" name="正方形/長方形 533"/>
              <p:cNvSpPr/>
              <p:nvPr/>
            </p:nvSpPr>
            <p:spPr>
              <a:xfrm>
                <a:off x="5305439" y="231080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美深町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5" name="正方形/長方形 534"/>
              <p:cNvSpPr/>
              <p:nvPr/>
            </p:nvSpPr>
            <p:spPr>
              <a:xfrm>
                <a:off x="4505256" y="31692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苫前町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6" name="正方形/長方形 535"/>
              <p:cNvSpPr/>
              <p:nvPr/>
            </p:nvSpPr>
            <p:spPr>
              <a:xfrm>
                <a:off x="4480140" y="280121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7" name="正方形/長方形 536"/>
              <p:cNvSpPr/>
              <p:nvPr/>
            </p:nvSpPr>
            <p:spPr>
              <a:xfrm>
                <a:off x="5192109" y="1147265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浜頓別町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8" name="正方形/長方形 537"/>
              <p:cNvSpPr/>
              <p:nvPr/>
            </p:nvSpPr>
            <p:spPr>
              <a:xfrm>
                <a:off x="7975204" y="40194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9" name="正方形/長方形 538"/>
              <p:cNvSpPr/>
              <p:nvPr/>
            </p:nvSpPr>
            <p:spPr>
              <a:xfrm>
                <a:off x="6130925" y="2855983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西興部村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0" name="正方形/長方形 539"/>
              <p:cNvSpPr/>
              <p:nvPr/>
            </p:nvSpPr>
            <p:spPr>
              <a:xfrm>
                <a:off x="6030037" y="234525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雄武町</a:t>
                </a:r>
              </a:p>
            </p:txBody>
          </p:sp>
          <p:sp>
            <p:nvSpPr>
              <p:cNvPr id="541" name="正方形/長方形 540"/>
              <p:cNvSpPr/>
              <p:nvPr/>
            </p:nvSpPr>
            <p:spPr>
              <a:xfrm>
                <a:off x="5252117" y="646287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平取町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2" name="正方形/長方形 541"/>
              <p:cNvSpPr/>
              <p:nvPr/>
            </p:nvSpPr>
            <p:spPr>
              <a:xfrm>
                <a:off x="6347054" y="76667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様似町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3" name="正方形/長方形 542"/>
              <p:cNvSpPr/>
              <p:nvPr/>
            </p:nvSpPr>
            <p:spPr>
              <a:xfrm>
                <a:off x="5528099" y="7124491"/>
                <a:ext cx="793807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新ひだか町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4" name="正方形/長方形 543"/>
              <p:cNvSpPr/>
              <p:nvPr/>
            </p:nvSpPr>
            <p:spPr>
              <a:xfrm>
                <a:off x="6627318" y="566532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音更町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5" name="正方形/長方形 544"/>
              <p:cNvSpPr/>
              <p:nvPr/>
            </p:nvSpPr>
            <p:spPr>
              <a:xfrm>
                <a:off x="9451099" y="405574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標津町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6" name="正方形/長方形 545"/>
              <p:cNvSpPr/>
              <p:nvPr/>
            </p:nvSpPr>
            <p:spPr>
              <a:xfrm>
                <a:off x="6470136" y="4790340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上士幌町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7" name="正方形/長方形 546"/>
              <p:cNvSpPr/>
              <p:nvPr/>
            </p:nvSpPr>
            <p:spPr>
              <a:xfrm>
                <a:off x="6517164" y="791697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えりも町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8" name="正方形/長方形 547"/>
              <p:cNvSpPr/>
              <p:nvPr/>
            </p:nvSpPr>
            <p:spPr>
              <a:xfrm>
                <a:off x="6422399" y="68738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大樹町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49" name="正方形/長方形 548"/>
              <p:cNvSpPr/>
              <p:nvPr/>
            </p:nvSpPr>
            <p:spPr>
              <a:xfrm>
                <a:off x="7341108" y="601222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0" name="正方形/長方形 549"/>
              <p:cNvSpPr/>
              <p:nvPr/>
            </p:nvSpPr>
            <p:spPr>
              <a:xfrm>
                <a:off x="8823542" y="580243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1" name="正方形/長方形 550"/>
              <p:cNvSpPr/>
              <p:nvPr/>
            </p:nvSpPr>
            <p:spPr>
              <a:xfrm>
                <a:off x="7278672" y="459469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陸別町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2" name="正方形/長方形 551"/>
              <p:cNvSpPr/>
              <p:nvPr/>
            </p:nvSpPr>
            <p:spPr>
              <a:xfrm>
                <a:off x="7160774" y="50034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足寄町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3" name="正方形/長方形 552"/>
              <p:cNvSpPr/>
              <p:nvPr/>
            </p:nvSpPr>
            <p:spPr>
              <a:xfrm>
                <a:off x="6953168" y="636399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豊頃町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4" name="正方形/長方形 553"/>
              <p:cNvSpPr/>
              <p:nvPr/>
            </p:nvSpPr>
            <p:spPr>
              <a:xfrm>
                <a:off x="7196540" y="538639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5" name="正方形/長方形 554"/>
              <p:cNvSpPr/>
              <p:nvPr/>
            </p:nvSpPr>
            <p:spPr>
              <a:xfrm>
                <a:off x="6238437" y="334167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滝上町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6" name="正方形/長方形 555"/>
              <p:cNvSpPr/>
              <p:nvPr/>
            </p:nvSpPr>
            <p:spPr>
              <a:xfrm>
                <a:off x="8585760" y="3869311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小清水町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7" name="正方形/長方形 556"/>
              <p:cNvSpPr/>
              <p:nvPr/>
            </p:nvSpPr>
            <p:spPr>
              <a:xfrm>
                <a:off x="4388561" y="155510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天塩町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8" name="正方形/長方形 557"/>
              <p:cNvSpPr/>
              <p:nvPr/>
            </p:nvSpPr>
            <p:spPr>
              <a:xfrm>
                <a:off x="7242806" y="4171156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訓子府町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9" name="正方形/長方形 558"/>
              <p:cNvSpPr/>
              <p:nvPr/>
            </p:nvSpPr>
            <p:spPr>
              <a:xfrm>
                <a:off x="7465304" y="3415789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佐呂間町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0" name="正方形/長方形 559"/>
              <p:cNvSpPr/>
              <p:nvPr/>
            </p:nvSpPr>
            <p:spPr>
              <a:xfrm>
                <a:off x="4478255" y="616710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1" name="正方形/長方形 560"/>
              <p:cNvSpPr/>
              <p:nvPr/>
            </p:nvSpPr>
            <p:spPr>
              <a:xfrm>
                <a:off x="6064810" y="663313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中札内村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2" name="正方形/長方形 561"/>
              <p:cNvSpPr/>
              <p:nvPr/>
            </p:nvSpPr>
            <p:spPr>
              <a:xfrm>
                <a:off x="7047151" y="579109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3" name="正方形/長方形 562"/>
              <p:cNvSpPr/>
              <p:nvPr/>
            </p:nvSpPr>
            <p:spPr>
              <a:xfrm>
                <a:off x="9225674" y="556183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厚岸町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4" name="正方形/長方形 563"/>
              <p:cNvSpPr/>
              <p:nvPr/>
            </p:nvSpPr>
            <p:spPr>
              <a:xfrm>
                <a:off x="9683895" y="53698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浜中町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5" name="正方形/長方形 564"/>
              <p:cNvSpPr/>
              <p:nvPr/>
            </p:nvSpPr>
            <p:spPr>
              <a:xfrm>
                <a:off x="8737476" y="513253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標茶町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6" name="正方形/長方形 565"/>
              <p:cNvSpPr/>
              <p:nvPr/>
            </p:nvSpPr>
            <p:spPr>
              <a:xfrm>
                <a:off x="7806230" y="555272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白糠町</a:t>
                </a:r>
              </a:p>
            </p:txBody>
          </p:sp>
          <p:sp>
            <p:nvSpPr>
              <p:cNvPr id="567" name="正方形/長方形 566"/>
              <p:cNvSpPr/>
              <p:nvPr/>
            </p:nvSpPr>
            <p:spPr>
              <a:xfrm>
                <a:off x="6049210" y="492189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新得町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8" name="正方形/長方形 567"/>
              <p:cNvSpPr/>
              <p:nvPr/>
            </p:nvSpPr>
            <p:spPr>
              <a:xfrm>
                <a:off x="6660274" y="538189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士幌町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9" name="正方形/長方形 568"/>
              <p:cNvSpPr/>
              <p:nvPr/>
            </p:nvSpPr>
            <p:spPr>
              <a:xfrm>
                <a:off x="6480887" y="2615907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興部町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0" name="正方形/長方形 569"/>
              <p:cNvSpPr/>
              <p:nvPr/>
            </p:nvSpPr>
            <p:spPr>
              <a:xfrm>
                <a:off x="6654984" y="6594824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更別村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1" name="正方形/長方形 570"/>
              <p:cNvSpPr/>
              <p:nvPr/>
            </p:nvSpPr>
            <p:spPr>
              <a:xfrm>
                <a:off x="6613606" y="726528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広尾町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2" name="正方形/長方形 571"/>
              <p:cNvSpPr/>
              <p:nvPr/>
            </p:nvSpPr>
            <p:spPr>
              <a:xfrm>
                <a:off x="8443294" y="448706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弟子屈町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3" name="正方形/長方形 572"/>
              <p:cNvSpPr/>
              <p:nvPr/>
            </p:nvSpPr>
            <p:spPr>
              <a:xfrm>
                <a:off x="8277141" y="507512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鶴居村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4" name="正方形/長方形 573"/>
              <p:cNvSpPr/>
              <p:nvPr/>
            </p:nvSpPr>
            <p:spPr>
              <a:xfrm>
                <a:off x="9443985" y="485206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別海町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5" name="正方形/長方形 574"/>
              <p:cNvSpPr/>
              <p:nvPr/>
            </p:nvSpPr>
            <p:spPr>
              <a:xfrm>
                <a:off x="9718172" y="354012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羅臼町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6" name="正方形/長方形 575"/>
              <p:cNvSpPr/>
              <p:nvPr/>
            </p:nvSpPr>
            <p:spPr>
              <a:xfrm>
                <a:off x="9125510" y="4440882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中標津町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7" name="正方形/長方形 576"/>
              <p:cNvSpPr/>
              <p:nvPr/>
            </p:nvSpPr>
            <p:spPr>
              <a:xfrm>
                <a:off x="6690273" y="6101549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幕別町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8" name="正方形/長方形 577"/>
              <p:cNvSpPr/>
              <p:nvPr/>
            </p:nvSpPr>
            <p:spPr>
              <a:xfrm>
                <a:off x="6094968" y="620274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芽室町</a:t>
                </a:r>
              </a:p>
            </p:txBody>
          </p:sp>
          <p:sp>
            <p:nvSpPr>
              <p:cNvPr id="579" name="正方形/長方形 578"/>
              <p:cNvSpPr/>
              <p:nvPr/>
            </p:nvSpPr>
            <p:spPr>
              <a:xfrm>
                <a:off x="6046830" y="5875221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清水町</a:t>
                </a:r>
              </a:p>
            </p:txBody>
          </p:sp>
          <p:sp>
            <p:nvSpPr>
              <p:cNvPr id="580" name="正方形/長方形 579"/>
              <p:cNvSpPr/>
              <p:nvPr/>
            </p:nvSpPr>
            <p:spPr>
              <a:xfrm>
                <a:off x="6370044" y="5263476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1" name="正方形/長方形 580"/>
              <p:cNvSpPr/>
              <p:nvPr/>
            </p:nvSpPr>
            <p:spPr>
              <a:xfrm>
                <a:off x="6030037" y="7382462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浦河町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2" name="正方形/長方形 581"/>
              <p:cNvSpPr/>
              <p:nvPr/>
            </p:nvSpPr>
            <p:spPr>
              <a:xfrm>
                <a:off x="7245804" y="318845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湧別町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3" name="正方形/長方形 582"/>
              <p:cNvSpPr/>
              <p:nvPr/>
            </p:nvSpPr>
            <p:spPr>
              <a:xfrm>
                <a:off x="6841305" y="441927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置戸町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4" name="正方形/長方形 583"/>
              <p:cNvSpPr/>
              <p:nvPr/>
            </p:nvSpPr>
            <p:spPr>
              <a:xfrm>
                <a:off x="6700528" y="3749725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遠軽町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5" name="正方形/長方形 584"/>
              <p:cNvSpPr/>
              <p:nvPr/>
            </p:nvSpPr>
            <p:spPr>
              <a:xfrm>
                <a:off x="4889663" y="5657258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夕張市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6" name="正方形/長方形 585"/>
              <p:cNvSpPr/>
              <p:nvPr/>
            </p:nvSpPr>
            <p:spPr>
              <a:xfrm>
                <a:off x="3901642" y="5908634"/>
                <a:ext cx="671979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北広島市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7" name="正方形/長方形 586"/>
              <p:cNvSpPr/>
              <p:nvPr/>
            </p:nvSpPr>
            <p:spPr>
              <a:xfrm>
                <a:off x="3253842" y="6433573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8" name="正方形/長方形 587"/>
              <p:cNvSpPr/>
              <p:nvPr/>
            </p:nvSpPr>
            <p:spPr>
              <a:xfrm>
                <a:off x="5646215" y="608966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9" name="正方形/長方形 588"/>
              <p:cNvSpPr/>
              <p:nvPr/>
            </p:nvSpPr>
            <p:spPr>
              <a:xfrm>
                <a:off x="8033858" y="532600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釧路市</a:t>
                </a:r>
                <a:endParaRPr lang="ja-JP" altLang="en-US" sz="9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0" name="正方形/長方形 589"/>
              <p:cNvSpPr/>
              <p:nvPr/>
            </p:nvSpPr>
            <p:spPr>
              <a:xfrm>
                <a:off x="3160440" y="5790710"/>
                <a:ext cx="550151" cy="2308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9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札幌市</a:t>
                </a:r>
              </a:p>
            </p:txBody>
          </p:sp>
        </p:grpSp>
        <p:grpSp>
          <p:nvGrpSpPr>
            <p:cNvPr id="591" name="グループ化 590"/>
            <p:cNvGrpSpPr/>
            <p:nvPr/>
          </p:nvGrpSpPr>
          <p:grpSpPr>
            <a:xfrm>
              <a:off x="3377248" y="5385665"/>
              <a:ext cx="849007" cy="776710"/>
              <a:chOff x="3377248" y="5385665"/>
              <a:chExt cx="849007" cy="776710"/>
            </a:xfrm>
          </p:grpSpPr>
          <p:sp>
            <p:nvSpPr>
              <p:cNvPr id="592" name="正方形/長方形 591"/>
              <p:cNvSpPr/>
              <p:nvPr/>
            </p:nvSpPr>
            <p:spPr>
              <a:xfrm>
                <a:off x="3498056" y="571148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593" name="正方形/長方形 592"/>
              <p:cNvSpPr/>
              <p:nvPr/>
            </p:nvSpPr>
            <p:spPr>
              <a:xfrm>
                <a:off x="3610490" y="5385665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594" name="正方形/長方形 593"/>
              <p:cNvSpPr/>
              <p:nvPr/>
            </p:nvSpPr>
            <p:spPr>
              <a:xfrm>
                <a:off x="3798991" y="547702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595" name="正方形/長方形 594"/>
              <p:cNvSpPr/>
              <p:nvPr/>
            </p:nvSpPr>
            <p:spPr>
              <a:xfrm>
                <a:off x="3725591" y="5604090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白石区</a:t>
                </a:r>
              </a:p>
            </p:txBody>
          </p:sp>
          <p:sp>
            <p:nvSpPr>
              <p:cNvPr id="596" name="正方形/長方形 595"/>
              <p:cNvSpPr/>
              <p:nvPr/>
            </p:nvSpPr>
            <p:spPr>
              <a:xfrm>
                <a:off x="3572207" y="5835715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豊平区</a:t>
                </a:r>
              </a:p>
            </p:txBody>
          </p:sp>
          <p:sp>
            <p:nvSpPr>
              <p:cNvPr id="597" name="正方形/長方形 596"/>
              <p:cNvSpPr/>
              <p:nvPr/>
            </p:nvSpPr>
            <p:spPr>
              <a:xfrm>
                <a:off x="3406359" y="5977709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598" name="正方形/長方形 597"/>
              <p:cNvSpPr/>
              <p:nvPr/>
            </p:nvSpPr>
            <p:spPr>
              <a:xfrm>
                <a:off x="3440698" y="5608380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599" name="正方形/長方形 598"/>
              <p:cNvSpPr/>
              <p:nvPr/>
            </p:nvSpPr>
            <p:spPr>
              <a:xfrm>
                <a:off x="3810757" y="5718451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厚別区</a:t>
                </a:r>
              </a:p>
            </p:txBody>
          </p:sp>
          <p:sp>
            <p:nvSpPr>
              <p:cNvPr id="600" name="正方形/長方形 599"/>
              <p:cNvSpPr/>
              <p:nvPr/>
            </p:nvSpPr>
            <p:spPr>
              <a:xfrm>
                <a:off x="3377248" y="5498835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手稲区</a:t>
                </a:r>
              </a:p>
            </p:txBody>
          </p:sp>
          <p:sp>
            <p:nvSpPr>
              <p:cNvPr id="601" name="正方形/長方形 600"/>
              <p:cNvSpPr/>
              <p:nvPr/>
            </p:nvSpPr>
            <p:spPr>
              <a:xfrm>
                <a:off x="3659141" y="592958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清田区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グループ化 1"/>
          <p:cNvGrpSpPr>
            <a:grpSpLocks/>
          </p:cNvGrpSpPr>
          <p:nvPr/>
        </p:nvGrpSpPr>
        <p:grpSpPr bwMode="auto">
          <a:xfrm>
            <a:off x="2079009" y="3063033"/>
            <a:ext cx="437283" cy="462051"/>
            <a:chOff x="3338513" y="5475288"/>
            <a:chExt cx="812800" cy="858837"/>
          </a:xfrm>
        </p:grpSpPr>
        <p:sp>
          <p:nvSpPr>
            <p:cNvPr id="590" name="Freeform 188"/>
            <p:cNvSpPr>
              <a:spLocks/>
            </p:cNvSpPr>
            <p:nvPr/>
          </p:nvSpPr>
          <p:spPr bwMode="auto">
            <a:xfrm>
              <a:off x="3338513" y="5567363"/>
              <a:ext cx="630237" cy="766762"/>
            </a:xfrm>
            <a:custGeom>
              <a:avLst/>
              <a:gdLst>
                <a:gd name="T0" fmla="*/ 225425 w 397"/>
                <a:gd name="T1" fmla="*/ 90675 h 482"/>
                <a:gd name="T2" fmla="*/ 225425 w 397"/>
                <a:gd name="T3" fmla="*/ 44542 h 482"/>
                <a:gd name="T4" fmla="*/ 134937 w 397"/>
                <a:gd name="T5" fmla="*/ 0 h 482"/>
                <a:gd name="T6" fmla="*/ 90487 w 397"/>
                <a:gd name="T7" fmla="*/ 44542 h 482"/>
                <a:gd name="T8" fmla="*/ 46037 w 397"/>
                <a:gd name="T9" fmla="*/ 135217 h 482"/>
                <a:gd name="T10" fmla="*/ 0 w 397"/>
                <a:gd name="T11" fmla="*/ 270435 h 482"/>
                <a:gd name="T12" fmla="*/ 0 w 397"/>
                <a:gd name="T13" fmla="*/ 361110 h 482"/>
                <a:gd name="T14" fmla="*/ 90487 w 397"/>
                <a:gd name="T15" fmla="*/ 405652 h 482"/>
                <a:gd name="T16" fmla="*/ 46037 w 397"/>
                <a:gd name="T17" fmla="*/ 450194 h 482"/>
                <a:gd name="T18" fmla="*/ 90487 w 397"/>
                <a:gd name="T19" fmla="*/ 540869 h 482"/>
                <a:gd name="T20" fmla="*/ 180975 w 397"/>
                <a:gd name="T21" fmla="*/ 540869 h 482"/>
                <a:gd name="T22" fmla="*/ 134937 w 397"/>
                <a:gd name="T23" fmla="*/ 676087 h 482"/>
                <a:gd name="T24" fmla="*/ 225425 w 397"/>
                <a:gd name="T25" fmla="*/ 766762 h 482"/>
                <a:gd name="T26" fmla="*/ 360362 w 397"/>
                <a:gd name="T27" fmla="*/ 766762 h 482"/>
                <a:gd name="T28" fmla="*/ 360362 w 397"/>
                <a:gd name="T29" fmla="*/ 676087 h 482"/>
                <a:gd name="T30" fmla="*/ 404812 w 397"/>
                <a:gd name="T31" fmla="*/ 631545 h 482"/>
                <a:gd name="T32" fmla="*/ 404812 w 397"/>
                <a:gd name="T33" fmla="*/ 585412 h 482"/>
                <a:gd name="T34" fmla="*/ 450850 w 397"/>
                <a:gd name="T35" fmla="*/ 540869 h 482"/>
                <a:gd name="T36" fmla="*/ 495300 w 397"/>
                <a:gd name="T37" fmla="*/ 585412 h 482"/>
                <a:gd name="T38" fmla="*/ 585787 w 397"/>
                <a:gd name="T39" fmla="*/ 540869 h 482"/>
                <a:gd name="T40" fmla="*/ 630237 w 397"/>
                <a:gd name="T41" fmla="*/ 540869 h 482"/>
                <a:gd name="T42" fmla="*/ 630237 w 397"/>
                <a:gd name="T43" fmla="*/ 450194 h 482"/>
                <a:gd name="T44" fmla="*/ 585787 w 397"/>
                <a:gd name="T45" fmla="*/ 405652 h 482"/>
                <a:gd name="T46" fmla="*/ 585787 w 397"/>
                <a:gd name="T47" fmla="*/ 270435 h 482"/>
                <a:gd name="T48" fmla="*/ 539750 w 397"/>
                <a:gd name="T49" fmla="*/ 225893 h 482"/>
                <a:gd name="T50" fmla="*/ 495300 w 397"/>
                <a:gd name="T51" fmla="*/ 225893 h 482"/>
                <a:gd name="T52" fmla="*/ 404812 w 397"/>
                <a:gd name="T53" fmla="*/ 270435 h 482"/>
                <a:gd name="T54" fmla="*/ 360362 w 397"/>
                <a:gd name="T55" fmla="*/ 270435 h 482"/>
                <a:gd name="T56" fmla="*/ 315912 w 397"/>
                <a:gd name="T57" fmla="*/ 225893 h 482"/>
                <a:gd name="T58" fmla="*/ 269875 w 397"/>
                <a:gd name="T59" fmla="*/ 135217 h 482"/>
                <a:gd name="T60" fmla="*/ 269875 w 397"/>
                <a:gd name="T61" fmla="*/ 90675 h 482"/>
                <a:gd name="T62" fmla="*/ 225425 w 397"/>
                <a:gd name="T63" fmla="*/ 90675 h 4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97" h="482">
                  <a:moveTo>
                    <a:pt x="142" y="57"/>
                  </a:moveTo>
                  <a:lnTo>
                    <a:pt x="142" y="28"/>
                  </a:lnTo>
                  <a:lnTo>
                    <a:pt x="85" y="0"/>
                  </a:lnTo>
                  <a:lnTo>
                    <a:pt x="57" y="28"/>
                  </a:lnTo>
                  <a:lnTo>
                    <a:pt x="29" y="85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227" y="482"/>
                  </a:lnTo>
                  <a:lnTo>
                    <a:pt x="227" y="425"/>
                  </a:lnTo>
                  <a:lnTo>
                    <a:pt x="255" y="397"/>
                  </a:lnTo>
                  <a:lnTo>
                    <a:pt x="255" y="368"/>
                  </a:lnTo>
                  <a:lnTo>
                    <a:pt x="284" y="340"/>
                  </a:lnTo>
                  <a:lnTo>
                    <a:pt x="312" y="368"/>
                  </a:lnTo>
                  <a:lnTo>
                    <a:pt x="369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369" y="255"/>
                  </a:lnTo>
                  <a:lnTo>
                    <a:pt x="369" y="170"/>
                  </a:lnTo>
                  <a:lnTo>
                    <a:pt x="340" y="142"/>
                  </a:lnTo>
                  <a:lnTo>
                    <a:pt x="312" y="142"/>
                  </a:lnTo>
                  <a:lnTo>
                    <a:pt x="255" y="170"/>
                  </a:lnTo>
                  <a:lnTo>
                    <a:pt x="227" y="170"/>
                  </a:lnTo>
                  <a:lnTo>
                    <a:pt x="199" y="142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142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1" name="Freeform 189"/>
            <p:cNvSpPr>
              <a:spLocks/>
            </p:cNvSpPr>
            <p:nvPr/>
          </p:nvSpPr>
          <p:spPr bwMode="auto">
            <a:xfrm>
              <a:off x="3609975" y="5475288"/>
              <a:ext cx="180975" cy="225425"/>
            </a:xfrm>
            <a:custGeom>
              <a:avLst/>
              <a:gdLst>
                <a:gd name="T0" fmla="*/ 46038 w 114"/>
                <a:gd name="T1" fmla="*/ 90488 h 142"/>
                <a:gd name="T2" fmla="*/ 134938 w 114"/>
                <a:gd name="T3" fmla="*/ 0 h 142"/>
                <a:gd name="T4" fmla="*/ 180975 w 114"/>
                <a:gd name="T5" fmla="*/ 46038 h 142"/>
                <a:gd name="T6" fmla="*/ 180975 w 114"/>
                <a:gd name="T7" fmla="*/ 134938 h 142"/>
                <a:gd name="T8" fmla="*/ 46038 w 114"/>
                <a:gd name="T9" fmla="*/ 225425 h 142"/>
                <a:gd name="T10" fmla="*/ 0 w 114"/>
                <a:gd name="T11" fmla="*/ 180975 h 142"/>
                <a:gd name="T12" fmla="*/ 46038 w 114"/>
                <a:gd name="T13" fmla="*/ 90488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142">
                  <a:moveTo>
                    <a:pt x="29" y="57"/>
                  </a:moveTo>
                  <a:lnTo>
                    <a:pt x="85" y="0"/>
                  </a:lnTo>
                  <a:lnTo>
                    <a:pt x="114" y="29"/>
                  </a:lnTo>
                  <a:lnTo>
                    <a:pt x="114" y="85"/>
                  </a:lnTo>
                  <a:lnTo>
                    <a:pt x="29" y="142"/>
                  </a:lnTo>
                  <a:lnTo>
                    <a:pt x="0" y="114"/>
                  </a:lnTo>
                  <a:lnTo>
                    <a:pt x="29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2" name="Freeform 190"/>
            <p:cNvSpPr>
              <a:spLocks/>
            </p:cNvSpPr>
            <p:nvPr/>
          </p:nvSpPr>
          <p:spPr bwMode="auto">
            <a:xfrm>
              <a:off x="3609975" y="5610225"/>
              <a:ext cx="269875" cy="225425"/>
            </a:xfrm>
            <a:custGeom>
              <a:avLst/>
              <a:gdLst>
                <a:gd name="T0" fmla="*/ 180975 w 170"/>
                <a:gd name="T1" fmla="*/ 0 h 142"/>
                <a:gd name="T2" fmla="*/ 269875 w 170"/>
                <a:gd name="T3" fmla="*/ 90488 h 142"/>
                <a:gd name="T4" fmla="*/ 180975 w 170"/>
                <a:gd name="T5" fmla="*/ 134938 h 142"/>
                <a:gd name="T6" fmla="*/ 90488 w 170"/>
                <a:gd name="T7" fmla="*/ 225425 h 142"/>
                <a:gd name="T8" fmla="*/ 46038 w 170"/>
                <a:gd name="T9" fmla="*/ 180975 h 142"/>
                <a:gd name="T10" fmla="*/ 0 w 170"/>
                <a:gd name="T11" fmla="*/ 90488 h 142"/>
                <a:gd name="T12" fmla="*/ 0 w 170"/>
                <a:gd name="T13" fmla="*/ 46038 h 142"/>
                <a:gd name="T14" fmla="*/ 46038 w 170"/>
                <a:gd name="T15" fmla="*/ 90488 h 142"/>
                <a:gd name="T16" fmla="*/ 180975 w 170"/>
                <a:gd name="T17" fmla="*/ 0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142">
                  <a:moveTo>
                    <a:pt x="114" y="0"/>
                  </a:moveTo>
                  <a:lnTo>
                    <a:pt x="170" y="57"/>
                  </a:lnTo>
                  <a:lnTo>
                    <a:pt x="114" y="85"/>
                  </a:lnTo>
                  <a:lnTo>
                    <a:pt x="57" y="142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0" y="29"/>
                  </a:lnTo>
                  <a:lnTo>
                    <a:pt x="29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3" name="Freeform 191"/>
            <p:cNvSpPr>
              <a:spLocks/>
            </p:cNvSpPr>
            <p:nvPr/>
          </p:nvSpPr>
          <p:spPr bwMode="auto">
            <a:xfrm>
              <a:off x="3700463" y="5700713"/>
              <a:ext cx="269875" cy="134937"/>
            </a:xfrm>
            <a:custGeom>
              <a:avLst/>
              <a:gdLst>
                <a:gd name="T0" fmla="*/ 179388 w 170"/>
                <a:gd name="T1" fmla="*/ 0 h 85"/>
                <a:gd name="T2" fmla="*/ 225425 w 170"/>
                <a:gd name="T3" fmla="*/ 0 h 85"/>
                <a:gd name="T4" fmla="*/ 269875 w 170"/>
                <a:gd name="T5" fmla="*/ 44450 h 85"/>
                <a:gd name="T6" fmla="*/ 179388 w 170"/>
                <a:gd name="T7" fmla="*/ 90487 h 85"/>
                <a:gd name="T8" fmla="*/ 134938 w 170"/>
                <a:gd name="T9" fmla="*/ 90487 h 85"/>
                <a:gd name="T10" fmla="*/ 44450 w 170"/>
                <a:gd name="T11" fmla="*/ 134937 h 85"/>
                <a:gd name="T12" fmla="*/ 0 w 170"/>
                <a:gd name="T13" fmla="*/ 134937 h 85"/>
                <a:gd name="T14" fmla="*/ 90488 w 170"/>
                <a:gd name="T15" fmla="*/ 44450 h 85"/>
                <a:gd name="T16" fmla="*/ 179388 w 170"/>
                <a:gd name="T17" fmla="*/ 0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85">
                  <a:moveTo>
                    <a:pt x="113" y="0"/>
                  </a:moveTo>
                  <a:lnTo>
                    <a:pt x="142" y="0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85" y="57"/>
                  </a:lnTo>
                  <a:lnTo>
                    <a:pt x="28" y="85"/>
                  </a:lnTo>
                  <a:lnTo>
                    <a:pt x="0" y="85"/>
                  </a:lnTo>
                  <a:lnTo>
                    <a:pt x="57" y="28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4" name="Freeform 192"/>
            <p:cNvSpPr>
              <a:spLocks/>
            </p:cNvSpPr>
            <p:nvPr/>
          </p:nvSpPr>
          <p:spPr bwMode="auto">
            <a:xfrm>
              <a:off x="3790950" y="5475288"/>
              <a:ext cx="269875" cy="225425"/>
            </a:xfrm>
            <a:custGeom>
              <a:avLst/>
              <a:gdLst>
                <a:gd name="T0" fmla="*/ 269875 w 170"/>
                <a:gd name="T1" fmla="*/ 46038 h 142"/>
                <a:gd name="T2" fmla="*/ 134938 w 170"/>
                <a:gd name="T3" fmla="*/ 90488 h 142"/>
                <a:gd name="T4" fmla="*/ 134938 w 170"/>
                <a:gd name="T5" fmla="*/ 225425 h 142"/>
                <a:gd name="T6" fmla="*/ 88900 w 170"/>
                <a:gd name="T7" fmla="*/ 225425 h 142"/>
                <a:gd name="T8" fmla="*/ 0 w 170"/>
                <a:gd name="T9" fmla="*/ 134938 h 142"/>
                <a:gd name="T10" fmla="*/ 0 w 170"/>
                <a:gd name="T11" fmla="*/ 46038 h 142"/>
                <a:gd name="T12" fmla="*/ 223838 w 170"/>
                <a:gd name="T13" fmla="*/ 0 h 142"/>
                <a:gd name="T14" fmla="*/ 269875 w 170"/>
                <a:gd name="T15" fmla="*/ 46038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0" h="142">
                  <a:moveTo>
                    <a:pt x="170" y="29"/>
                  </a:moveTo>
                  <a:lnTo>
                    <a:pt x="85" y="57"/>
                  </a:lnTo>
                  <a:lnTo>
                    <a:pt x="85" y="142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0" y="29"/>
                  </a:lnTo>
                  <a:lnTo>
                    <a:pt x="141" y="0"/>
                  </a:lnTo>
                  <a:lnTo>
                    <a:pt x="170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5" name="Freeform 193"/>
            <p:cNvSpPr>
              <a:spLocks/>
            </p:cNvSpPr>
            <p:nvPr/>
          </p:nvSpPr>
          <p:spPr bwMode="auto">
            <a:xfrm>
              <a:off x="3925888" y="5521325"/>
              <a:ext cx="179387" cy="223838"/>
            </a:xfrm>
            <a:custGeom>
              <a:avLst/>
              <a:gdLst>
                <a:gd name="T0" fmla="*/ 44450 w 113"/>
                <a:gd name="T1" fmla="*/ 223838 h 141"/>
                <a:gd name="T2" fmla="*/ 88900 w 113"/>
                <a:gd name="T3" fmla="*/ 134938 h 141"/>
                <a:gd name="T4" fmla="*/ 179387 w 113"/>
                <a:gd name="T5" fmla="*/ 134938 h 141"/>
                <a:gd name="T6" fmla="*/ 134937 w 113"/>
                <a:gd name="T7" fmla="*/ 0 h 141"/>
                <a:gd name="T8" fmla="*/ 0 w 113"/>
                <a:gd name="T9" fmla="*/ 44450 h 141"/>
                <a:gd name="T10" fmla="*/ 0 w 113"/>
                <a:gd name="T11" fmla="*/ 179388 h 141"/>
                <a:gd name="T12" fmla="*/ 44450 w 113"/>
                <a:gd name="T13" fmla="*/ 223838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41">
                  <a:moveTo>
                    <a:pt x="28" y="141"/>
                  </a:moveTo>
                  <a:lnTo>
                    <a:pt x="56" y="85"/>
                  </a:lnTo>
                  <a:lnTo>
                    <a:pt x="113" y="85"/>
                  </a:lnTo>
                  <a:lnTo>
                    <a:pt x="85" y="0"/>
                  </a:lnTo>
                  <a:lnTo>
                    <a:pt x="0" y="28"/>
                  </a:lnTo>
                  <a:lnTo>
                    <a:pt x="0" y="113"/>
                  </a:lnTo>
                  <a:lnTo>
                    <a:pt x="28" y="1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6" name="Freeform 194"/>
            <p:cNvSpPr>
              <a:spLocks/>
            </p:cNvSpPr>
            <p:nvPr/>
          </p:nvSpPr>
          <p:spPr bwMode="auto">
            <a:xfrm>
              <a:off x="3970338" y="5656263"/>
              <a:ext cx="134937" cy="134937"/>
            </a:xfrm>
            <a:custGeom>
              <a:avLst/>
              <a:gdLst>
                <a:gd name="T0" fmla="*/ 134937 w 85"/>
                <a:gd name="T1" fmla="*/ 44450 h 85"/>
                <a:gd name="T2" fmla="*/ 134937 w 85"/>
                <a:gd name="T3" fmla="*/ 0 h 85"/>
                <a:gd name="T4" fmla="*/ 44450 w 85"/>
                <a:gd name="T5" fmla="*/ 0 h 85"/>
                <a:gd name="T6" fmla="*/ 0 w 85"/>
                <a:gd name="T7" fmla="*/ 88900 h 85"/>
                <a:gd name="T8" fmla="*/ 90487 w 85"/>
                <a:gd name="T9" fmla="*/ 134937 h 85"/>
                <a:gd name="T10" fmla="*/ 90487 w 85"/>
                <a:gd name="T11" fmla="*/ 44450 h 85"/>
                <a:gd name="T12" fmla="*/ 134937 w 85"/>
                <a:gd name="T13" fmla="*/ 4445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5">
                  <a:moveTo>
                    <a:pt x="85" y="28"/>
                  </a:moveTo>
                  <a:lnTo>
                    <a:pt x="85" y="0"/>
                  </a:lnTo>
                  <a:lnTo>
                    <a:pt x="28" y="0"/>
                  </a:lnTo>
                  <a:lnTo>
                    <a:pt x="0" y="56"/>
                  </a:lnTo>
                  <a:lnTo>
                    <a:pt x="57" y="85"/>
                  </a:lnTo>
                  <a:lnTo>
                    <a:pt x="57" y="28"/>
                  </a:lnTo>
                  <a:lnTo>
                    <a:pt x="8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7" name="Freeform 195"/>
            <p:cNvSpPr>
              <a:spLocks/>
            </p:cNvSpPr>
            <p:nvPr/>
          </p:nvSpPr>
          <p:spPr bwMode="auto">
            <a:xfrm>
              <a:off x="4060825" y="5700713"/>
              <a:ext cx="90488" cy="134937"/>
            </a:xfrm>
            <a:custGeom>
              <a:avLst/>
              <a:gdLst>
                <a:gd name="T0" fmla="*/ 0 w 57"/>
                <a:gd name="T1" fmla="*/ 90487 h 85"/>
                <a:gd name="T2" fmla="*/ 90488 w 57"/>
                <a:gd name="T3" fmla="*/ 134937 h 85"/>
                <a:gd name="T4" fmla="*/ 90488 w 57"/>
                <a:gd name="T5" fmla="*/ 44450 h 85"/>
                <a:gd name="T6" fmla="*/ 44450 w 57"/>
                <a:gd name="T7" fmla="*/ 0 h 85"/>
                <a:gd name="T8" fmla="*/ 0 w 57"/>
                <a:gd name="T9" fmla="*/ 0 h 85"/>
                <a:gd name="T10" fmla="*/ 0 w 57"/>
                <a:gd name="T11" fmla="*/ 90487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85">
                  <a:moveTo>
                    <a:pt x="0" y="57"/>
                  </a:moveTo>
                  <a:lnTo>
                    <a:pt x="57" y="85"/>
                  </a:lnTo>
                  <a:lnTo>
                    <a:pt x="57" y="28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8" name="Freeform 196"/>
            <p:cNvSpPr>
              <a:spLocks/>
            </p:cNvSpPr>
            <p:nvPr/>
          </p:nvSpPr>
          <p:spPr bwMode="auto">
            <a:xfrm>
              <a:off x="3879850" y="5745163"/>
              <a:ext cx="180975" cy="269875"/>
            </a:xfrm>
            <a:custGeom>
              <a:avLst/>
              <a:gdLst>
                <a:gd name="T0" fmla="*/ 180975 w 114"/>
                <a:gd name="T1" fmla="*/ 46038 h 170"/>
                <a:gd name="T2" fmla="*/ 90488 w 114"/>
                <a:gd name="T3" fmla="*/ 269875 h 170"/>
                <a:gd name="T4" fmla="*/ 46038 w 114"/>
                <a:gd name="T5" fmla="*/ 225425 h 170"/>
                <a:gd name="T6" fmla="*/ 46038 w 114"/>
                <a:gd name="T7" fmla="*/ 90488 h 170"/>
                <a:gd name="T8" fmla="*/ 0 w 114"/>
                <a:gd name="T9" fmla="*/ 46038 h 170"/>
                <a:gd name="T10" fmla="*/ 90488 w 114"/>
                <a:gd name="T11" fmla="*/ 0 h 170"/>
                <a:gd name="T12" fmla="*/ 180975 w 114"/>
                <a:gd name="T13" fmla="*/ 46038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170">
                  <a:moveTo>
                    <a:pt x="114" y="29"/>
                  </a:moveTo>
                  <a:lnTo>
                    <a:pt x="57" y="170"/>
                  </a:lnTo>
                  <a:lnTo>
                    <a:pt x="29" y="142"/>
                  </a:lnTo>
                  <a:lnTo>
                    <a:pt x="29" y="57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4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9" name="Freeform 197"/>
            <p:cNvSpPr>
              <a:spLocks/>
            </p:cNvSpPr>
            <p:nvPr/>
          </p:nvSpPr>
          <p:spPr bwMode="auto">
            <a:xfrm>
              <a:off x="3970338" y="5791200"/>
              <a:ext cx="180975" cy="314325"/>
            </a:xfrm>
            <a:custGeom>
              <a:avLst/>
              <a:gdLst>
                <a:gd name="T0" fmla="*/ 90488 w 114"/>
                <a:gd name="T1" fmla="*/ 0 h 198"/>
                <a:gd name="T2" fmla="*/ 0 w 114"/>
                <a:gd name="T3" fmla="*/ 223838 h 198"/>
                <a:gd name="T4" fmla="*/ 0 w 114"/>
                <a:gd name="T5" fmla="*/ 314325 h 198"/>
                <a:gd name="T6" fmla="*/ 44450 w 114"/>
                <a:gd name="T7" fmla="*/ 314325 h 198"/>
                <a:gd name="T8" fmla="*/ 44450 w 114"/>
                <a:gd name="T9" fmla="*/ 269875 h 198"/>
                <a:gd name="T10" fmla="*/ 90488 w 114"/>
                <a:gd name="T11" fmla="*/ 223838 h 198"/>
                <a:gd name="T12" fmla="*/ 180975 w 114"/>
                <a:gd name="T13" fmla="*/ 44450 h 198"/>
                <a:gd name="T14" fmla="*/ 90488 w 114"/>
                <a:gd name="T15" fmla="*/ 0 h 1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4" h="198">
                  <a:moveTo>
                    <a:pt x="57" y="0"/>
                  </a:moveTo>
                  <a:lnTo>
                    <a:pt x="0" y="141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57" y="141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11" name="グループ化 2"/>
          <p:cNvGrpSpPr>
            <a:grpSpLocks/>
          </p:cNvGrpSpPr>
          <p:nvPr/>
        </p:nvGrpSpPr>
        <p:grpSpPr bwMode="auto">
          <a:xfrm>
            <a:off x="675773" y="254001"/>
            <a:ext cx="6489215" cy="4891252"/>
            <a:chOff x="730250" y="254000"/>
            <a:chExt cx="12061825" cy="9091613"/>
          </a:xfrm>
        </p:grpSpPr>
        <p:sp>
          <p:nvSpPr>
            <p:cNvPr id="406" name="Freeform 8"/>
            <p:cNvSpPr>
              <a:spLocks/>
            </p:cNvSpPr>
            <p:nvPr/>
          </p:nvSpPr>
          <p:spPr bwMode="auto">
            <a:xfrm>
              <a:off x="1720850" y="8850313"/>
              <a:ext cx="269875" cy="495300"/>
            </a:xfrm>
            <a:custGeom>
              <a:avLst/>
              <a:gdLst>
                <a:gd name="T0" fmla="*/ 269875 w 170"/>
                <a:gd name="T1" fmla="*/ 495300 h 312"/>
                <a:gd name="T2" fmla="*/ 0 w 170"/>
                <a:gd name="T3" fmla="*/ 315913 h 312"/>
                <a:gd name="T4" fmla="*/ 0 w 170"/>
                <a:gd name="T5" fmla="*/ 0 h 312"/>
                <a:gd name="T6" fmla="*/ 88900 w 170"/>
                <a:gd name="T7" fmla="*/ 90488 h 312"/>
                <a:gd name="T8" fmla="*/ 223838 w 170"/>
                <a:gd name="T9" fmla="*/ 90488 h 312"/>
                <a:gd name="T10" fmla="*/ 223838 w 170"/>
                <a:gd name="T11" fmla="*/ 315913 h 312"/>
                <a:gd name="T12" fmla="*/ 269875 w 170"/>
                <a:gd name="T13" fmla="*/ 495300 h 3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312">
                  <a:moveTo>
                    <a:pt x="170" y="312"/>
                  </a:moveTo>
                  <a:lnTo>
                    <a:pt x="0" y="199"/>
                  </a:lnTo>
                  <a:lnTo>
                    <a:pt x="0" y="0"/>
                  </a:lnTo>
                  <a:lnTo>
                    <a:pt x="56" y="57"/>
                  </a:lnTo>
                  <a:lnTo>
                    <a:pt x="141" y="57"/>
                  </a:lnTo>
                  <a:lnTo>
                    <a:pt x="141" y="199"/>
                  </a:lnTo>
                  <a:lnTo>
                    <a:pt x="170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7" name="Freeform 9"/>
            <p:cNvSpPr>
              <a:spLocks/>
            </p:cNvSpPr>
            <p:nvPr/>
          </p:nvSpPr>
          <p:spPr bwMode="auto">
            <a:xfrm>
              <a:off x="1944688" y="8850313"/>
              <a:ext cx="269875" cy="495300"/>
            </a:xfrm>
            <a:custGeom>
              <a:avLst/>
              <a:gdLst>
                <a:gd name="T0" fmla="*/ 46038 w 170"/>
                <a:gd name="T1" fmla="*/ 495300 h 312"/>
                <a:gd name="T2" fmla="*/ 0 w 170"/>
                <a:gd name="T3" fmla="*/ 315913 h 312"/>
                <a:gd name="T4" fmla="*/ 0 w 170"/>
                <a:gd name="T5" fmla="*/ 90488 h 312"/>
                <a:gd name="T6" fmla="*/ 46038 w 170"/>
                <a:gd name="T7" fmla="*/ 0 h 312"/>
                <a:gd name="T8" fmla="*/ 90488 w 170"/>
                <a:gd name="T9" fmla="*/ 136525 h 312"/>
                <a:gd name="T10" fmla="*/ 180975 w 170"/>
                <a:gd name="T11" fmla="*/ 180975 h 312"/>
                <a:gd name="T12" fmla="*/ 225425 w 170"/>
                <a:gd name="T13" fmla="*/ 90488 h 312"/>
                <a:gd name="T14" fmla="*/ 269875 w 170"/>
                <a:gd name="T15" fmla="*/ 315913 h 312"/>
                <a:gd name="T16" fmla="*/ 134938 w 170"/>
                <a:gd name="T17" fmla="*/ 315913 h 312"/>
                <a:gd name="T18" fmla="*/ 46038 w 170"/>
                <a:gd name="T19" fmla="*/ 495300 h 3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0" h="312">
                  <a:moveTo>
                    <a:pt x="29" y="312"/>
                  </a:moveTo>
                  <a:lnTo>
                    <a:pt x="0" y="199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57" y="86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70" y="199"/>
                  </a:lnTo>
                  <a:lnTo>
                    <a:pt x="85" y="199"/>
                  </a:lnTo>
                  <a:lnTo>
                    <a:pt x="29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8" name="Freeform 10"/>
            <p:cNvSpPr>
              <a:spLocks/>
            </p:cNvSpPr>
            <p:nvPr/>
          </p:nvSpPr>
          <p:spPr bwMode="auto">
            <a:xfrm>
              <a:off x="5995988" y="7050088"/>
              <a:ext cx="765175" cy="676275"/>
            </a:xfrm>
            <a:custGeom>
              <a:avLst/>
              <a:gdLst>
                <a:gd name="T0" fmla="*/ 404813 w 482"/>
                <a:gd name="T1" fmla="*/ 0 h 426"/>
                <a:gd name="T2" fmla="*/ 179388 w 482"/>
                <a:gd name="T3" fmla="*/ 90488 h 426"/>
                <a:gd name="T4" fmla="*/ 225425 w 482"/>
                <a:gd name="T5" fmla="*/ 225425 h 426"/>
                <a:gd name="T6" fmla="*/ 90488 w 482"/>
                <a:gd name="T7" fmla="*/ 495300 h 426"/>
                <a:gd name="T8" fmla="*/ 0 w 482"/>
                <a:gd name="T9" fmla="*/ 541338 h 426"/>
                <a:gd name="T10" fmla="*/ 314325 w 482"/>
                <a:gd name="T11" fmla="*/ 676275 h 426"/>
                <a:gd name="T12" fmla="*/ 539750 w 482"/>
                <a:gd name="T13" fmla="*/ 541338 h 426"/>
                <a:gd name="T14" fmla="*/ 630238 w 482"/>
                <a:gd name="T15" fmla="*/ 541338 h 426"/>
                <a:gd name="T16" fmla="*/ 765175 w 482"/>
                <a:gd name="T17" fmla="*/ 450850 h 426"/>
                <a:gd name="T18" fmla="*/ 539750 w 482"/>
                <a:gd name="T19" fmla="*/ 180975 h 426"/>
                <a:gd name="T20" fmla="*/ 404813 w 482"/>
                <a:gd name="T21" fmla="*/ 46038 h 426"/>
                <a:gd name="T22" fmla="*/ 404813 w 482"/>
                <a:gd name="T23" fmla="*/ 0 h 4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82" h="426">
                  <a:moveTo>
                    <a:pt x="255" y="0"/>
                  </a:moveTo>
                  <a:lnTo>
                    <a:pt x="113" y="57"/>
                  </a:lnTo>
                  <a:lnTo>
                    <a:pt x="142" y="142"/>
                  </a:lnTo>
                  <a:lnTo>
                    <a:pt x="57" y="312"/>
                  </a:lnTo>
                  <a:lnTo>
                    <a:pt x="0" y="341"/>
                  </a:lnTo>
                  <a:lnTo>
                    <a:pt x="198" y="426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482" y="284"/>
                  </a:lnTo>
                  <a:lnTo>
                    <a:pt x="340" y="114"/>
                  </a:lnTo>
                  <a:lnTo>
                    <a:pt x="255" y="29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9" name="Freeform 11"/>
            <p:cNvSpPr>
              <a:spLocks/>
            </p:cNvSpPr>
            <p:nvPr/>
          </p:nvSpPr>
          <p:spPr bwMode="auto">
            <a:xfrm>
              <a:off x="6310313" y="7500938"/>
              <a:ext cx="585787" cy="449262"/>
            </a:xfrm>
            <a:custGeom>
              <a:avLst/>
              <a:gdLst>
                <a:gd name="T0" fmla="*/ 450850 w 369"/>
                <a:gd name="T1" fmla="*/ 0 h 283"/>
                <a:gd name="T2" fmla="*/ 315912 w 369"/>
                <a:gd name="T3" fmla="*/ 90487 h 283"/>
                <a:gd name="T4" fmla="*/ 225425 w 369"/>
                <a:gd name="T5" fmla="*/ 90487 h 283"/>
                <a:gd name="T6" fmla="*/ 0 w 369"/>
                <a:gd name="T7" fmla="*/ 225425 h 283"/>
                <a:gd name="T8" fmla="*/ 180975 w 369"/>
                <a:gd name="T9" fmla="*/ 269875 h 283"/>
                <a:gd name="T10" fmla="*/ 315912 w 369"/>
                <a:gd name="T11" fmla="*/ 449262 h 283"/>
                <a:gd name="T12" fmla="*/ 360362 w 369"/>
                <a:gd name="T13" fmla="*/ 404812 h 283"/>
                <a:gd name="T14" fmla="*/ 450850 w 369"/>
                <a:gd name="T15" fmla="*/ 404812 h 283"/>
                <a:gd name="T16" fmla="*/ 539750 w 369"/>
                <a:gd name="T17" fmla="*/ 360362 h 283"/>
                <a:gd name="T18" fmla="*/ 495300 w 369"/>
                <a:gd name="T19" fmla="*/ 314325 h 283"/>
                <a:gd name="T20" fmla="*/ 539750 w 369"/>
                <a:gd name="T21" fmla="*/ 269875 h 283"/>
                <a:gd name="T22" fmla="*/ 539750 w 369"/>
                <a:gd name="T23" fmla="*/ 179387 h 283"/>
                <a:gd name="T24" fmla="*/ 585787 w 369"/>
                <a:gd name="T25" fmla="*/ 134937 h 283"/>
                <a:gd name="T26" fmla="*/ 450850 w 369"/>
                <a:gd name="T27" fmla="*/ 0 h 2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9" h="283">
                  <a:moveTo>
                    <a:pt x="284" y="0"/>
                  </a:moveTo>
                  <a:lnTo>
                    <a:pt x="199" y="57"/>
                  </a:lnTo>
                  <a:lnTo>
                    <a:pt x="142" y="57"/>
                  </a:lnTo>
                  <a:lnTo>
                    <a:pt x="0" y="142"/>
                  </a:lnTo>
                  <a:lnTo>
                    <a:pt x="114" y="170"/>
                  </a:lnTo>
                  <a:lnTo>
                    <a:pt x="199" y="283"/>
                  </a:lnTo>
                  <a:lnTo>
                    <a:pt x="227" y="255"/>
                  </a:lnTo>
                  <a:lnTo>
                    <a:pt x="284" y="255"/>
                  </a:lnTo>
                  <a:lnTo>
                    <a:pt x="340" y="227"/>
                  </a:lnTo>
                  <a:lnTo>
                    <a:pt x="312" y="198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69" y="85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0" name="Freeform 12"/>
            <p:cNvSpPr>
              <a:spLocks/>
            </p:cNvSpPr>
            <p:nvPr/>
          </p:nvSpPr>
          <p:spPr bwMode="auto">
            <a:xfrm>
              <a:off x="730250" y="7545388"/>
              <a:ext cx="314325" cy="360362"/>
            </a:xfrm>
            <a:custGeom>
              <a:avLst/>
              <a:gdLst>
                <a:gd name="T0" fmla="*/ 314325 w 198"/>
                <a:gd name="T1" fmla="*/ 46037 h 227"/>
                <a:gd name="T2" fmla="*/ 134938 w 198"/>
                <a:gd name="T3" fmla="*/ 360362 h 227"/>
                <a:gd name="T4" fmla="*/ 44450 w 198"/>
                <a:gd name="T5" fmla="*/ 360362 h 227"/>
                <a:gd name="T6" fmla="*/ 0 w 198"/>
                <a:gd name="T7" fmla="*/ 46037 h 227"/>
                <a:gd name="T8" fmla="*/ 269875 w 198"/>
                <a:gd name="T9" fmla="*/ 0 h 227"/>
                <a:gd name="T10" fmla="*/ 314325 w 198"/>
                <a:gd name="T11" fmla="*/ 46037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227">
                  <a:moveTo>
                    <a:pt x="198" y="29"/>
                  </a:moveTo>
                  <a:lnTo>
                    <a:pt x="85" y="227"/>
                  </a:lnTo>
                  <a:lnTo>
                    <a:pt x="28" y="227"/>
                  </a:lnTo>
                  <a:lnTo>
                    <a:pt x="0" y="29"/>
                  </a:lnTo>
                  <a:lnTo>
                    <a:pt x="170" y="0"/>
                  </a:lnTo>
                  <a:lnTo>
                    <a:pt x="198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1" name="Freeform 13"/>
            <p:cNvSpPr>
              <a:spLocks/>
            </p:cNvSpPr>
            <p:nvPr/>
          </p:nvSpPr>
          <p:spPr bwMode="auto">
            <a:xfrm>
              <a:off x="2755900" y="7996238"/>
              <a:ext cx="854075" cy="719137"/>
            </a:xfrm>
            <a:custGeom>
              <a:avLst/>
              <a:gdLst>
                <a:gd name="T0" fmla="*/ 88900 w 538"/>
                <a:gd name="T1" fmla="*/ 449262 h 453"/>
                <a:gd name="T2" fmla="*/ 88900 w 538"/>
                <a:gd name="T3" fmla="*/ 360362 h 453"/>
                <a:gd name="T4" fmla="*/ 179388 w 538"/>
                <a:gd name="T5" fmla="*/ 314325 h 453"/>
                <a:gd name="T6" fmla="*/ 223838 w 538"/>
                <a:gd name="T7" fmla="*/ 179387 h 453"/>
                <a:gd name="T8" fmla="*/ 314325 w 538"/>
                <a:gd name="T9" fmla="*/ 134937 h 453"/>
                <a:gd name="T10" fmla="*/ 358775 w 538"/>
                <a:gd name="T11" fmla="*/ 0 h 453"/>
                <a:gd name="T12" fmla="*/ 539750 w 538"/>
                <a:gd name="T13" fmla="*/ 269875 h 453"/>
                <a:gd name="T14" fmla="*/ 809625 w 538"/>
                <a:gd name="T15" fmla="*/ 360362 h 453"/>
                <a:gd name="T16" fmla="*/ 854075 w 538"/>
                <a:gd name="T17" fmla="*/ 539750 h 453"/>
                <a:gd name="T18" fmla="*/ 719138 w 538"/>
                <a:gd name="T19" fmla="*/ 539750 h 453"/>
                <a:gd name="T20" fmla="*/ 674688 w 538"/>
                <a:gd name="T21" fmla="*/ 674687 h 453"/>
                <a:gd name="T22" fmla="*/ 449263 w 538"/>
                <a:gd name="T23" fmla="*/ 719137 h 453"/>
                <a:gd name="T24" fmla="*/ 449263 w 538"/>
                <a:gd name="T25" fmla="*/ 674687 h 453"/>
                <a:gd name="T26" fmla="*/ 223838 w 538"/>
                <a:gd name="T27" fmla="*/ 584200 h 453"/>
                <a:gd name="T28" fmla="*/ 223838 w 538"/>
                <a:gd name="T29" fmla="*/ 674687 h 453"/>
                <a:gd name="T30" fmla="*/ 88900 w 538"/>
                <a:gd name="T31" fmla="*/ 674687 h 453"/>
                <a:gd name="T32" fmla="*/ 0 w 538"/>
                <a:gd name="T33" fmla="*/ 630237 h 453"/>
                <a:gd name="T34" fmla="*/ 88900 w 538"/>
                <a:gd name="T35" fmla="*/ 495300 h 453"/>
                <a:gd name="T36" fmla="*/ 88900 w 538"/>
                <a:gd name="T37" fmla="*/ 449262 h 4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38" h="453">
                  <a:moveTo>
                    <a:pt x="56" y="283"/>
                  </a:moveTo>
                  <a:lnTo>
                    <a:pt x="56" y="227"/>
                  </a:lnTo>
                  <a:lnTo>
                    <a:pt x="113" y="198"/>
                  </a:lnTo>
                  <a:lnTo>
                    <a:pt x="141" y="113"/>
                  </a:lnTo>
                  <a:lnTo>
                    <a:pt x="198" y="85"/>
                  </a:lnTo>
                  <a:lnTo>
                    <a:pt x="226" y="0"/>
                  </a:lnTo>
                  <a:lnTo>
                    <a:pt x="340" y="170"/>
                  </a:lnTo>
                  <a:lnTo>
                    <a:pt x="510" y="227"/>
                  </a:lnTo>
                  <a:lnTo>
                    <a:pt x="538" y="340"/>
                  </a:lnTo>
                  <a:lnTo>
                    <a:pt x="453" y="340"/>
                  </a:lnTo>
                  <a:lnTo>
                    <a:pt x="425" y="425"/>
                  </a:lnTo>
                  <a:lnTo>
                    <a:pt x="283" y="453"/>
                  </a:lnTo>
                  <a:lnTo>
                    <a:pt x="283" y="425"/>
                  </a:lnTo>
                  <a:lnTo>
                    <a:pt x="141" y="368"/>
                  </a:lnTo>
                  <a:lnTo>
                    <a:pt x="141" y="425"/>
                  </a:lnTo>
                  <a:lnTo>
                    <a:pt x="56" y="425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56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2" name="Freeform 14"/>
            <p:cNvSpPr>
              <a:spLocks/>
            </p:cNvSpPr>
            <p:nvPr/>
          </p:nvSpPr>
          <p:spPr bwMode="auto">
            <a:xfrm>
              <a:off x="2351088" y="8040688"/>
              <a:ext cx="493712" cy="585787"/>
            </a:xfrm>
            <a:custGeom>
              <a:avLst/>
              <a:gdLst>
                <a:gd name="T0" fmla="*/ 493712 w 311"/>
                <a:gd name="T1" fmla="*/ 315912 h 369"/>
                <a:gd name="T2" fmla="*/ 493712 w 311"/>
                <a:gd name="T3" fmla="*/ 450850 h 369"/>
                <a:gd name="T4" fmla="*/ 404812 w 311"/>
                <a:gd name="T5" fmla="*/ 404812 h 369"/>
                <a:gd name="T6" fmla="*/ 269875 w 311"/>
                <a:gd name="T7" fmla="*/ 585787 h 369"/>
                <a:gd name="T8" fmla="*/ 88900 w 311"/>
                <a:gd name="T9" fmla="*/ 539750 h 369"/>
                <a:gd name="T10" fmla="*/ 0 w 311"/>
                <a:gd name="T11" fmla="*/ 404812 h 369"/>
                <a:gd name="T12" fmla="*/ 88900 w 311"/>
                <a:gd name="T13" fmla="*/ 315912 h 369"/>
                <a:gd name="T14" fmla="*/ 88900 w 311"/>
                <a:gd name="T15" fmla="*/ 134937 h 369"/>
                <a:gd name="T16" fmla="*/ 134937 w 311"/>
                <a:gd name="T17" fmla="*/ 0 h 369"/>
                <a:gd name="T18" fmla="*/ 223837 w 311"/>
                <a:gd name="T19" fmla="*/ 0 h 369"/>
                <a:gd name="T20" fmla="*/ 269875 w 311"/>
                <a:gd name="T21" fmla="*/ 90487 h 369"/>
                <a:gd name="T22" fmla="*/ 358775 w 311"/>
                <a:gd name="T23" fmla="*/ 90487 h 369"/>
                <a:gd name="T24" fmla="*/ 404812 w 311"/>
                <a:gd name="T25" fmla="*/ 225425 h 369"/>
                <a:gd name="T26" fmla="*/ 449262 w 311"/>
                <a:gd name="T27" fmla="*/ 225425 h 369"/>
                <a:gd name="T28" fmla="*/ 493712 w 311"/>
                <a:gd name="T29" fmla="*/ 315912 h 3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11" h="369">
                  <a:moveTo>
                    <a:pt x="311" y="199"/>
                  </a:moveTo>
                  <a:lnTo>
                    <a:pt x="311" y="284"/>
                  </a:lnTo>
                  <a:lnTo>
                    <a:pt x="255" y="255"/>
                  </a:lnTo>
                  <a:lnTo>
                    <a:pt x="170" y="369"/>
                  </a:lnTo>
                  <a:lnTo>
                    <a:pt x="56" y="340"/>
                  </a:lnTo>
                  <a:lnTo>
                    <a:pt x="0" y="255"/>
                  </a:lnTo>
                  <a:lnTo>
                    <a:pt x="56" y="199"/>
                  </a:lnTo>
                  <a:lnTo>
                    <a:pt x="56" y="85"/>
                  </a:lnTo>
                  <a:lnTo>
                    <a:pt x="85" y="0"/>
                  </a:lnTo>
                  <a:lnTo>
                    <a:pt x="141" y="0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311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3" name="Freeform 15"/>
            <p:cNvSpPr>
              <a:spLocks/>
            </p:cNvSpPr>
            <p:nvPr/>
          </p:nvSpPr>
          <p:spPr bwMode="auto">
            <a:xfrm>
              <a:off x="2620963" y="7950200"/>
              <a:ext cx="358775" cy="406400"/>
            </a:xfrm>
            <a:custGeom>
              <a:avLst/>
              <a:gdLst>
                <a:gd name="T0" fmla="*/ 358775 w 226"/>
                <a:gd name="T1" fmla="*/ 225425 h 256"/>
                <a:gd name="T2" fmla="*/ 314325 w 226"/>
                <a:gd name="T3" fmla="*/ 360363 h 256"/>
                <a:gd name="T4" fmla="*/ 223838 w 226"/>
                <a:gd name="T5" fmla="*/ 406400 h 256"/>
                <a:gd name="T6" fmla="*/ 179388 w 226"/>
                <a:gd name="T7" fmla="*/ 315913 h 256"/>
                <a:gd name="T8" fmla="*/ 134938 w 226"/>
                <a:gd name="T9" fmla="*/ 315913 h 256"/>
                <a:gd name="T10" fmla="*/ 88900 w 226"/>
                <a:gd name="T11" fmla="*/ 180975 h 256"/>
                <a:gd name="T12" fmla="*/ 0 w 226"/>
                <a:gd name="T13" fmla="*/ 180975 h 256"/>
                <a:gd name="T14" fmla="*/ 88900 w 226"/>
                <a:gd name="T15" fmla="*/ 90488 h 256"/>
                <a:gd name="T16" fmla="*/ 179388 w 226"/>
                <a:gd name="T17" fmla="*/ 90488 h 256"/>
                <a:gd name="T18" fmla="*/ 179388 w 226"/>
                <a:gd name="T19" fmla="*/ 0 h 256"/>
                <a:gd name="T20" fmla="*/ 314325 w 226"/>
                <a:gd name="T21" fmla="*/ 136525 h 256"/>
                <a:gd name="T22" fmla="*/ 358775 w 226"/>
                <a:gd name="T23" fmla="*/ 225425 h 2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6" h="256">
                  <a:moveTo>
                    <a:pt x="226" y="142"/>
                  </a:moveTo>
                  <a:lnTo>
                    <a:pt x="198" y="227"/>
                  </a:lnTo>
                  <a:lnTo>
                    <a:pt x="141" y="256"/>
                  </a:lnTo>
                  <a:lnTo>
                    <a:pt x="113" y="199"/>
                  </a:lnTo>
                  <a:lnTo>
                    <a:pt x="85" y="199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98" y="86"/>
                  </a:lnTo>
                  <a:lnTo>
                    <a:pt x="226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4" name="Freeform 16"/>
            <p:cNvSpPr>
              <a:spLocks/>
            </p:cNvSpPr>
            <p:nvPr/>
          </p:nvSpPr>
          <p:spPr bwMode="auto">
            <a:xfrm>
              <a:off x="2800350" y="7815263"/>
              <a:ext cx="314325" cy="360362"/>
            </a:xfrm>
            <a:custGeom>
              <a:avLst/>
              <a:gdLst>
                <a:gd name="T0" fmla="*/ 0 w 198"/>
                <a:gd name="T1" fmla="*/ 134937 h 227"/>
                <a:gd name="T2" fmla="*/ 134938 w 198"/>
                <a:gd name="T3" fmla="*/ 271462 h 227"/>
                <a:gd name="T4" fmla="*/ 179388 w 198"/>
                <a:gd name="T5" fmla="*/ 360362 h 227"/>
                <a:gd name="T6" fmla="*/ 269875 w 198"/>
                <a:gd name="T7" fmla="*/ 315912 h 227"/>
                <a:gd name="T8" fmla="*/ 314325 w 198"/>
                <a:gd name="T9" fmla="*/ 180975 h 227"/>
                <a:gd name="T10" fmla="*/ 134938 w 198"/>
                <a:gd name="T11" fmla="*/ 0 h 227"/>
                <a:gd name="T12" fmla="*/ 134938 w 198"/>
                <a:gd name="T13" fmla="*/ 46037 h 227"/>
                <a:gd name="T14" fmla="*/ 0 w 198"/>
                <a:gd name="T15" fmla="*/ 90487 h 227"/>
                <a:gd name="T16" fmla="*/ 0 w 198"/>
                <a:gd name="T17" fmla="*/ 13493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8" h="227">
                  <a:moveTo>
                    <a:pt x="0" y="85"/>
                  </a:moveTo>
                  <a:lnTo>
                    <a:pt x="85" y="171"/>
                  </a:lnTo>
                  <a:lnTo>
                    <a:pt x="113" y="227"/>
                  </a:lnTo>
                  <a:lnTo>
                    <a:pt x="170" y="199"/>
                  </a:lnTo>
                  <a:lnTo>
                    <a:pt x="198" y="114"/>
                  </a:lnTo>
                  <a:lnTo>
                    <a:pt x="85" y="0"/>
                  </a:lnTo>
                  <a:lnTo>
                    <a:pt x="85" y="29"/>
                  </a:lnTo>
                  <a:lnTo>
                    <a:pt x="0" y="57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5" name="Freeform 17"/>
            <p:cNvSpPr>
              <a:spLocks/>
            </p:cNvSpPr>
            <p:nvPr/>
          </p:nvSpPr>
          <p:spPr bwMode="auto">
            <a:xfrm>
              <a:off x="2351088" y="7680325"/>
              <a:ext cx="584200" cy="450850"/>
            </a:xfrm>
            <a:custGeom>
              <a:avLst/>
              <a:gdLst>
                <a:gd name="T0" fmla="*/ 584200 w 368"/>
                <a:gd name="T1" fmla="*/ 134938 h 284"/>
                <a:gd name="T2" fmla="*/ 584200 w 368"/>
                <a:gd name="T3" fmla="*/ 180975 h 284"/>
                <a:gd name="T4" fmla="*/ 449263 w 368"/>
                <a:gd name="T5" fmla="*/ 225425 h 284"/>
                <a:gd name="T6" fmla="*/ 449263 w 368"/>
                <a:gd name="T7" fmla="*/ 360363 h 284"/>
                <a:gd name="T8" fmla="*/ 358775 w 368"/>
                <a:gd name="T9" fmla="*/ 360363 h 284"/>
                <a:gd name="T10" fmla="*/ 269875 w 368"/>
                <a:gd name="T11" fmla="*/ 450850 h 284"/>
                <a:gd name="T12" fmla="*/ 223838 w 368"/>
                <a:gd name="T13" fmla="*/ 360363 h 284"/>
                <a:gd name="T14" fmla="*/ 134938 w 368"/>
                <a:gd name="T15" fmla="*/ 360363 h 284"/>
                <a:gd name="T16" fmla="*/ 44450 w 368"/>
                <a:gd name="T17" fmla="*/ 269875 h 284"/>
                <a:gd name="T18" fmla="*/ 0 w 368"/>
                <a:gd name="T19" fmla="*/ 46038 h 284"/>
                <a:gd name="T20" fmla="*/ 134938 w 368"/>
                <a:gd name="T21" fmla="*/ 0 h 284"/>
                <a:gd name="T22" fmla="*/ 269875 w 368"/>
                <a:gd name="T23" fmla="*/ 134938 h 284"/>
                <a:gd name="T24" fmla="*/ 584200 w 368"/>
                <a:gd name="T25" fmla="*/ 134938 h 2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8" h="284">
                  <a:moveTo>
                    <a:pt x="368" y="85"/>
                  </a:moveTo>
                  <a:lnTo>
                    <a:pt x="368" y="114"/>
                  </a:lnTo>
                  <a:lnTo>
                    <a:pt x="283" y="142"/>
                  </a:lnTo>
                  <a:lnTo>
                    <a:pt x="283" y="227"/>
                  </a:lnTo>
                  <a:lnTo>
                    <a:pt x="226" y="227"/>
                  </a:lnTo>
                  <a:lnTo>
                    <a:pt x="170" y="284"/>
                  </a:lnTo>
                  <a:lnTo>
                    <a:pt x="141" y="227"/>
                  </a:lnTo>
                  <a:lnTo>
                    <a:pt x="85" y="227"/>
                  </a:lnTo>
                  <a:lnTo>
                    <a:pt x="28" y="170"/>
                  </a:lnTo>
                  <a:lnTo>
                    <a:pt x="0" y="29"/>
                  </a:lnTo>
                  <a:lnTo>
                    <a:pt x="85" y="0"/>
                  </a:lnTo>
                  <a:lnTo>
                    <a:pt x="170" y="85"/>
                  </a:lnTo>
                  <a:lnTo>
                    <a:pt x="368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6" name="Freeform 18"/>
            <p:cNvSpPr>
              <a:spLocks/>
            </p:cNvSpPr>
            <p:nvPr/>
          </p:nvSpPr>
          <p:spPr bwMode="auto">
            <a:xfrm>
              <a:off x="1990725" y="8761413"/>
              <a:ext cx="449263" cy="404812"/>
            </a:xfrm>
            <a:custGeom>
              <a:avLst/>
              <a:gdLst>
                <a:gd name="T0" fmla="*/ 223838 w 283"/>
                <a:gd name="T1" fmla="*/ 404812 h 255"/>
                <a:gd name="T2" fmla="*/ 449263 w 283"/>
                <a:gd name="T3" fmla="*/ 314325 h 255"/>
                <a:gd name="T4" fmla="*/ 449263 w 283"/>
                <a:gd name="T5" fmla="*/ 88900 h 255"/>
                <a:gd name="T6" fmla="*/ 314325 w 283"/>
                <a:gd name="T7" fmla="*/ 0 h 255"/>
                <a:gd name="T8" fmla="*/ 134938 w 283"/>
                <a:gd name="T9" fmla="*/ 0 h 255"/>
                <a:gd name="T10" fmla="*/ 134938 w 283"/>
                <a:gd name="T11" fmla="*/ 44450 h 255"/>
                <a:gd name="T12" fmla="*/ 0 w 283"/>
                <a:gd name="T13" fmla="*/ 88900 h 255"/>
                <a:gd name="T14" fmla="*/ 44450 w 283"/>
                <a:gd name="T15" fmla="*/ 225425 h 255"/>
                <a:gd name="T16" fmla="*/ 134938 w 283"/>
                <a:gd name="T17" fmla="*/ 269875 h 255"/>
                <a:gd name="T18" fmla="*/ 179388 w 283"/>
                <a:gd name="T19" fmla="*/ 179387 h 255"/>
                <a:gd name="T20" fmla="*/ 223838 w 283"/>
                <a:gd name="T21" fmla="*/ 404812 h 2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3" h="255">
                  <a:moveTo>
                    <a:pt x="141" y="255"/>
                  </a:move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0" y="56"/>
                  </a:lnTo>
                  <a:lnTo>
                    <a:pt x="28" y="142"/>
                  </a:lnTo>
                  <a:lnTo>
                    <a:pt x="85" y="170"/>
                  </a:lnTo>
                  <a:lnTo>
                    <a:pt x="113" y="113"/>
                  </a:lnTo>
                  <a:lnTo>
                    <a:pt x="141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7" name="Freeform 19"/>
            <p:cNvSpPr>
              <a:spLocks/>
            </p:cNvSpPr>
            <p:nvPr/>
          </p:nvSpPr>
          <p:spPr bwMode="auto">
            <a:xfrm>
              <a:off x="2125663" y="8445500"/>
              <a:ext cx="495300" cy="404813"/>
            </a:xfrm>
            <a:custGeom>
              <a:avLst/>
              <a:gdLst>
                <a:gd name="T0" fmla="*/ 495300 w 312"/>
                <a:gd name="T1" fmla="*/ 180975 h 255"/>
                <a:gd name="T2" fmla="*/ 314325 w 312"/>
                <a:gd name="T3" fmla="*/ 269875 h 255"/>
                <a:gd name="T4" fmla="*/ 314325 w 312"/>
                <a:gd name="T5" fmla="*/ 404813 h 255"/>
                <a:gd name="T6" fmla="*/ 179388 w 312"/>
                <a:gd name="T7" fmla="*/ 315913 h 255"/>
                <a:gd name="T8" fmla="*/ 0 w 312"/>
                <a:gd name="T9" fmla="*/ 315913 h 255"/>
                <a:gd name="T10" fmla="*/ 134938 w 312"/>
                <a:gd name="T11" fmla="*/ 180975 h 255"/>
                <a:gd name="T12" fmla="*/ 134938 w 312"/>
                <a:gd name="T13" fmla="*/ 46038 h 255"/>
                <a:gd name="T14" fmla="*/ 225425 w 312"/>
                <a:gd name="T15" fmla="*/ 0 h 255"/>
                <a:gd name="T16" fmla="*/ 314325 w 312"/>
                <a:gd name="T17" fmla="*/ 134938 h 255"/>
                <a:gd name="T18" fmla="*/ 495300 w 312"/>
                <a:gd name="T19" fmla="*/ 180975 h 25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2" h="255">
                  <a:moveTo>
                    <a:pt x="312" y="114"/>
                  </a:moveTo>
                  <a:lnTo>
                    <a:pt x="198" y="170"/>
                  </a:lnTo>
                  <a:lnTo>
                    <a:pt x="198" y="255"/>
                  </a:lnTo>
                  <a:lnTo>
                    <a:pt x="113" y="199"/>
                  </a:lnTo>
                  <a:lnTo>
                    <a:pt x="0" y="199"/>
                  </a:lnTo>
                  <a:lnTo>
                    <a:pt x="85" y="114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98" y="85"/>
                  </a:lnTo>
                  <a:lnTo>
                    <a:pt x="312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8" name="Freeform 20"/>
            <p:cNvSpPr>
              <a:spLocks/>
            </p:cNvSpPr>
            <p:nvPr/>
          </p:nvSpPr>
          <p:spPr bwMode="auto">
            <a:xfrm>
              <a:off x="1720850" y="8356600"/>
              <a:ext cx="539750" cy="584200"/>
            </a:xfrm>
            <a:custGeom>
              <a:avLst/>
              <a:gdLst>
                <a:gd name="T0" fmla="*/ 539750 w 340"/>
                <a:gd name="T1" fmla="*/ 134938 h 368"/>
                <a:gd name="T2" fmla="*/ 314325 w 340"/>
                <a:gd name="T3" fmla="*/ 0 h 368"/>
                <a:gd name="T4" fmla="*/ 358775 w 340"/>
                <a:gd name="T5" fmla="*/ 88900 h 368"/>
                <a:gd name="T6" fmla="*/ 223838 w 340"/>
                <a:gd name="T7" fmla="*/ 88900 h 368"/>
                <a:gd name="T8" fmla="*/ 179388 w 340"/>
                <a:gd name="T9" fmla="*/ 44450 h 368"/>
                <a:gd name="T10" fmla="*/ 134938 w 340"/>
                <a:gd name="T11" fmla="*/ 223838 h 368"/>
                <a:gd name="T12" fmla="*/ 0 w 340"/>
                <a:gd name="T13" fmla="*/ 493713 h 368"/>
                <a:gd name="T14" fmla="*/ 88900 w 340"/>
                <a:gd name="T15" fmla="*/ 584200 h 368"/>
                <a:gd name="T16" fmla="*/ 223838 w 340"/>
                <a:gd name="T17" fmla="*/ 584200 h 368"/>
                <a:gd name="T18" fmla="*/ 269875 w 340"/>
                <a:gd name="T19" fmla="*/ 493713 h 368"/>
                <a:gd name="T20" fmla="*/ 404813 w 340"/>
                <a:gd name="T21" fmla="*/ 449263 h 368"/>
                <a:gd name="T22" fmla="*/ 404813 w 340"/>
                <a:gd name="T23" fmla="*/ 404813 h 368"/>
                <a:gd name="T24" fmla="*/ 539750 w 340"/>
                <a:gd name="T25" fmla="*/ 269875 h 368"/>
                <a:gd name="T26" fmla="*/ 539750 w 340"/>
                <a:gd name="T27" fmla="*/ 134938 h 36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198" y="0"/>
                  </a:lnTo>
                  <a:lnTo>
                    <a:pt x="226" y="56"/>
                  </a:lnTo>
                  <a:lnTo>
                    <a:pt x="141" y="56"/>
                  </a:lnTo>
                  <a:lnTo>
                    <a:pt x="113" y="28"/>
                  </a:lnTo>
                  <a:lnTo>
                    <a:pt x="85" y="141"/>
                  </a:lnTo>
                  <a:lnTo>
                    <a:pt x="0" y="311"/>
                  </a:lnTo>
                  <a:lnTo>
                    <a:pt x="56" y="368"/>
                  </a:lnTo>
                  <a:lnTo>
                    <a:pt x="141" y="368"/>
                  </a:lnTo>
                  <a:lnTo>
                    <a:pt x="170" y="311"/>
                  </a:lnTo>
                  <a:lnTo>
                    <a:pt x="255" y="283"/>
                  </a:lnTo>
                  <a:lnTo>
                    <a:pt x="255" y="255"/>
                  </a:lnTo>
                  <a:lnTo>
                    <a:pt x="340" y="170"/>
                  </a:lnTo>
                  <a:lnTo>
                    <a:pt x="34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9" name="Freeform 21"/>
            <p:cNvSpPr>
              <a:spLocks/>
            </p:cNvSpPr>
            <p:nvPr/>
          </p:nvSpPr>
          <p:spPr bwMode="auto">
            <a:xfrm>
              <a:off x="1855788" y="8086725"/>
              <a:ext cx="269875" cy="358775"/>
            </a:xfrm>
            <a:custGeom>
              <a:avLst/>
              <a:gdLst>
                <a:gd name="T0" fmla="*/ 44450 w 170"/>
                <a:gd name="T1" fmla="*/ 314325 h 226"/>
                <a:gd name="T2" fmla="*/ 88900 w 170"/>
                <a:gd name="T3" fmla="*/ 358775 h 226"/>
                <a:gd name="T4" fmla="*/ 223838 w 170"/>
                <a:gd name="T5" fmla="*/ 358775 h 226"/>
                <a:gd name="T6" fmla="*/ 179388 w 170"/>
                <a:gd name="T7" fmla="*/ 269875 h 226"/>
                <a:gd name="T8" fmla="*/ 223838 w 170"/>
                <a:gd name="T9" fmla="*/ 179388 h 226"/>
                <a:gd name="T10" fmla="*/ 179388 w 170"/>
                <a:gd name="T11" fmla="*/ 134938 h 226"/>
                <a:gd name="T12" fmla="*/ 269875 w 170"/>
                <a:gd name="T13" fmla="*/ 0 h 226"/>
                <a:gd name="T14" fmla="*/ 134938 w 170"/>
                <a:gd name="T15" fmla="*/ 44450 h 226"/>
                <a:gd name="T16" fmla="*/ 0 w 170"/>
                <a:gd name="T17" fmla="*/ 0 h 226"/>
                <a:gd name="T18" fmla="*/ 88900 w 170"/>
                <a:gd name="T19" fmla="*/ 179388 h 226"/>
                <a:gd name="T20" fmla="*/ 44450 w 170"/>
                <a:gd name="T21" fmla="*/ 314325 h 2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0" h="226">
                  <a:moveTo>
                    <a:pt x="28" y="198"/>
                  </a:moveTo>
                  <a:lnTo>
                    <a:pt x="56" y="226"/>
                  </a:lnTo>
                  <a:lnTo>
                    <a:pt x="141" y="226"/>
                  </a:lnTo>
                  <a:lnTo>
                    <a:pt x="113" y="170"/>
                  </a:lnTo>
                  <a:lnTo>
                    <a:pt x="141" y="113"/>
                  </a:lnTo>
                  <a:lnTo>
                    <a:pt x="113" y="85"/>
                  </a:lnTo>
                  <a:lnTo>
                    <a:pt x="170" y="0"/>
                  </a:lnTo>
                  <a:lnTo>
                    <a:pt x="85" y="28"/>
                  </a:lnTo>
                  <a:lnTo>
                    <a:pt x="0" y="0"/>
                  </a:lnTo>
                  <a:lnTo>
                    <a:pt x="56" y="113"/>
                  </a:lnTo>
                  <a:lnTo>
                    <a:pt x="28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0" name="Freeform 22"/>
            <p:cNvSpPr>
              <a:spLocks/>
            </p:cNvSpPr>
            <p:nvPr/>
          </p:nvSpPr>
          <p:spPr bwMode="auto">
            <a:xfrm>
              <a:off x="2035175" y="7905750"/>
              <a:ext cx="450850" cy="585788"/>
            </a:xfrm>
            <a:custGeom>
              <a:avLst/>
              <a:gdLst>
                <a:gd name="T0" fmla="*/ 90488 w 284"/>
                <a:gd name="T1" fmla="*/ 44450 h 369"/>
                <a:gd name="T2" fmla="*/ 134938 w 284"/>
                <a:gd name="T3" fmla="*/ 90488 h 369"/>
                <a:gd name="T4" fmla="*/ 90488 w 284"/>
                <a:gd name="T5" fmla="*/ 180975 h 369"/>
                <a:gd name="T6" fmla="*/ 0 w 284"/>
                <a:gd name="T7" fmla="*/ 315913 h 369"/>
                <a:gd name="T8" fmla="*/ 44450 w 284"/>
                <a:gd name="T9" fmla="*/ 360363 h 369"/>
                <a:gd name="T10" fmla="*/ 0 w 284"/>
                <a:gd name="T11" fmla="*/ 450850 h 369"/>
                <a:gd name="T12" fmla="*/ 225425 w 284"/>
                <a:gd name="T13" fmla="*/ 585788 h 369"/>
                <a:gd name="T14" fmla="*/ 315913 w 284"/>
                <a:gd name="T15" fmla="*/ 539750 h 369"/>
                <a:gd name="T16" fmla="*/ 404813 w 284"/>
                <a:gd name="T17" fmla="*/ 450850 h 369"/>
                <a:gd name="T18" fmla="*/ 404813 w 284"/>
                <a:gd name="T19" fmla="*/ 269875 h 369"/>
                <a:gd name="T20" fmla="*/ 450850 w 284"/>
                <a:gd name="T21" fmla="*/ 134938 h 369"/>
                <a:gd name="T22" fmla="*/ 360363 w 284"/>
                <a:gd name="T23" fmla="*/ 44450 h 369"/>
                <a:gd name="T24" fmla="*/ 225425 w 284"/>
                <a:gd name="T25" fmla="*/ 44450 h 369"/>
                <a:gd name="T26" fmla="*/ 179388 w 284"/>
                <a:gd name="T27" fmla="*/ 0 h 369"/>
                <a:gd name="T28" fmla="*/ 90488 w 284"/>
                <a:gd name="T29" fmla="*/ 44450 h 3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369">
                  <a:moveTo>
                    <a:pt x="57" y="28"/>
                  </a:moveTo>
                  <a:lnTo>
                    <a:pt x="85" y="57"/>
                  </a:lnTo>
                  <a:lnTo>
                    <a:pt x="57" y="114"/>
                  </a:lnTo>
                  <a:lnTo>
                    <a:pt x="0" y="199"/>
                  </a:lnTo>
                  <a:lnTo>
                    <a:pt x="28" y="227"/>
                  </a:lnTo>
                  <a:lnTo>
                    <a:pt x="0" y="284"/>
                  </a:lnTo>
                  <a:lnTo>
                    <a:pt x="142" y="369"/>
                  </a:lnTo>
                  <a:lnTo>
                    <a:pt x="199" y="340"/>
                  </a:lnTo>
                  <a:lnTo>
                    <a:pt x="255" y="284"/>
                  </a:lnTo>
                  <a:lnTo>
                    <a:pt x="255" y="170"/>
                  </a:lnTo>
                  <a:lnTo>
                    <a:pt x="284" y="85"/>
                  </a:lnTo>
                  <a:lnTo>
                    <a:pt x="227" y="28"/>
                  </a:lnTo>
                  <a:lnTo>
                    <a:pt x="142" y="28"/>
                  </a:lnTo>
                  <a:lnTo>
                    <a:pt x="113" y="0"/>
                  </a:lnTo>
                  <a:lnTo>
                    <a:pt x="57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1" name="Freeform 23"/>
            <p:cNvSpPr>
              <a:spLocks/>
            </p:cNvSpPr>
            <p:nvPr/>
          </p:nvSpPr>
          <p:spPr bwMode="auto">
            <a:xfrm>
              <a:off x="1809750" y="7815263"/>
              <a:ext cx="360363" cy="315912"/>
            </a:xfrm>
            <a:custGeom>
              <a:avLst/>
              <a:gdLst>
                <a:gd name="T0" fmla="*/ 46038 w 227"/>
                <a:gd name="T1" fmla="*/ 271462 h 199"/>
                <a:gd name="T2" fmla="*/ 46038 w 227"/>
                <a:gd name="T3" fmla="*/ 134937 h 199"/>
                <a:gd name="T4" fmla="*/ 0 w 227"/>
                <a:gd name="T5" fmla="*/ 90487 h 199"/>
                <a:gd name="T6" fmla="*/ 180975 w 227"/>
                <a:gd name="T7" fmla="*/ 90487 h 199"/>
                <a:gd name="T8" fmla="*/ 225425 w 227"/>
                <a:gd name="T9" fmla="*/ 0 h 199"/>
                <a:gd name="T10" fmla="*/ 269875 w 227"/>
                <a:gd name="T11" fmla="*/ 0 h 199"/>
                <a:gd name="T12" fmla="*/ 315913 w 227"/>
                <a:gd name="T13" fmla="*/ 134937 h 199"/>
                <a:gd name="T14" fmla="*/ 360363 w 227"/>
                <a:gd name="T15" fmla="*/ 180975 h 199"/>
                <a:gd name="T16" fmla="*/ 315913 w 227"/>
                <a:gd name="T17" fmla="*/ 271462 h 199"/>
                <a:gd name="T18" fmla="*/ 180975 w 227"/>
                <a:gd name="T19" fmla="*/ 315912 h 199"/>
                <a:gd name="T20" fmla="*/ 46038 w 227"/>
                <a:gd name="T21" fmla="*/ 271462 h 1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199">
                  <a:moveTo>
                    <a:pt x="29" y="171"/>
                  </a:moveTo>
                  <a:lnTo>
                    <a:pt x="29" y="85"/>
                  </a:lnTo>
                  <a:lnTo>
                    <a:pt x="0" y="57"/>
                  </a:lnTo>
                  <a:lnTo>
                    <a:pt x="114" y="57"/>
                  </a:lnTo>
                  <a:lnTo>
                    <a:pt x="142" y="0"/>
                  </a:lnTo>
                  <a:lnTo>
                    <a:pt x="170" y="0"/>
                  </a:lnTo>
                  <a:lnTo>
                    <a:pt x="199" y="85"/>
                  </a:lnTo>
                  <a:lnTo>
                    <a:pt x="227" y="114"/>
                  </a:lnTo>
                  <a:lnTo>
                    <a:pt x="199" y="171"/>
                  </a:lnTo>
                  <a:lnTo>
                    <a:pt x="114" y="199"/>
                  </a:lnTo>
                  <a:lnTo>
                    <a:pt x="29" y="1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2" name="Freeform 24"/>
            <p:cNvSpPr>
              <a:spLocks/>
            </p:cNvSpPr>
            <p:nvPr/>
          </p:nvSpPr>
          <p:spPr bwMode="auto">
            <a:xfrm>
              <a:off x="1585913" y="7186613"/>
              <a:ext cx="900112" cy="763587"/>
            </a:xfrm>
            <a:custGeom>
              <a:avLst/>
              <a:gdLst>
                <a:gd name="T0" fmla="*/ 223837 w 567"/>
                <a:gd name="T1" fmla="*/ 719137 h 481"/>
                <a:gd name="T2" fmla="*/ 0 w 567"/>
                <a:gd name="T3" fmla="*/ 493712 h 481"/>
                <a:gd name="T4" fmla="*/ 44450 w 567"/>
                <a:gd name="T5" fmla="*/ 404812 h 481"/>
                <a:gd name="T6" fmla="*/ 134937 w 567"/>
                <a:gd name="T7" fmla="*/ 404812 h 481"/>
                <a:gd name="T8" fmla="*/ 223837 w 567"/>
                <a:gd name="T9" fmla="*/ 314325 h 481"/>
                <a:gd name="T10" fmla="*/ 134937 w 567"/>
                <a:gd name="T11" fmla="*/ 223837 h 481"/>
                <a:gd name="T12" fmla="*/ 179387 w 567"/>
                <a:gd name="T13" fmla="*/ 179387 h 481"/>
                <a:gd name="T14" fmla="*/ 223837 w 567"/>
                <a:gd name="T15" fmla="*/ 223837 h 481"/>
                <a:gd name="T16" fmla="*/ 269875 w 567"/>
                <a:gd name="T17" fmla="*/ 179387 h 481"/>
                <a:gd name="T18" fmla="*/ 269875 w 567"/>
                <a:gd name="T19" fmla="*/ 88900 h 481"/>
                <a:gd name="T20" fmla="*/ 493712 w 567"/>
                <a:gd name="T21" fmla="*/ 0 h 481"/>
                <a:gd name="T22" fmla="*/ 628650 w 567"/>
                <a:gd name="T23" fmla="*/ 44450 h 481"/>
                <a:gd name="T24" fmla="*/ 584200 w 567"/>
                <a:gd name="T25" fmla="*/ 314325 h 481"/>
                <a:gd name="T26" fmla="*/ 854075 w 567"/>
                <a:gd name="T27" fmla="*/ 404812 h 481"/>
                <a:gd name="T28" fmla="*/ 900112 w 567"/>
                <a:gd name="T29" fmla="*/ 493712 h 481"/>
                <a:gd name="T30" fmla="*/ 765175 w 567"/>
                <a:gd name="T31" fmla="*/ 539750 h 481"/>
                <a:gd name="T32" fmla="*/ 809625 w 567"/>
                <a:gd name="T33" fmla="*/ 763587 h 481"/>
                <a:gd name="T34" fmla="*/ 674687 w 567"/>
                <a:gd name="T35" fmla="*/ 763587 h 481"/>
                <a:gd name="T36" fmla="*/ 628650 w 567"/>
                <a:gd name="T37" fmla="*/ 719137 h 481"/>
                <a:gd name="T38" fmla="*/ 539750 w 567"/>
                <a:gd name="T39" fmla="*/ 763587 h 481"/>
                <a:gd name="T40" fmla="*/ 493712 w 567"/>
                <a:gd name="T41" fmla="*/ 628650 h 481"/>
                <a:gd name="T42" fmla="*/ 449262 w 567"/>
                <a:gd name="T43" fmla="*/ 628650 h 481"/>
                <a:gd name="T44" fmla="*/ 404812 w 567"/>
                <a:gd name="T45" fmla="*/ 719137 h 481"/>
                <a:gd name="T46" fmla="*/ 223837 w 567"/>
                <a:gd name="T47" fmla="*/ 719137 h 4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67" h="481">
                  <a:moveTo>
                    <a:pt x="141" y="453"/>
                  </a:moveTo>
                  <a:lnTo>
                    <a:pt x="0" y="311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141" y="198"/>
                  </a:lnTo>
                  <a:lnTo>
                    <a:pt x="85" y="141"/>
                  </a:lnTo>
                  <a:lnTo>
                    <a:pt x="113" y="113"/>
                  </a:lnTo>
                  <a:lnTo>
                    <a:pt x="141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311" y="0"/>
                  </a:lnTo>
                  <a:lnTo>
                    <a:pt x="396" y="28"/>
                  </a:lnTo>
                  <a:lnTo>
                    <a:pt x="368" y="198"/>
                  </a:lnTo>
                  <a:lnTo>
                    <a:pt x="538" y="255"/>
                  </a:lnTo>
                  <a:lnTo>
                    <a:pt x="567" y="311"/>
                  </a:lnTo>
                  <a:lnTo>
                    <a:pt x="482" y="340"/>
                  </a:lnTo>
                  <a:lnTo>
                    <a:pt x="510" y="481"/>
                  </a:lnTo>
                  <a:lnTo>
                    <a:pt x="425" y="481"/>
                  </a:lnTo>
                  <a:lnTo>
                    <a:pt x="396" y="453"/>
                  </a:lnTo>
                  <a:lnTo>
                    <a:pt x="340" y="481"/>
                  </a:lnTo>
                  <a:lnTo>
                    <a:pt x="311" y="396"/>
                  </a:lnTo>
                  <a:lnTo>
                    <a:pt x="283" y="396"/>
                  </a:lnTo>
                  <a:lnTo>
                    <a:pt x="255" y="453"/>
                  </a:lnTo>
                  <a:lnTo>
                    <a:pt x="141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3" name="Freeform 25"/>
            <p:cNvSpPr>
              <a:spLocks/>
            </p:cNvSpPr>
            <p:nvPr/>
          </p:nvSpPr>
          <p:spPr bwMode="auto">
            <a:xfrm>
              <a:off x="2979738" y="6826250"/>
              <a:ext cx="360362" cy="404813"/>
            </a:xfrm>
            <a:custGeom>
              <a:avLst/>
              <a:gdLst>
                <a:gd name="T0" fmla="*/ 360362 w 227"/>
                <a:gd name="T1" fmla="*/ 269875 h 255"/>
                <a:gd name="T2" fmla="*/ 315912 w 227"/>
                <a:gd name="T3" fmla="*/ 134938 h 255"/>
                <a:gd name="T4" fmla="*/ 315912 w 227"/>
                <a:gd name="T5" fmla="*/ 44450 h 255"/>
                <a:gd name="T6" fmla="*/ 134937 w 227"/>
                <a:gd name="T7" fmla="*/ 0 h 255"/>
                <a:gd name="T8" fmla="*/ 0 w 227"/>
                <a:gd name="T9" fmla="*/ 88900 h 255"/>
                <a:gd name="T10" fmla="*/ 90487 w 227"/>
                <a:gd name="T11" fmla="*/ 179388 h 255"/>
                <a:gd name="T12" fmla="*/ 180975 w 227"/>
                <a:gd name="T13" fmla="*/ 404813 h 255"/>
                <a:gd name="T14" fmla="*/ 360362 w 227"/>
                <a:gd name="T15" fmla="*/ 269875 h 2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55">
                  <a:moveTo>
                    <a:pt x="227" y="170"/>
                  </a:moveTo>
                  <a:lnTo>
                    <a:pt x="199" y="85"/>
                  </a:lnTo>
                  <a:lnTo>
                    <a:pt x="199" y="28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14" y="255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4" name="Freeform 26"/>
            <p:cNvSpPr>
              <a:spLocks/>
            </p:cNvSpPr>
            <p:nvPr/>
          </p:nvSpPr>
          <p:spPr bwMode="auto">
            <a:xfrm>
              <a:off x="3160713" y="7096125"/>
              <a:ext cx="269875" cy="360363"/>
            </a:xfrm>
            <a:custGeom>
              <a:avLst/>
              <a:gdLst>
                <a:gd name="T0" fmla="*/ 179388 w 170"/>
                <a:gd name="T1" fmla="*/ 0 h 227"/>
                <a:gd name="T2" fmla="*/ 0 w 170"/>
                <a:gd name="T3" fmla="*/ 134938 h 227"/>
                <a:gd name="T4" fmla="*/ 90488 w 170"/>
                <a:gd name="T5" fmla="*/ 360363 h 227"/>
                <a:gd name="T6" fmla="*/ 269875 w 170"/>
                <a:gd name="T7" fmla="*/ 179388 h 227"/>
                <a:gd name="T8" fmla="*/ 179388 w 170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227">
                  <a:moveTo>
                    <a:pt x="113" y="0"/>
                  </a:moveTo>
                  <a:lnTo>
                    <a:pt x="0" y="85"/>
                  </a:lnTo>
                  <a:lnTo>
                    <a:pt x="57" y="227"/>
                  </a:lnTo>
                  <a:lnTo>
                    <a:pt x="170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5" name="Freeform 27"/>
            <p:cNvSpPr>
              <a:spLocks/>
            </p:cNvSpPr>
            <p:nvPr/>
          </p:nvSpPr>
          <p:spPr bwMode="auto">
            <a:xfrm>
              <a:off x="2890838" y="6510338"/>
              <a:ext cx="449262" cy="404812"/>
            </a:xfrm>
            <a:custGeom>
              <a:avLst/>
              <a:gdLst>
                <a:gd name="T0" fmla="*/ 88900 w 283"/>
                <a:gd name="T1" fmla="*/ 404812 h 255"/>
                <a:gd name="T2" fmla="*/ 0 w 283"/>
                <a:gd name="T3" fmla="*/ 315912 h 255"/>
                <a:gd name="T4" fmla="*/ 88900 w 283"/>
                <a:gd name="T5" fmla="*/ 180975 h 255"/>
                <a:gd name="T6" fmla="*/ 88900 w 283"/>
                <a:gd name="T7" fmla="*/ 90487 h 255"/>
                <a:gd name="T8" fmla="*/ 179387 w 283"/>
                <a:gd name="T9" fmla="*/ 46037 h 255"/>
                <a:gd name="T10" fmla="*/ 223837 w 283"/>
                <a:gd name="T11" fmla="*/ 0 h 255"/>
                <a:gd name="T12" fmla="*/ 314325 w 283"/>
                <a:gd name="T13" fmla="*/ 46037 h 255"/>
                <a:gd name="T14" fmla="*/ 360362 w 283"/>
                <a:gd name="T15" fmla="*/ 0 h 255"/>
                <a:gd name="T16" fmla="*/ 404812 w 283"/>
                <a:gd name="T17" fmla="*/ 46037 h 255"/>
                <a:gd name="T18" fmla="*/ 449262 w 283"/>
                <a:gd name="T19" fmla="*/ 134937 h 255"/>
                <a:gd name="T20" fmla="*/ 269875 w 283"/>
                <a:gd name="T21" fmla="*/ 134937 h 255"/>
                <a:gd name="T22" fmla="*/ 179387 w 283"/>
                <a:gd name="T23" fmla="*/ 225425 h 255"/>
                <a:gd name="T24" fmla="*/ 223837 w 283"/>
                <a:gd name="T25" fmla="*/ 315912 h 255"/>
                <a:gd name="T26" fmla="*/ 88900 w 283"/>
                <a:gd name="T27" fmla="*/ 404812 h 2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3" h="255">
                  <a:moveTo>
                    <a:pt x="56" y="255"/>
                  </a:moveTo>
                  <a:lnTo>
                    <a:pt x="0" y="199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113" y="29"/>
                  </a:lnTo>
                  <a:lnTo>
                    <a:pt x="141" y="0"/>
                  </a:lnTo>
                  <a:lnTo>
                    <a:pt x="198" y="29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83" y="85"/>
                  </a:lnTo>
                  <a:lnTo>
                    <a:pt x="170" y="85"/>
                  </a:lnTo>
                  <a:lnTo>
                    <a:pt x="113" y="142"/>
                  </a:lnTo>
                  <a:lnTo>
                    <a:pt x="141" y="199"/>
                  </a:lnTo>
                  <a:lnTo>
                    <a:pt x="56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6" name="Freeform 28"/>
            <p:cNvSpPr>
              <a:spLocks/>
            </p:cNvSpPr>
            <p:nvPr/>
          </p:nvSpPr>
          <p:spPr bwMode="auto">
            <a:xfrm>
              <a:off x="3070225" y="6645275"/>
              <a:ext cx="404813" cy="315913"/>
            </a:xfrm>
            <a:custGeom>
              <a:avLst/>
              <a:gdLst>
                <a:gd name="T0" fmla="*/ 269875 w 255"/>
                <a:gd name="T1" fmla="*/ 0 h 199"/>
                <a:gd name="T2" fmla="*/ 90488 w 255"/>
                <a:gd name="T3" fmla="*/ 0 h 199"/>
                <a:gd name="T4" fmla="*/ 0 w 255"/>
                <a:gd name="T5" fmla="*/ 90488 h 199"/>
                <a:gd name="T6" fmla="*/ 44450 w 255"/>
                <a:gd name="T7" fmla="*/ 180975 h 199"/>
                <a:gd name="T8" fmla="*/ 225425 w 255"/>
                <a:gd name="T9" fmla="*/ 225425 h 199"/>
                <a:gd name="T10" fmla="*/ 225425 w 255"/>
                <a:gd name="T11" fmla="*/ 315913 h 199"/>
                <a:gd name="T12" fmla="*/ 315913 w 255"/>
                <a:gd name="T13" fmla="*/ 269875 h 199"/>
                <a:gd name="T14" fmla="*/ 404813 w 255"/>
                <a:gd name="T15" fmla="*/ 180975 h 199"/>
                <a:gd name="T16" fmla="*/ 404813 w 255"/>
                <a:gd name="T17" fmla="*/ 90488 h 199"/>
                <a:gd name="T18" fmla="*/ 315913 w 255"/>
                <a:gd name="T19" fmla="*/ 90488 h 199"/>
                <a:gd name="T20" fmla="*/ 269875 w 255"/>
                <a:gd name="T21" fmla="*/ 0 h 1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5" h="199">
                  <a:moveTo>
                    <a:pt x="170" y="0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8" y="114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199" y="170"/>
                  </a:lnTo>
                  <a:lnTo>
                    <a:pt x="255" y="114"/>
                  </a:lnTo>
                  <a:lnTo>
                    <a:pt x="255" y="57"/>
                  </a:lnTo>
                  <a:lnTo>
                    <a:pt x="199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7" name="Freeform 29"/>
            <p:cNvSpPr>
              <a:spLocks/>
            </p:cNvSpPr>
            <p:nvPr/>
          </p:nvSpPr>
          <p:spPr bwMode="auto">
            <a:xfrm>
              <a:off x="2574925" y="6465888"/>
              <a:ext cx="404813" cy="360362"/>
            </a:xfrm>
            <a:custGeom>
              <a:avLst/>
              <a:gdLst>
                <a:gd name="T0" fmla="*/ 315913 w 255"/>
                <a:gd name="T1" fmla="*/ 360362 h 227"/>
                <a:gd name="T2" fmla="*/ 404813 w 255"/>
                <a:gd name="T3" fmla="*/ 225425 h 227"/>
                <a:gd name="T4" fmla="*/ 404813 w 255"/>
                <a:gd name="T5" fmla="*/ 134937 h 227"/>
                <a:gd name="T6" fmla="*/ 360363 w 255"/>
                <a:gd name="T7" fmla="*/ 0 h 227"/>
                <a:gd name="T8" fmla="*/ 269875 w 255"/>
                <a:gd name="T9" fmla="*/ 0 h 227"/>
                <a:gd name="T10" fmla="*/ 225425 w 255"/>
                <a:gd name="T11" fmla="*/ 44450 h 227"/>
                <a:gd name="T12" fmla="*/ 90488 w 255"/>
                <a:gd name="T13" fmla="*/ 0 h 227"/>
                <a:gd name="T14" fmla="*/ 90488 w 255"/>
                <a:gd name="T15" fmla="*/ 90487 h 227"/>
                <a:gd name="T16" fmla="*/ 46038 w 255"/>
                <a:gd name="T17" fmla="*/ 179387 h 227"/>
                <a:gd name="T18" fmla="*/ 0 w 255"/>
                <a:gd name="T19" fmla="*/ 360362 h 227"/>
                <a:gd name="T20" fmla="*/ 180975 w 255"/>
                <a:gd name="T21" fmla="*/ 314325 h 227"/>
                <a:gd name="T22" fmla="*/ 315913 w 255"/>
                <a:gd name="T23" fmla="*/ 360362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5" h="227">
                  <a:moveTo>
                    <a:pt x="199" y="227"/>
                  </a:moveTo>
                  <a:lnTo>
                    <a:pt x="255" y="142"/>
                  </a:lnTo>
                  <a:lnTo>
                    <a:pt x="255" y="85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29" y="113"/>
                  </a:lnTo>
                  <a:lnTo>
                    <a:pt x="0" y="227"/>
                  </a:lnTo>
                  <a:lnTo>
                    <a:pt x="114" y="198"/>
                  </a:lnTo>
                  <a:lnTo>
                    <a:pt x="199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8" name="Freeform 30"/>
            <p:cNvSpPr>
              <a:spLocks/>
            </p:cNvSpPr>
            <p:nvPr/>
          </p:nvSpPr>
          <p:spPr bwMode="auto">
            <a:xfrm>
              <a:off x="2079625" y="6330950"/>
              <a:ext cx="541338" cy="495300"/>
            </a:xfrm>
            <a:custGeom>
              <a:avLst/>
              <a:gdLst>
                <a:gd name="T0" fmla="*/ 495300 w 341"/>
                <a:gd name="T1" fmla="*/ 495300 h 312"/>
                <a:gd name="T2" fmla="*/ 406400 w 341"/>
                <a:gd name="T3" fmla="*/ 449263 h 312"/>
                <a:gd name="T4" fmla="*/ 406400 w 341"/>
                <a:gd name="T5" fmla="*/ 360363 h 312"/>
                <a:gd name="T6" fmla="*/ 360363 w 341"/>
                <a:gd name="T7" fmla="*/ 314325 h 312"/>
                <a:gd name="T8" fmla="*/ 315913 w 341"/>
                <a:gd name="T9" fmla="*/ 404813 h 312"/>
                <a:gd name="T10" fmla="*/ 271463 w 341"/>
                <a:gd name="T11" fmla="*/ 404813 h 312"/>
                <a:gd name="T12" fmla="*/ 225425 w 341"/>
                <a:gd name="T13" fmla="*/ 314325 h 312"/>
                <a:gd name="T14" fmla="*/ 134938 w 341"/>
                <a:gd name="T15" fmla="*/ 314325 h 312"/>
                <a:gd name="T16" fmla="*/ 90488 w 341"/>
                <a:gd name="T17" fmla="*/ 404813 h 312"/>
                <a:gd name="T18" fmla="*/ 46038 w 341"/>
                <a:gd name="T19" fmla="*/ 360363 h 312"/>
                <a:gd name="T20" fmla="*/ 0 w 341"/>
                <a:gd name="T21" fmla="*/ 134938 h 312"/>
                <a:gd name="T22" fmla="*/ 46038 w 341"/>
                <a:gd name="T23" fmla="*/ 44450 h 312"/>
                <a:gd name="T24" fmla="*/ 90488 w 341"/>
                <a:gd name="T25" fmla="*/ 90488 h 312"/>
                <a:gd name="T26" fmla="*/ 134938 w 341"/>
                <a:gd name="T27" fmla="*/ 0 h 312"/>
                <a:gd name="T28" fmla="*/ 271463 w 341"/>
                <a:gd name="T29" fmla="*/ 44450 h 312"/>
                <a:gd name="T30" fmla="*/ 271463 w 341"/>
                <a:gd name="T31" fmla="*/ 134938 h 312"/>
                <a:gd name="T32" fmla="*/ 406400 w 341"/>
                <a:gd name="T33" fmla="*/ 179388 h 312"/>
                <a:gd name="T34" fmla="*/ 495300 w 341"/>
                <a:gd name="T35" fmla="*/ 134938 h 312"/>
                <a:gd name="T36" fmla="*/ 541338 w 341"/>
                <a:gd name="T37" fmla="*/ 314325 h 312"/>
                <a:gd name="T38" fmla="*/ 495300 w 341"/>
                <a:gd name="T39" fmla="*/ 495300 h 3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41" h="312">
                  <a:moveTo>
                    <a:pt x="312" y="312"/>
                  </a:moveTo>
                  <a:lnTo>
                    <a:pt x="256" y="283"/>
                  </a:lnTo>
                  <a:lnTo>
                    <a:pt x="256" y="227"/>
                  </a:lnTo>
                  <a:lnTo>
                    <a:pt x="227" y="198"/>
                  </a:lnTo>
                  <a:lnTo>
                    <a:pt x="199" y="255"/>
                  </a:lnTo>
                  <a:lnTo>
                    <a:pt x="171" y="255"/>
                  </a:lnTo>
                  <a:lnTo>
                    <a:pt x="142" y="198"/>
                  </a:lnTo>
                  <a:lnTo>
                    <a:pt x="85" y="198"/>
                  </a:lnTo>
                  <a:lnTo>
                    <a:pt x="57" y="255"/>
                  </a:lnTo>
                  <a:lnTo>
                    <a:pt x="29" y="227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171" y="28"/>
                  </a:lnTo>
                  <a:lnTo>
                    <a:pt x="171" y="85"/>
                  </a:lnTo>
                  <a:lnTo>
                    <a:pt x="256" y="113"/>
                  </a:lnTo>
                  <a:lnTo>
                    <a:pt x="312" y="85"/>
                  </a:lnTo>
                  <a:lnTo>
                    <a:pt x="341" y="198"/>
                  </a:lnTo>
                  <a:lnTo>
                    <a:pt x="312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9" name="Freeform 31"/>
            <p:cNvSpPr>
              <a:spLocks/>
            </p:cNvSpPr>
            <p:nvPr/>
          </p:nvSpPr>
          <p:spPr bwMode="auto">
            <a:xfrm>
              <a:off x="2035175" y="6645275"/>
              <a:ext cx="450850" cy="585788"/>
            </a:xfrm>
            <a:custGeom>
              <a:avLst/>
              <a:gdLst>
                <a:gd name="T0" fmla="*/ 450850 w 284"/>
                <a:gd name="T1" fmla="*/ 134938 h 369"/>
                <a:gd name="T2" fmla="*/ 450850 w 284"/>
                <a:gd name="T3" fmla="*/ 46038 h 369"/>
                <a:gd name="T4" fmla="*/ 404813 w 284"/>
                <a:gd name="T5" fmla="*/ 0 h 369"/>
                <a:gd name="T6" fmla="*/ 360363 w 284"/>
                <a:gd name="T7" fmla="*/ 90488 h 369"/>
                <a:gd name="T8" fmla="*/ 315913 w 284"/>
                <a:gd name="T9" fmla="*/ 90488 h 369"/>
                <a:gd name="T10" fmla="*/ 269875 w 284"/>
                <a:gd name="T11" fmla="*/ 0 h 369"/>
                <a:gd name="T12" fmla="*/ 179388 w 284"/>
                <a:gd name="T13" fmla="*/ 0 h 369"/>
                <a:gd name="T14" fmla="*/ 134938 w 284"/>
                <a:gd name="T15" fmla="*/ 90488 h 369"/>
                <a:gd name="T16" fmla="*/ 90488 w 284"/>
                <a:gd name="T17" fmla="*/ 46038 h 369"/>
                <a:gd name="T18" fmla="*/ 0 w 284"/>
                <a:gd name="T19" fmla="*/ 0 h 369"/>
                <a:gd name="T20" fmla="*/ 0 w 284"/>
                <a:gd name="T21" fmla="*/ 90488 h 369"/>
                <a:gd name="T22" fmla="*/ 90488 w 284"/>
                <a:gd name="T23" fmla="*/ 134938 h 369"/>
                <a:gd name="T24" fmla="*/ 134938 w 284"/>
                <a:gd name="T25" fmla="*/ 180975 h 369"/>
                <a:gd name="T26" fmla="*/ 44450 w 284"/>
                <a:gd name="T27" fmla="*/ 360363 h 369"/>
                <a:gd name="T28" fmla="*/ 44450 w 284"/>
                <a:gd name="T29" fmla="*/ 541338 h 369"/>
                <a:gd name="T30" fmla="*/ 179388 w 284"/>
                <a:gd name="T31" fmla="*/ 585788 h 369"/>
                <a:gd name="T32" fmla="*/ 179388 w 284"/>
                <a:gd name="T33" fmla="*/ 450850 h 369"/>
                <a:gd name="T34" fmla="*/ 450850 w 284"/>
                <a:gd name="T35" fmla="*/ 134938 h 3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4" h="369">
                  <a:moveTo>
                    <a:pt x="284" y="85"/>
                  </a:moveTo>
                  <a:lnTo>
                    <a:pt x="284" y="29"/>
                  </a:lnTo>
                  <a:lnTo>
                    <a:pt x="255" y="0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57" y="29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85"/>
                  </a:lnTo>
                  <a:lnTo>
                    <a:pt x="85" y="114"/>
                  </a:lnTo>
                  <a:lnTo>
                    <a:pt x="28" y="227"/>
                  </a:lnTo>
                  <a:lnTo>
                    <a:pt x="28" y="341"/>
                  </a:lnTo>
                  <a:lnTo>
                    <a:pt x="113" y="369"/>
                  </a:lnTo>
                  <a:lnTo>
                    <a:pt x="113" y="284"/>
                  </a:lnTo>
                  <a:lnTo>
                    <a:pt x="284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0" name="Freeform 32"/>
            <p:cNvSpPr>
              <a:spLocks/>
            </p:cNvSpPr>
            <p:nvPr/>
          </p:nvSpPr>
          <p:spPr bwMode="auto">
            <a:xfrm>
              <a:off x="1360488" y="6645275"/>
              <a:ext cx="449262" cy="1035050"/>
            </a:xfrm>
            <a:custGeom>
              <a:avLst/>
              <a:gdLst>
                <a:gd name="T0" fmla="*/ 225425 w 283"/>
                <a:gd name="T1" fmla="*/ 1035050 h 652"/>
                <a:gd name="T2" fmla="*/ 269875 w 283"/>
                <a:gd name="T3" fmla="*/ 946150 h 652"/>
                <a:gd name="T4" fmla="*/ 360362 w 283"/>
                <a:gd name="T5" fmla="*/ 946150 h 652"/>
                <a:gd name="T6" fmla="*/ 449262 w 283"/>
                <a:gd name="T7" fmla="*/ 855663 h 652"/>
                <a:gd name="T8" fmla="*/ 360362 w 283"/>
                <a:gd name="T9" fmla="*/ 765175 h 652"/>
                <a:gd name="T10" fmla="*/ 314325 w 283"/>
                <a:gd name="T11" fmla="*/ 541338 h 652"/>
                <a:gd name="T12" fmla="*/ 225425 w 283"/>
                <a:gd name="T13" fmla="*/ 450850 h 652"/>
                <a:gd name="T14" fmla="*/ 314325 w 283"/>
                <a:gd name="T15" fmla="*/ 450850 h 652"/>
                <a:gd name="T16" fmla="*/ 360362 w 283"/>
                <a:gd name="T17" fmla="*/ 315913 h 652"/>
                <a:gd name="T18" fmla="*/ 314325 w 283"/>
                <a:gd name="T19" fmla="*/ 225425 h 652"/>
                <a:gd name="T20" fmla="*/ 449262 w 283"/>
                <a:gd name="T21" fmla="*/ 134938 h 652"/>
                <a:gd name="T22" fmla="*/ 404812 w 283"/>
                <a:gd name="T23" fmla="*/ 90488 h 652"/>
                <a:gd name="T24" fmla="*/ 269875 w 283"/>
                <a:gd name="T25" fmla="*/ 90488 h 652"/>
                <a:gd name="T26" fmla="*/ 314325 w 283"/>
                <a:gd name="T27" fmla="*/ 46038 h 652"/>
                <a:gd name="T28" fmla="*/ 134937 w 283"/>
                <a:gd name="T29" fmla="*/ 0 h 652"/>
                <a:gd name="T30" fmla="*/ 90487 w 283"/>
                <a:gd name="T31" fmla="*/ 360363 h 652"/>
                <a:gd name="T32" fmla="*/ 90487 w 283"/>
                <a:gd name="T33" fmla="*/ 541338 h 652"/>
                <a:gd name="T34" fmla="*/ 0 w 283"/>
                <a:gd name="T35" fmla="*/ 720725 h 652"/>
                <a:gd name="T36" fmla="*/ 90487 w 283"/>
                <a:gd name="T37" fmla="*/ 946150 h 652"/>
                <a:gd name="T38" fmla="*/ 134937 w 283"/>
                <a:gd name="T39" fmla="*/ 946150 h 652"/>
                <a:gd name="T40" fmla="*/ 225425 w 283"/>
                <a:gd name="T41" fmla="*/ 1035050 h 6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3" h="652">
                  <a:moveTo>
                    <a:pt x="142" y="652"/>
                  </a:moveTo>
                  <a:lnTo>
                    <a:pt x="170" y="596"/>
                  </a:lnTo>
                  <a:lnTo>
                    <a:pt x="227" y="596"/>
                  </a:lnTo>
                  <a:lnTo>
                    <a:pt x="283" y="539"/>
                  </a:lnTo>
                  <a:lnTo>
                    <a:pt x="227" y="482"/>
                  </a:lnTo>
                  <a:lnTo>
                    <a:pt x="198" y="341"/>
                  </a:lnTo>
                  <a:lnTo>
                    <a:pt x="142" y="284"/>
                  </a:lnTo>
                  <a:lnTo>
                    <a:pt x="198" y="284"/>
                  </a:lnTo>
                  <a:lnTo>
                    <a:pt x="227" y="199"/>
                  </a:lnTo>
                  <a:lnTo>
                    <a:pt x="198" y="142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170" y="57"/>
                  </a:lnTo>
                  <a:lnTo>
                    <a:pt x="198" y="29"/>
                  </a:lnTo>
                  <a:lnTo>
                    <a:pt x="85" y="0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0" y="454"/>
                  </a:lnTo>
                  <a:lnTo>
                    <a:pt x="57" y="596"/>
                  </a:lnTo>
                  <a:lnTo>
                    <a:pt x="85" y="596"/>
                  </a:lnTo>
                  <a:lnTo>
                    <a:pt x="142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1" name="Freeform 33"/>
            <p:cNvSpPr>
              <a:spLocks/>
            </p:cNvSpPr>
            <p:nvPr/>
          </p:nvSpPr>
          <p:spPr bwMode="auto">
            <a:xfrm>
              <a:off x="1585913" y="6645275"/>
              <a:ext cx="584200" cy="765175"/>
            </a:xfrm>
            <a:custGeom>
              <a:avLst/>
              <a:gdLst>
                <a:gd name="T0" fmla="*/ 449263 w 368"/>
                <a:gd name="T1" fmla="*/ 0 h 482"/>
                <a:gd name="T2" fmla="*/ 358775 w 368"/>
                <a:gd name="T3" fmla="*/ 46038 h 482"/>
                <a:gd name="T4" fmla="*/ 404813 w 368"/>
                <a:gd name="T5" fmla="*/ 134938 h 482"/>
                <a:gd name="T6" fmla="*/ 314325 w 368"/>
                <a:gd name="T7" fmla="*/ 180975 h 482"/>
                <a:gd name="T8" fmla="*/ 223838 w 368"/>
                <a:gd name="T9" fmla="*/ 134938 h 482"/>
                <a:gd name="T10" fmla="*/ 88900 w 368"/>
                <a:gd name="T11" fmla="*/ 225425 h 482"/>
                <a:gd name="T12" fmla="*/ 134938 w 368"/>
                <a:gd name="T13" fmla="*/ 315913 h 482"/>
                <a:gd name="T14" fmla="*/ 88900 w 368"/>
                <a:gd name="T15" fmla="*/ 450850 h 482"/>
                <a:gd name="T16" fmla="*/ 0 w 368"/>
                <a:gd name="T17" fmla="*/ 450850 h 482"/>
                <a:gd name="T18" fmla="*/ 88900 w 368"/>
                <a:gd name="T19" fmla="*/ 541338 h 482"/>
                <a:gd name="T20" fmla="*/ 134938 w 368"/>
                <a:gd name="T21" fmla="*/ 765175 h 482"/>
                <a:gd name="T22" fmla="*/ 179388 w 368"/>
                <a:gd name="T23" fmla="*/ 720725 h 482"/>
                <a:gd name="T24" fmla="*/ 223838 w 368"/>
                <a:gd name="T25" fmla="*/ 765175 h 482"/>
                <a:gd name="T26" fmla="*/ 269875 w 368"/>
                <a:gd name="T27" fmla="*/ 720725 h 482"/>
                <a:gd name="T28" fmla="*/ 269875 w 368"/>
                <a:gd name="T29" fmla="*/ 630238 h 482"/>
                <a:gd name="T30" fmla="*/ 493713 w 368"/>
                <a:gd name="T31" fmla="*/ 541338 h 482"/>
                <a:gd name="T32" fmla="*/ 493713 w 368"/>
                <a:gd name="T33" fmla="*/ 360363 h 482"/>
                <a:gd name="T34" fmla="*/ 584200 w 368"/>
                <a:gd name="T35" fmla="*/ 180975 h 482"/>
                <a:gd name="T36" fmla="*/ 539750 w 368"/>
                <a:gd name="T37" fmla="*/ 134938 h 482"/>
                <a:gd name="T38" fmla="*/ 449263 w 368"/>
                <a:gd name="T39" fmla="*/ 90488 h 482"/>
                <a:gd name="T40" fmla="*/ 449263 w 368"/>
                <a:gd name="T41" fmla="*/ 0 h 48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68" h="482">
                  <a:moveTo>
                    <a:pt x="283" y="0"/>
                  </a:moveTo>
                  <a:lnTo>
                    <a:pt x="226" y="29"/>
                  </a:lnTo>
                  <a:lnTo>
                    <a:pt x="255" y="85"/>
                  </a:lnTo>
                  <a:lnTo>
                    <a:pt x="198" y="114"/>
                  </a:lnTo>
                  <a:lnTo>
                    <a:pt x="141" y="85"/>
                  </a:lnTo>
                  <a:lnTo>
                    <a:pt x="56" y="142"/>
                  </a:lnTo>
                  <a:lnTo>
                    <a:pt x="85" y="199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56" y="341"/>
                  </a:lnTo>
                  <a:lnTo>
                    <a:pt x="85" y="482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311" y="341"/>
                  </a:lnTo>
                  <a:lnTo>
                    <a:pt x="311" y="227"/>
                  </a:lnTo>
                  <a:lnTo>
                    <a:pt x="368" y="114"/>
                  </a:lnTo>
                  <a:lnTo>
                    <a:pt x="340" y="85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2" name="Freeform 34"/>
            <p:cNvSpPr>
              <a:spLocks/>
            </p:cNvSpPr>
            <p:nvPr/>
          </p:nvSpPr>
          <p:spPr bwMode="auto">
            <a:xfrm>
              <a:off x="1495425" y="6286500"/>
              <a:ext cx="630238" cy="539750"/>
            </a:xfrm>
            <a:custGeom>
              <a:avLst/>
              <a:gdLst>
                <a:gd name="T0" fmla="*/ 630238 w 397"/>
                <a:gd name="T1" fmla="*/ 88900 h 340"/>
                <a:gd name="T2" fmla="*/ 539750 w 397"/>
                <a:gd name="T3" fmla="*/ 0 h 340"/>
                <a:gd name="T4" fmla="*/ 314325 w 397"/>
                <a:gd name="T5" fmla="*/ 223838 h 340"/>
                <a:gd name="T6" fmla="*/ 0 w 397"/>
                <a:gd name="T7" fmla="*/ 314325 h 340"/>
                <a:gd name="T8" fmla="*/ 0 w 397"/>
                <a:gd name="T9" fmla="*/ 358775 h 340"/>
                <a:gd name="T10" fmla="*/ 179388 w 397"/>
                <a:gd name="T11" fmla="*/ 404813 h 340"/>
                <a:gd name="T12" fmla="*/ 134938 w 397"/>
                <a:gd name="T13" fmla="*/ 449263 h 340"/>
                <a:gd name="T14" fmla="*/ 269875 w 397"/>
                <a:gd name="T15" fmla="*/ 449263 h 340"/>
                <a:gd name="T16" fmla="*/ 314325 w 397"/>
                <a:gd name="T17" fmla="*/ 493713 h 340"/>
                <a:gd name="T18" fmla="*/ 404813 w 397"/>
                <a:gd name="T19" fmla="*/ 539750 h 340"/>
                <a:gd name="T20" fmla="*/ 495300 w 397"/>
                <a:gd name="T21" fmla="*/ 493713 h 340"/>
                <a:gd name="T22" fmla="*/ 449263 w 397"/>
                <a:gd name="T23" fmla="*/ 404813 h 340"/>
                <a:gd name="T24" fmla="*/ 539750 w 397"/>
                <a:gd name="T25" fmla="*/ 358775 h 340"/>
                <a:gd name="T26" fmla="*/ 630238 w 397"/>
                <a:gd name="T27" fmla="*/ 404813 h 340"/>
                <a:gd name="T28" fmla="*/ 584200 w 397"/>
                <a:gd name="T29" fmla="*/ 179388 h 340"/>
                <a:gd name="T30" fmla="*/ 630238 w 397"/>
                <a:gd name="T31" fmla="*/ 88900 h 3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40">
                  <a:moveTo>
                    <a:pt x="397" y="56"/>
                  </a:moveTo>
                  <a:lnTo>
                    <a:pt x="340" y="0"/>
                  </a:lnTo>
                  <a:lnTo>
                    <a:pt x="198" y="141"/>
                  </a:lnTo>
                  <a:lnTo>
                    <a:pt x="0" y="198"/>
                  </a:lnTo>
                  <a:lnTo>
                    <a:pt x="0" y="226"/>
                  </a:lnTo>
                  <a:lnTo>
                    <a:pt x="113" y="255"/>
                  </a:lnTo>
                  <a:lnTo>
                    <a:pt x="85" y="283"/>
                  </a:lnTo>
                  <a:lnTo>
                    <a:pt x="170" y="283"/>
                  </a:lnTo>
                  <a:lnTo>
                    <a:pt x="198" y="311"/>
                  </a:lnTo>
                  <a:lnTo>
                    <a:pt x="255" y="340"/>
                  </a:lnTo>
                  <a:lnTo>
                    <a:pt x="312" y="311"/>
                  </a:lnTo>
                  <a:lnTo>
                    <a:pt x="283" y="255"/>
                  </a:lnTo>
                  <a:lnTo>
                    <a:pt x="340" y="226"/>
                  </a:lnTo>
                  <a:lnTo>
                    <a:pt x="397" y="255"/>
                  </a:lnTo>
                  <a:lnTo>
                    <a:pt x="368" y="113"/>
                  </a:lnTo>
                  <a:lnTo>
                    <a:pt x="39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3" name="Freeform 35"/>
            <p:cNvSpPr>
              <a:spLocks/>
            </p:cNvSpPr>
            <p:nvPr/>
          </p:nvSpPr>
          <p:spPr bwMode="auto">
            <a:xfrm>
              <a:off x="2214563" y="6061075"/>
              <a:ext cx="180975" cy="314325"/>
            </a:xfrm>
            <a:custGeom>
              <a:avLst/>
              <a:gdLst>
                <a:gd name="T0" fmla="*/ 0 w 114"/>
                <a:gd name="T1" fmla="*/ 269875 h 198"/>
                <a:gd name="T2" fmla="*/ 136525 w 114"/>
                <a:gd name="T3" fmla="*/ 314325 h 198"/>
                <a:gd name="T4" fmla="*/ 180975 w 114"/>
                <a:gd name="T5" fmla="*/ 269875 h 198"/>
                <a:gd name="T6" fmla="*/ 90488 w 114"/>
                <a:gd name="T7" fmla="*/ 0 h 198"/>
                <a:gd name="T8" fmla="*/ 46038 w 114"/>
                <a:gd name="T9" fmla="*/ 44450 h 198"/>
                <a:gd name="T10" fmla="*/ 0 w 114"/>
                <a:gd name="T11" fmla="*/ 269875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4" h="198">
                  <a:moveTo>
                    <a:pt x="0" y="170"/>
                  </a:moveTo>
                  <a:lnTo>
                    <a:pt x="86" y="198"/>
                  </a:lnTo>
                  <a:lnTo>
                    <a:pt x="114" y="170"/>
                  </a:lnTo>
                  <a:lnTo>
                    <a:pt x="57" y="0"/>
                  </a:lnTo>
                  <a:lnTo>
                    <a:pt x="29" y="28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4" name="Freeform 36"/>
            <p:cNvSpPr>
              <a:spLocks/>
            </p:cNvSpPr>
            <p:nvPr/>
          </p:nvSpPr>
          <p:spPr bwMode="auto">
            <a:xfrm>
              <a:off x="4330700" y="5700713"/>
              <a:ext cx="225425" cy="404812"/>
            </a:xfrm>
            <a:custGeom>
              <a:avLst/>
              <a:gdLst>
                <a:gd name="T0" fmla="*/ 134938 w 142"/>
                <a:gd name="T1" fmla="*/ 0 h 255"/>
                <a:gd name="T2" fmla="*/ 90488 w 142"/>
                <a:gd name="T3" fmla="*/ 134937 h 255"/>
                <a:gd name="T4" fmla="*/ 0 w 142"/>
                <a:gd name="T5" fmla="*/ 179387 h 255"/>
                <a:gd name="T6" fmla="*/ 90488 w 142"/>
                <a:gd name="T7" fmla="*/ 269875 h 255"/>
                <a:gd name="T8" fmla="*/ 44450 w 142"/>
                <a:gd name="T9" fmla="*/ 360362 h 255"/>
                <a:gd name="T10" fmla="*/ 44450 w 142"/>
                <a:gd name="T11" fmla="*/ 404812 h 255"/>
                <a:gd name="T12" fmla="*/ 134938 w 142"/>
                <a:gd name="T13" fmla="*/ 360362 h 255"/>
                <a:gd name="T14" fmla="*/ 225425 w 142"/>
                <a:gd name="T15" fmla="*/ 314325 h 255"/>
                <a:gd name="T16" fmla="*/ 179388 w 142"/>
                <a:gd name="T17" fmla="*/ 179387 h 255"/>
                <a:gd name="T18" fmla="*/ 225425 w 142"/>
                <a:gd name="T19" fmla="*/ 90487 h 255"/>
                <a:gd name="T20" fmla="*/ 225425 w 142"/>
                <a:gd name="T21" fmla="*/ 0 h 255"/>
                <a:gd name="T22" fmla="*/ 134938 w 142"/>
                <a:gd name="T23" fmla="*/ 0 h 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2" h="255">
                  <a:moveTo>
                    <a:pt x="85" y="0"/>
                  </a:moveTo>
                  <a:lnTo>
                    <a:pt x="57" y="85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28" y="227"/>
                  </a:lnTo>
                  <a:lnTo>
                    <a:pt x="28" y="255"/>
                  </a:lnTo>
                  <a:lnTo>
                    <a:pt x="85" y="227"/>
                  </a:lnTo>
                  <a:lnTo>
                    <a:pt x="142" y="198"/>
                  </a:lnTo>
                  <a:lnTo>
                    <a:pt x="113" y="113"/>
                  </a:lnTo>
                  <a:lnTo>
                    <a:pt x="142" y="57"/>
                  </a:lnTo>
                  <a:lnTo>
                    <a:pt x="142" y="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5" name="Freeform 37"/>
            <p:cNvSpPr>
              <a:spLocks/>
            </p:cNvSpPr>
            <p:nvPr/>
          </p:nvSpPr>
          <p:spPr bwMode="auto">
            <a:xfrm>
              <a:off x="4240213" y="5610225"/>
              <a:ext cx="225425" cy="269875"/>
            </a:xfrm>
            <a:custGeom>
              <a:avLst/>
              <a:gdLst>
                <a:gd name="T0" fmla="*/ 225425 w 142"/>
                <a:gd name="T1" fmla="*/ 90488 h 170"/>
                <a:gd name="T2" fmla="*/ 180975 w 142"/>
                <a:gd name="T3" fmla="*/ 0 h 170"/>
                <a:gd name="T4" fmla="*/ 0 w 142"/>
                <a:gd name="T5" fmla="*/ 134938 h 170"/>
                <a:gd name="T6" fmla="*/ 46038 w 142"/>
                <a:gd name="T7" fmla="*/ 269875 h 170"/>
                <a:gd name="T8" fmla="*/ 90488 w 142"/>
                <a:gd name="T9" fmla="*/ 269875 h 170"/>
                <a:gd name="T10" fmla="*/ 180975 w 142"/>
                <a:gd name="T11" fmla="*/ 225425 h 170"/>
                <a:gd name="T12" fmla="*/ 225425 w 142"/>
                <a:gd name="T13" fmla="*/ 90488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2" h="170">
                  <a:moveTo>
                    <a:pt x="142" y="57"/>
                  </a:moveTo>
                  <a:lnTo>
                    <a:pt x="114" y="0"/>
                  </a:lnTo>
                  <a:lnTo>
                    <a:pt x="0" y="85"/>
                  </a:lnTo>
                  <a:lnTo>
                    <a:pt x="29" y="170"/>
                  </a:lnTo>
                  <a:lnTo>
                    <a:pt x="57" y="170"/>
                  </a:lnTo>
                  <a:lnTo>
                    <a:pt x="114" y="142"/>
                  </a:lnTo>
                  <a:lnTo>
                    <a:pt x="142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6" name="Freeform 38"/>
            <p:cNvSpPr>
              <a:spLocks/>
            </p:cNvSpPr>
            <p:nvPr/>
          </p:nvSpPr>
          <p:spPr bwMode="auto">
            <a:xfrm>
              <a:off x="4556125" y="6061075"/>
              <a:ext cx="358775" cy="495300"/>
            </a:xfrm>
            <a:custGeom>
              <a:avLst/>
              <a:gdLst>
                <a:gd name="T0" fmla="*/ 179388 w 226"/>
                <a:gd name="T1" fmla="*/ 0 h 312"/>
                <a:gd name="T2" fmla="*/ 44450 w 226"/>
                <a:gd name="T3" fmla="*/ 88900 h 312"/>
                <a:gd name="T4" fmla="*/ 0 w 226"/>
                <a:gd name="T5" fmla="*/ 314325 h 312"/>
                <a:gd name="T6" fmla="*/ 0 w 226"/>
                <a:gd name="T7" fmla="*/ 404813 h 312"/>
                <a:gd name="T8" fmla="*/ 88900 w 226"/>
                <a:gd name="T9" fmla="*/ 495300 h 312"/>
                <a:gd name="T10" fmla="*/ 358775 w 226"/>
                <a:gd name="T11" fmla="*/ 134938 h 312"/>
                <a:gd name="T12" fmla="*/ 269875 w 226"/>
                <a:gd name="T13" fmla="*/ 44450 h 312"/>
                <a:gd name="T14" fmla="*/ 179388 w 226"/>
                <a:gd name="T15" fmla="*/ 0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6" h="312">
                  <a:moveTo>
                    <a:pt x="113" y="0"/>
                  </a:moveTo>
                  <a:lnTo>
                    <a:pt x="28" y="56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226" y="85"/>
                  </a:lnTo>
                  <a:lnTo>
                    <a:pt x="170" y="28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7" name="Freeform 39"/>
            <p:cNvSpPr>
              <a:spLocks/>
            </p:cNvSpPr>
            <p:nvPr/>
          </p:nvSpPr>
          <p:spPr bwMode="auto">
            <a:xfrm>
              <a:off x="4600575" y="6149975"/>
              <a:ext cx="539750" cy="676275"/>
            </a:xfrm>
            <a:custGeom>
              <a:avLst/>
              <a:gdLst>
                <a:gd name="T0" fmla="*/ 314325 w 340"/>
                <a:gd name="T1" fmla="*/ 46038 h 426"/>
                <a:gd name="T2" fmla="*/ 44450 w 340"/>
                <a:gd name="T3" fmla="*/ 406400 h 426"/>
                <a:gd name="T4" fmla="*/ 90488 w 340"/>
                <a:gd name="T5" fmla="*/ 450850 h 426"/>
                <a:gd name="T6" fmla="*/ 0 w 340"/>
                <a:gd name="T7" fmla="*/ 630238 h 426"/>
                <a:gd name="T8" fmla="*/ 134938 w 340"/>
                <a:gd name="T9" fmla="*/ 676275 h 426"/>
                <a:gd name="T10" fmla="*/ 179388 w 340"/>
                <a:gd name="T11" fmla="*/ 585788 h 426"/>
                <a:gd name="T12" fmla="*/ 314325 w 340"/>
                <a:gd name="T13" fmla="*/ 495300 h 426"/>
                <a:gd name="T14" fmla="*/ 360363 w 340"/>
                <a:gd name="T15" fmla="*/ 541338 h 426"/>
                <a:gd name="T16" fmla="*/ 360363 w 340"/>
                <a:gd name="T17" fmla="*/ 360363 h 426"/>
                <a:gd name="T18" fmla="*/ 450850 w 340"/>
                <a:gd name="T19" fmla="*/ 315913 h 426"/>
                <a:gd name="T20" fmla="*/ 539750 w 340"/>
                <a:gd name="T21" fmla="*/ 136525 h 426"/>
                <a:gd name="T22" fmla="*/ 495300 w 340"/>
                <a:gd name="T23" fmla="*/ 0 h 426"/>
                <a:gd name="T24" fmla="*/ 404813 w 340"/>
                <a:gd name="T25" fmla="*/ 46038 h 426"/>
                <a:gd name="T26" fmla="*/ 314325 w 340"/>
                <a:gd name="T27" fmla="*/ 46038 h 4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0" h="426">
                  <a:moveTo>
                    <a:pt x="198" y="29"/>
                  </a:moveTo>
                  <a:lnTo>
                    <a:pt x="28" y="256"/>
                  </a:lnTo>
                  <a:lnTo>
                    <a:pt x="57" y="284"/>
                  </a:lnTo>
                  <a:lnTo>
                    <a:pt x="0" y="397"/>
                  </a:lnTo>
                  <a:lnTo>
                    <a:pt x="85" y="426"/>
                  </a:lnTo>
                  <a:lnTo>
                    <a:pt x="113" y="369"/>
                  </a:lnTo>
                  <a:lnTo>
                    <a:pt x="198" y="312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284" y="199"/>
                  </a:lnTo>
                  <a:lnTo>
                    <a:pt x="340" y="86"/>
                  </a:lnTo>
                  <a:lnTo>
                    <a:pt x="312" y="0"/>
                  </a:lnTo>
                  <a:lnTo>
                    <a:pt x="255" y="29"/>
                  </a:lnTo>
                  <a:lnTo>
                    <a:pt x="198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8" name="Freeform 40"/>
            <p:cNvSpPr>
              <a:spLocks/>
            </p:cNvSpPr>
            <p:nvPr/>
          </p:nvSpPr>
          <p:spPr bwMode="auto">
            <a:xfrm>
              <a:off x="3879850" y="6330950"/>
              <a:ext cx="811213" cy="449263"/>
            </a:xfrm>
            <a:custGeom>
              <a:avLst/>
              <a:gdLst>
                <a:gd name="T0" fmla="*/ 720725 w 511"/>
                <a:gd name="T1" fmla="*/ 449263 h 283"/>
                <a:gd name="T2" fmla="*/ 495300 w 511"/>
                <a:gd name="T3" fmla="*/ 314325 h 283"/>
                <a:gd name="T4" fmla="*/ 134938 w 511"/>
                <a:gd name="T5" fmla="*/ 449263 h 283"/>
                <a:gd name="T6" fmla="*/ 46038 w 511"/>
                <a:gd name="T7" fmla="*/ 404813 h 283"/>
                <a:gd name="T8" fmla="*/ 0 w 511"/>
                <a:gd name="T9" fmla="*/ 225425 h 283"/>
                <a:gd name="T10" fmla="*/ 134938 w 511"/>
                <a:gd name="T11" fmla="*/ 179388 h 283"/>
                <a:gd name="T12" fmla="*/ 134938 w 511"/>
                <a:gd name="T13" fmla="*/ 44450 h 283"/>
                <a:gd name="T14" fmla="*/ 360363 w 511"/>
                <a:gd name="T15" fmla="*/ 90488 h 283"/>
                <a:gd name="T16" fmla="*/ 450850 w 511"/>
                <a:gd name="T17" fmla="*/ 0 h 283"/>
                <a:gd name="T18" fmla="*/ 585788 w 511"/>
                <a:gd name="T19" fmla="*/ 44450 h 283"/>
                <a:gd name="T20" fmla="*/ 676275 w 511"/>
                <a:gd name="T21" fmla="*/ 44450 h 283"/>
                <a:gd name="T22" fmla="*/ 676275 w 511"/>
                <a:gd name="T23" fmla="*/ 134938 h 283"/>
                <a:gd name="T24" fmla="*/ 811213 w 511"/>
                <a:gd name="T25" fmla="*/ 269875 h 283"/>
                <a:gd name="T26" fmla="*/ 720725 w 511"/>
                <a:gd name="T27" fmla="*/ 449263 h 2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1" h="283">
                  <a:moveTo>
                    <a:pt x="454" y="283"/>
                  </a:moveTo>
                  <a:lnTo>
                    <a:pt x="312" y="198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142"/>
                  </a:lnTo>
                  <a:lnTo>
                    <a:pt x="85" y="113"/>
                  </a:lnTo>
                  <a:lnTo>
                    <a:pt x="85" y="28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69" y="28"/>
                  </a:lnTo>
                  <a:lnTo>
                    <a:pt x="426" y="28"/>
                  </a:lnTo>
                  <a:lnTo>
                    <a:pt x="426" y="85"/>
                  </a:lnTo>
                  <a:lnTo>
                    <a:pt x="511" y="170"/>
                  </a:lnTo>
                  <a:lnTo>
                    <a:pt x="454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9" name="Freeform 41"/>
            <p:cNvSpPr>
              <a:spLocks/>
            </p:cNvSpPr>
            <p:nvPr/>
          </p:nvSpPr>
          <p:spPr bwMode="auto">
            <a:xfrm>
              <a:off x="3609975" y="6015038"/>
              <a:ext cx="1125538" cy="541337"/>
            </a:xfrm>
            <a:custGeom>
              <a:avLst/>
              <a:gdLst>
                <a:gd name="T0" fmla="*/ 269875 w 709"/>
                <a:gd name="T1" fmla="*/ 541337 h 341"/>
                <a:gd name="T2" fmla="*/ 404813 w 709"/>
                <a:gd name="T3" fmla="*/ 495300 h 341"/>
                <a:gd name="T4" fmla="*/ 404813 w 709"/>
                <a:gd name="T5" fmla="*/ 360362 h 341"/>
                <a:gd name="T6" fmla="*/ 630238 w 709"/>
                <a:gd name="T7" fmla="*/ 406400 h 341"/>
                <a:gd name="T8" fmla="*/ 720725 w 709"/>
                <a:gd name="T9" fmla="*/ 315912 h 341"/>
                <a:gd name="T10" fmla="*/ 855663 w 709"/>
                <a:gd name="T11" fmla="*/ 360362 h 341"/>
                <a:gd name="T12" fmla="*/ 946150 w 709"/>
                <a:gd name="T13" fmla="*/ 360362 h 341"/>
                <a:gd name="T14" fmla="*/ 990600 w 709"/>
                <a:gd name="T15" fmla="*/ 134937 h 341"/>
                <a:gd name="T16" fmla="*/ 1125538 w 709"/>
                <a:gd name="T17" fmla="*/ 46037 h 341"/>
                <a:gd name="T18" fmla="*/ 946150 w 709"/>
                <a:gd name="T19" fmla="*/ 0 h 341"/>
                <a:gd name="T20" fmla="*/ 765175 w 709"/>
                <a:gd name="T21" fmla="*/ 90487 h 341"/>
                <a:gd name="T22" fmla="*/ 765175 w 709"/>
                <a:gd name="T23" fmla="*/ 46037 h 341"/>
                <a:gd name="T24" fmla="*/ 630238 w 709"/>
                <a:gd name="T25" fmla="*/ 225425 h 341"/>
                <a:gd name="T26" fmla="*/ 315913 w 709"/>
                <a:gd name="T27" fmla="*/ 271462 h 341"/>
                <a:gd name="T28" fmla="*/ 225425 w 709"/>
                <a:gd name="T29" fmla="*/ 225425 h 341"/>
                <a:gd name="T30" fmla="*/ 90488 w 709"/>
                <a:gd name="T31" fmla="*/ 225425 h 341"/>
                <a:gd name="T32" fmla="*/ 90488 w 709"/>
                <a:gd name="T33" fmla="*/ 315912 h 341"/>
                <a:gd name="T34" fmla="*/ 46038 w 709"/>
                <a:gd name="T35" fmla="*/ 315912 h 341"/>
                <a:gd name="T36" fmla="*/ 0 w 709"/>
                <a:gd name="T37" fmla="*/ 406400 h 341"/>
                <a:gd name="T38" fmla="*/ 46038 w 709"/>
                <a:gd name="T39" fmla="*/ 541337 h 341"/>
                <a:gd name="T40" fmla="*/ 134938 w 709"/>
                <a:gd name="T41" fmla="*/ 495300 h 341"/>
                <a:gd name="T42" fmla="*/ 269875 w 709"/>
                <a:gd name="T43" fmla="*/ 541337 h 34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09" h="341">
                  <a:moveTo>
                    <a:pt x="170" y="341"/>
                  </a:moveTo>
                  <a:lnTo>
                    <a:pt x="255" y="312"/>
                  </a:lnTo>
                  <a:lnTo>
                    <a:pt x="255" y="227"/>
                  </a:lnTo>
                  <a:lnTo>
                    <a:pt x="397" y="256"/>
                  </a:lnTo>
                  <a:lnTo>
                    <a:pt x="454" y="199"/>
                  </a:lnTo>
                  <a:lnTo>
                    <a:pt x="539" y="227"/>
                  </a:lnTo>
                  <a:lnTo>
                    <a:pt x="596" y="227"/>
                  </a:lnTo>
                  <a:lnTo>
                    <a:pt x="624" y="85"/>
                  </a:lnTo>
                  <a:lnTo>
                    <a:pt x="709" y="29"/>
                  </a:lnTo>
                  <a:lnTo>
                    <a:pt x="596" y="0"/>
                  </a:lnTo>
                  <a:lnTo>
                    <a:pt x="482" y="57"/>
                  </a:lnTo>
                  <a:lnTo>
                    <a:pt x="482" y="29"/>
                  </a:lnTo>
                  <a:lnTo>
                    <a:pt x="397" y="142"/>
                  </a:lnTo>
                  <a:lnTo>
                    <a:pt x="199" y="171"/>
                  </a:lnTo>
                  <a:lnTo>
                    <a:pt x="142" y="142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29" y="199"/>
                  </a:lnTo>
                  <a:lnTo>
                    <a:pt x="0" y="256"/>
                  </a:lnTo>
                  <a:lnTo>
                    <a:pt x="29" y="341"/>
                  </a:lnTo>
                  <a:lnTo>
                    <a:pt x="85" y="312"/>
                  </a:lnTo>
                  <a:lnTo>
                    <a:pt x="17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0" name="Freeform 42"/>
            <p:cNvSpPr>
              <a:spLocks/>
            </p:cNvSpPr>
            <p:nvPr/>
          </p:nvSpPr>
          <p:spPr bwMode="auto">
            <a:xfrm>
              <a:off x="3475038" y="6510338"/>
              <a:ext cx="539750" cy="585787"/>
            </a:xfrm>
            <a:custGeom>
              <a:avLst/>
              <a:gdLst>
                <a:gd name="T0" fmla="*/ 180975 w 340"/>
                <a:gd name="T1" fmla="*/ 46037 h 369"/>
                <a:gd name="T2" fmla="*/ 90488 w 340"/>
                <a:gd name="T3" fmla="*/ 180975 h 369"/>
                <a:gd name="T4" fmla="*/ 0 w 340"/>
                <a:gd name="T5" fmla="*/ 225425 h 369"/>
                <a:gd name="T6" fmla="*/ 0 w 340"/>
                <a:gd name="T7" fmla="*/ 315912 h 369"/>
                <a:gd name="T8" fmla="*/ 134938 w 340"/>
                <a:gd name="T9" fmla="*/ 404812 h 369"/>
                <a:gd name="T10" fmla="*/ 134938 w 340"/>
                <a:gd name="T11" fmla="*/ 495300 h 369"/>
                <a:gd name="T12" fmla="*/ 225425 w 340"/>
                <a:gd name="T13" fmla="*/ 585787 h 369"/>
                <a:gd name="T14" fmla="*/ 539750 w 340"/>
                <a:gd name="T15" fmla="*/ 269875 h 369"/>
                <a:gd name="T16" fmla="*/ 450850 w 340"/>
                <a:gd name="T17" fmla="*/ 225425 h 369"/>
                <a:gd name="T18" fmla="*/ 404813 w 340"/>
                <a:gd name="T19" fmla="*/ 46037 h 369"/>
                <a:gd name="T20" fmla="*/ 269875 w 340"/>
                <a:gd name="T21" fmla="*/ 0 h 369"/>
                <a:gd name="T22" fmla="*/ 180975 w 340"/>
                <a:gd name="T23" fmla="*/ 46037 h 36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0" h="369">
                  <a:moveTo>
                    <a:pt x="114" y="29"/>
                  </a:moveTo>
                  <a:lnTo>
                    <a:pt x="57" y="114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85" y="255"/>
                  </a:lnTo>
                  <a:lnTo>
                    <a:pt x="85" y="312"/>
                  </a:lnTo>
                  <a:lnTo>
                    <a:pt x="142" y="369"/>
                  </a:lnTo>
                  <a:lnTo>
                    <a:pt x="340" y="170"/>
                  </a:lnTo>
                  <a:lnTo>
                    <a:pt x="284" y="142"/>
                  </a:lnTo>
                  <a:lnTo>
                    <a:pt x="255" y="29"/>
                  </a:lnTo>
                  <a:lnTo>
                    <a:pt x="170" y="0"/>
                  </a:lnTo>
                  <a:lnTo>
                    <a:pt x="114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1" name="Freeform 43"/>
            <p:cNvSpPr>
              <a:spLocks/>
            </p:cNvSpPr>
            <p:nvPr/>
          </p:nvSpPr>
          <p:spPr bwMode="auto">
            <a:xfrm>
              <a:off x="3295650" y="6240463"/>
              <a:ext cx="360363" cy="495300"/>
            </a:xfrm>
            <a:custGeom>
              <a:avLst/>
              <a:gdLst>
                <a:gd name="T0" fmla="*/ 0 w 227"/>
                <a:gd name="T1" fmla="*/ 315913 h 312"/>
                <a:gd name="T2" fmla="*/ 90488 w 227"/>
                <a:gd name="T3" fmla="*/ 495300 h 312"/>
                <a:gd name="T4" fmla="*/ 179388 w 227"/>
                <a:gd name="T5" fmla="*/ 495300 h 312"/>
                <a:gd name="T6" fmla="*/ 269875 w 227"/>
                <a:gd name="T7" fmla="*/ 450850 h 312"/>
                <a:gd name="T8" fmla="*/ 360363 w 227"/>
                <a:gd name="T9" fmla="*/ 315913 h 312"/>
                <a:gd name="T10" fmla="*/ 314325 w 227"/>
                <a:gd name="T11" fmla="*/ 180975 h 312"/>
                <a:gd name="T12" fmla="*/ 360363 w 227"/>
                <a:gd name="T13" fmla="*/ 90488 h 312"/>
                <a:gd name="T14" fmla="*/ 269875 w 227"/>
                <a:gd name="T15" fmla="*/ 90488 h 312"/>
                <a:gd name="T16" fmla="*/ 179388 w 227"/>
                <a:gd name="T17" fmla="*/ 0 h 312"/>
                <a:gd name="T18" fmla="*/ 179388 w 227"/>
                <a:gd name="T19" fmla="*/ 180975 h 312"/>
                <a:gd name="T20" fmla="*/ 134938 w 227"/>
                <a:gd name="T21" fmla="*/ 225425 h 312"/>
                <a:gd name="T22" fmla="*/ 44450 w 227"/>
                <a:gd name="T23" fmla="*/ 225425 h 312"/>
                <a:gd name="T24" fmla="*/ 0 w 227"/>
                <a:gd name="T25" fmla="*/ 315913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312">
                  <a:moveTo>
                    <a:pt x="0" y="199"/>
                  </a:moveTo>
                  <a:lnTo>
                    <a:pt x="57" y="312"/>
                  </a:lnTo>
                  <a:lnTo>
                    <a:pt x="113" y="312"/>
                  </a:lnTo>
                  <a:lnTo>
                    <a:pt x="170" y="284"/>
                  </a:lnTo>
                  <a:lnTo>
                    <a:pt x="227" y="199"/>
                  </a:lnTo>
                  <a:lnTo>
                    <a:pt x="198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2" name="Freeform 44"/>
            <p:cNvSpPr>
              <a:spLocks/>
            </p:cNvSpPr>
            <p:nvPr/>
          </p:nvSpPr>
          <p:spPr bwMode="auto">
            <a:xfrm>
              <a:off x="3700463" y="5880100"/>
              <a:ext cx="720725" cy="406400"/>
            </a:xfrm>
            <a:custGeom>
              <a:avLst/>
              <a:gdLst>
                <a:gd name="T0" fmla="*/ 630238 w 454"/>
                <a:gd name="T1" fmla="*/ 0 h 256"/>
                <a:gd name="T2" fmla="*/ 539750 w 454"/>
                <a:gd name="T3" fmla="*/ 134938 h 256"/>
                <a:gd name="T4" fmla="*/ 404813 w 454"/>
                <a:gd name="T5" fmla="*/ 180975 h 256"/>
                <a:gd name="T6" fmla="*/ 404813 w 454"/>
                <a:gd name="T7" fmla="*/ 225425 h 256"/>
                <a:gd name="T8" fmla="*/ 314325 w 454"/>
                <a:gd name="T9" fmla="*/ 180975 h 256"/>
                <a:gd name="T10" fmla="*/ 314325 w 454"/>
                <a:gd name="T11" fmla="*/ 225425 h 256"/>
                <a:gd name="T12" fmla="*/ 225425 w 454"/>
                <a:gd name="T13" fmla="*/ 225425 h 256"/>
                <a:gd name="T14" fmla="*/ 134938 w 454"/>
                <a:gd name="T15" fmla="*/ 269875 h 256"/>
                <a:gd name="T16" fmla="*/ 90488 w 454"/>
                <a:gd name="T17" fmla="*/ 225425 h 256"/>
                <a:gd name="T18" fmla="*/ 44450 w 454"/>
                <a:gd name="T19" fmla="*/ 269875 h 256"/>
                <a:gd name="T20" fmla="*/ 44450 w 454"/>
                <a:gd name="T21" fmla="*/ 315913 h 256"/>
                <a:gd name="T22" fmla="*/ 0 w 454"/>
                <a:gd name="T23" fmla="*/ 360363 h 256"/>
                <a:gd name="T24" fmla="*/ 134938 w 454"/>
                <a:gd name="T25" fmla="*/ 360363 h 256"/>
                <a:gd name="T26" fmla="*/ 225425 w 454"/>
                <a:gd name="T27" fmla="*/ 406400 h 256"/>
                <a:gd name="T28" fmla="*/ 539750 w 454"/>
                <a:gd name="T29" fmla="*/ 360363 h 256"/>
                <a:gd name="T30" fmla="*/ 674688 w 454"/>
                <a:gd name="T31" fmla="*/ 180975 h 256"/>
                <a:gd name="T32" fmla="*/ 720725 w 454"/>
                <a:gd name="T33" fmla="*/ 90488 h 256"/>
                <a:gd name="T34" fmla="*/ 630238 w 454"/>
                <a:gd name="T35" fmla="*/ 0 h 2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256">
                  <a:moveTo>
                    <a:pt x="397" y="0"/>
                  </a:moveTo>
                  <a:lnTo>
                    <a:pt x="340" y="85"/>
                  </a:lnTo>
                  <a:lnTo>
                    <a:pt x="255" y="114"/>
                  </a:lnTo>
                  <a:lnTo>
                    <a:pt x="255" y="142"/>
                  </a:lnTo>
                  <a:lnTo>
                    <a:pt x="198" y="114"/>
                  </a:lnTo>
                  <a:lnTo>
                    <a:pt x="198" y="142"/>
                  </a:lnTo>
                  <a:lnTo>
                    <a:pt x="142" y="142"/>
                  </a:lnTo>
                  <a:lnTo>
                    <a:pt x="85" y="170"/>
                  </a:lnTo>
                  <a:lnTo>
                    <a:pt x="57" y="142"/>
                  </a:lnTo>
                  <a:lnTo>
                    <a:pt x="28" y="170"/>
                  </a:lnTo>
                  <a:lnTo>
                    <a:pt x="28" y="199"/>
                  </a:lnTo>
                  <a:lnTo>
                    <a:pt x="0" y="227"/>
                  </a:lnTo>
                  <a:lnTo>
                    <a:pt x="85" y="227"/>
                  </a:lnTo>
                  <a:lnTo>
                    <a:pt x="142" y="256"/>
                  </a:lnTo>
                  <a:lnTo>
                    <a:pt x="340" y="227"/>
                  </a:lnTo>
                  <a:lnTo>
                    <a:pt x="425" y="114"/>
                  </a:lnTo>
                  <a:lnTo>
                    <a:pt x="454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3" name="Freeform 45"/>
            <p:cNvSpPr>
              <a:spLocks/>
            </p:cNvSpPr>
            <p:nvPr/>
          </p:nvSpPr>
          <p:spPr bwMode="auto">
            <a:xfrm>
              <a:off x="4014788" y="5745163"/>
              <a:ext cx="315912" cy="360362"/>
            </a:xfrm>
            <a:custGeom>
              <a:avLst/>
              <a:gdLst>
                <a:gd name="T0" fmla="*/ 225425 w 199"/>
                <a:gd name="T1" fmla="*/ 0 h 227"/>
                <a:gd name="T2" fmla="*/ 136525 w 199"/>
                <a:gd name="T3" fmla="*/ 90487 h 227"/>
                <a:gd name="T4" fmla="*/ 46037 w 199"/>
                <a:gd name="T5" fmla="*/ 269875 h 227"/>
                <a:gd name="T6" fmla="*/ 0 w 199"/>
                <a:gd name="T7" fmla="*/ 315912 h 227"/>
                <a:gd name="T8" fmla="*/ 90487 w 199"/>
                <a:gd name="T9" fmla="*/ 360362 h 227"/>
                <a:gd name="T10" fmla="*/ 90487 w 199"/>
                <a:gd name="T11" fmla="*/ 315912 h 227"/>
                <a:gd name="T12" fmla="*/ 225425 w 199"/>
                <a:gd name="T13" fmla="*/ 269875 h 227"/>
                <a:gd name="T14" fmla="*/ 315912 w 199"/>
                <a:gd name="T15" fmla="*/ 134937 h 227"/>
                <a:gd name="T16" fmla="*/ 271462 w 199"/>
                <a:gd name="T17" fmla="*/ 134937 h 227"/>
                <a:gd name="T18" fmla="*/ 225425 w 199"/>
                <a:gd name="T19" fmla="*/ 0 h 2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9" h="227">
                  <a:moveTo>
                    <a:pt x="142" y="0"/>
                  </a:moveTo>
                  <a:lnTo>
                    <a:pt x="86" y="57"/>
                  </a:lnTo>
                  <a:lnTo>
                    <a:pt x="29" y="170"/>
                  </a:lnTo>
                  <a:lnTo>
                    <a:pt x="0" y="199"/>
                  </a:lnTo>
                  <a:lnTo>
                    <a:pt x="57" y="227"/>
                  </a:lnTo>
                  <a:lnTo>
                    <a:pt x="57" y="199"/>
                  </a:lnTo>
                  <a:lnTo>
                    <a:pt x="142" y="170"/>
                  </a:lnTo>
                  <a:lnTo>
                    <a:pt x="199" y="85"/>
                  </a:lnTo>
                  <a:lnTo>
                    <a:pt x="171" y="85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4" name="Freeform 46"/>
            <p:cNvSpPr>
              <a:spLocks/>
            </p:cNvSpPr>
            <p:nvPr/>
          </p:nvSpPr>
          <p:spPr bwMode="auto">
            <a:xfrm>
              <a:off x="4510088" y="5791200"/>
              <a:ext cx="225425" cy="269875"/>
            </a:xfrm>
            <a:custGeom>
              <a:avLst/>
              <a:gdLst>
                <a:gd name="T0" fmla="*/ 46038 w 142"/>
                <a:gd name="T1" fmla="*/ 0 h 170"/>
                <a:gd name="T2" fmla="*/ 180975 w 142"/>
                <a:gd name="T3" fmla="*/ 44450 h 170"/>
                <a:gd name="T4" fmla="*/ 225425 w 142"/>
                <a:gd name="T5" fmla="*/ 269875 h 170"/>
                <a:gd name="T6" fmla="*/ 46038 w 142"/>
                <a:gd name="T7" fmla="*/ 223838 h 170"/>
                <a:gd name="T8" fmla="*/ 0 w 142"/>
                <a:gd name="T9" fmla="*/ 88900 h 170"/>
                <a:gd name="T10" fmla="*/ 46038 w 142"/>
                <a:gd name="T11" fmla="*/ 0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70">
                  <a:moveTo>
                    <a:pt x="29" y="0"/>
                  </a:moveTo>
                  <a:lnTo>
                    <a:pt x="114" y="28"/>
                  </a:lnTo>
                  <a:lnTo>
                    <a:pt x="142" y="170"/>
                  </a:lnTo>
                  <a:lnTo>
                    <a:pt x="29" y="141"/>
                  </a:lnTo>
                  <a:lnTo>
                    <a:pt x="0" y="56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5" name="Freeform 47"/>
            <p:cNvSpPr>
              <a:spLocks/>
            </p:cNvSpPr>
            <p:nvPr/>
          </p:nvSpPr>
          <p:spPr bwMode="auto">
            <a:xfrm>
              <a:off x="6130925" y="5610225"/>
              <a:ext cx="449263" cy="630238"/>
            </a:xfrm>
            <a:custGeom>
              <a:avLst/>
              <a:gdLst>
                <a:gd name="T0" fmla="*/ 314325 w 283"/>
                <a:gd name="T1" fmla="*/ 0 h 397"/>
                <a:gd name="T2" fmla="*/ 179388 w 283"/>
                <a:gd name="T3" fmla="*/ 180975 h 397"/>
                <a:gd name="T4" fmla="*/ 0 w 283"/>
                <a:gd name="T5" fmla="*/ 225425 h 397"/>
                <a:gd name="T6" fmla="*/ 44450 w 283"/>
                <a:gd name="T7" fmla="*/ 269875 h 397"/>
                <a:gd name="T8" fmla="*/ 0 w 283"/>
                <a:gd name="T9" fmla="*/ 360363 h 397"/>
                <a:gd name="T10" fmla="*/ 44450 w 283"/>
                <a:gd name="T11" fmla="*/ 404813 h 397"/>
                <a:gd name="T12" fmla="*/ 90488 w 283"/>
                <a:gd name="T13" fmla="*/ 404813 h 397"/>
                <a:gd name="T14" fmla="*/ 44450 w 283"/>
                <a:gd name="T15" fmla="*/ 495300 h 397"/>
                <a:gd name="T16" fmla="*/ 44450 w 283"/>
                <a:gd name="T17" fmla="*/ 539750 h 397"/>
                <a:gd name="T18" fmla="*/ 90488 w 283"/>
                <a:gd name="T19" fmla="*/ 539750 h 397"/>
                <a:gd name="T20" fmla="*/ 314325 w 283"/>
                <a:gd name="T21" fmla="*/ 630238 h 397"/>
                <a:gd name="T22" fmla="*/ 360363 w 283"/>
                <a:gd name="T23" fmla="*/ 585788 h 397"/>
                <a:gd name="T24" fmla="*/ 314325 w 283"/>
                <a:gd name="T25" fmla="*/ 539750 h 397"/>
                <a:gd name="T26" fmla="*/ 360363 w 283"/>
                <a:gd name="T27" fmla="*/ 495300 h 397"/>
                <a:gd name="T28" fmla="*/ 360363 w 283"/>
                <a:gd name="T29" fmla="*/ 404813 h 397"/>
                <a:gd name="T30" fmla="*/ 404813 w 283"/>
                <a:gd name="T31" fmla="*/ 404813 h 397"/>
                <a:gd name="T32" fmla="*/ 360363 w 283"/>
                <a:gd name="T33" fmla="*/ 315913 h 397"/>
                <a:gd name="T34" fmla="*/ 404813 w 283"/>
                <a:gd name="T35" fmla="*/ 315913 h 397"/>
                <a:gd name="T36" fmla="*/ 404813 w 283"/>
                <a:gd name="T37" fmla="*/ 225425 h 397"/>
                <a:gd name="T38" fmla="*/ 449263 w 283"/>
                <a:gd name="T39" fmla="*/ 225425 h 397"/>
                <a:gd name="T40" fmla="*/ 449263 w 283"/>
                <a:gd name="T41" fmla="*/ 180975 h 397"/>
                <a:gd name="T42" fmla="*/ 404813 w 283"/>
                <a:gd name="T43" fmla="*/ 134938 h 397"/>
                <a:gd name="T44" fmla="*/ 314325 w 283"/>
                <a:gd name="T45" fmla="*/ 0 h 39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3" h="397">
                  <a:moveTo>
                    <a:pt x="198" y="0"/>
                  </a:moveTo>
                  <a:lnTo>
                    <a:pt x="113" y="114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0" y="227"/>
                  </a:lnTo>
                  <a:lnTo>
                    <a:pt x="28" y="255"/>
                  </a:lnTo>
                  <a:lnTo>
                    <a:pt x="57" y="255"/>
                  </a:lnTo>
                  <a:lnTo>
                    <a:pt x="28" y="312"/>
                  </a:lnTo>
                  <a:lnTo>
                    <a:pt x="28" y="340"/>
                  </a:lnTo>
                  <a:lnTo>
                    <a:pt x="57" y="340"/>
                  </a:lnTo>
                  <a:lnTo>
                    <a:pt x="198" y="397"/>
                  </a:lnTo>
                  <a:lnTo>
                    <a:pt x="227" y="369"/>
                  </a:lnTo>
                  <a:lnTo>
                    <a:pt x="198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255" y="255"/>
                  </a:lnTo>
                  <a:lnTo>
                    <a:pt x="227" y="199"/>
                  </a:lnTo>
                  <a:lnTo>
                    <a:pt x="255" y="199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6" name="Freeform 48"/>
            <p:cNvSpPr>
              <a:spLocks/>
            </p:cNvSpPr>
            <p:nvPr/>
          </p:nvSpPr>
          <p:spPr bwMode="auto">
            <a:xfrm>
              <a:off x="6400800" y="5026025"/>
              <a:ext cx="404813" cy="809625"/>
            </a:xfrm>
            <a:custGeom>
              <a:avLst/>
              <a:gdLst>
                <a:gd name="T0" fmla="*/ 44450 w 255"/>
                <a:gd name="T1" fmla="*/ 584200 h 510"/>
                <a:gd name="T2" fmla="*/ 134938 w 255"/>
                <a:gd name="T3" fmla="*/ 719138 h 510"/>
                <a:gd name="T4" fmla="*/ 179388 w 255"/>
                <a:gd name="T5" fmla="*/ 765175 h 510"/>
                <a:gd name="T6" fmla="*/ 269875 w 255"/>
                <a:gd name="T7" fmla="*/ 809625 h 510"/>
                <a:gd name="T8" fmla="*/ 269875 w 255"/>
                <a:gd name="T9" fmla="*/ 719138 h 510"/>
                <a:gd name="T10" fmla="*/ 225425 w 255"/>
                <a:gd name="T11" fmla="*/ 630238 h 510"/>
                <a:gd name="T12" fmla="*/ 269875 w 255"/>
                <a:gd name="T13" fmla="*/ 495300 h 510"/>
                <a:gd name="T14" fmla="*/ 404813 w 255"/>
                <a:gd name="T15" fmla="*/ 495300 h 510"/>
                <a:gd name="T16" fmla="*/ 314325 w 255"/>
                <a:gd name="T17" fmla="*/ 404813 h 510"/>
                <a:gd name="T18" fmla="*/ 314325 w 255"/>
                <a:gd name="T19" fmla="*/ 269875 h 510"/>
                <a:gd name="T20" fmla="*/ 269875 w 255"/>
                <a:gd name="T21" fmla="*/ 223838 h 510"/>
                <a:gd name="T22" fmla="*/ 404813 w 255"/>
                <a:gd name="T23" fmla="*/ 134938 h 510"/>
                <a:gd name="T24" fmla="*/ 269875 w 255"/>
                <a:gd name="T25" fmla="*/ 0 h 510"/>
                <a:gd name="T26" fmla="*/ 179388 w 255"/>
                <a:gd name="T27" fmla="*/ 0 h 510"/>
                <a:gd name="T28" fmla="*/ 134938 w 255"/>
                <a:gd name="T29" fmla="*/ 88900 h 510"/>
                <a:gd name="T30" fmla="*/ 179388 w 255"/>
                <a:gd name="T31" fmla="*/ 134938 h 510"/>
                <a:gd name="T32" fmla="*/ 134938 w 255"/>
                <a:gd name="T33" fmla="*/ 179388 h 510"/>
                <a:gd name="T34" fmla="*/ 179388 w 255"/>
                <a:gd name="T35" fmla="*/ 269875 h 510"/>
                <a:gd name="T36" fmla="*/ 0 w 255"/>
                <a:gd name="T37" fmla="*/ 495300 h 510"/>
                <a:gd name="T38" fmla="*/ 44450 w 255"/>
                <a:gd name="T39" fmla="*/ 584200 h 51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5" h="510">
                  <a:moveTo>
                    <a:pt x="28" y="368"/>
                  </a:moveTo>
                  <a:lnTo>
                    <a:pt x="85" y="453"/>
                  </a:lnTo>
                  <a:lnTo>
                    <a:pt x="113" y="482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70" y="312"/>
                  </a:lnTo>
                  <a:lnTo>
                    <a:pt x="255" y="312"/>
                  </a:lnTo>
                  <a:lnTo>
                    <a:pt x="198" y="255"/>
                  </a:lnTo>
                  <a:lnTo>
                    <a:pt x="198" y="170"/>
                  </a:lnTo>
                  <a:lnTo>
                    <a:pt x="170" y="141"/>
                  </a:lnTo>
                  <a:lnTo>
                    <a:pt x="255" y="85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85" y="56"/>
                  </a:lnTo>
                  <a:lnTo>
                    <a:pt x="113" y="85"/>
                  </a:lnTo>
                  <a:lnTo>
                    <a:pt x="85" y="113"/>
                  </a:lnTo>
                  <a:lnTo>
                    <a:pt x="113" y="170"/>
                  </a:lnTo>
                  <a:lnTo>
                    <a:pt x="0" y="312"/>
                  </a:lnTo>
                  <a:lnTo>
                    <a:pt x="28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7" name="Freeform 49"/>
            <p:cNvSpPr>
              <a:spLocks/>
            </p:cNvSpPr>
            <p:nvPr/>
          </p:nvSpPr>
          <p:spPr bwMode="auto">
            <a:xfrm>
              <a:off x="6626225" y="5521325"/>
              <a:ext cx="539750" cy="539750"/>
            </a:xfrm>
            <a:custGeom>
              <a:avLst/>
              <a:gdLst>
                <a:gd name="T0" fmla="*/ 179388 w 340"/>
                <a:gd name="T1" fmla="*/ 0 h 340"/>
                <a:gd name="T2" fmla="*/ 269875 w 340"/>
                <a:gd name="T3" fmla="*/ 44450 h 340"/>
                <a:gd name="T4" fmla="*/ 223838 w 340"/>
                <a:gd name="T5" fmla="*/ 134938 h 340"/>
                <a:gd name="T6" fmla="*/ 314325 w 340"/>
                <a:gd name="T7" fmla="*/ 134938 h 340"/>
                <a:gd name="T8" fmla="*/ 314325 w 340"/>
                <a:gd name="T9" fmla="*/ 44450 h 340"/>
                <a:gd name="T10" fmla="*/ 449263 w 340"/>
                <a:gd name="T11" fmla="*/ 88900 h 340"/>
                <a:gd name="T12" fmla="*/ 449263 w 340"/>
                <a:gd name="T13" fmla="*/ 179388 h 340"/>
                <a:gd name="T14" fmla="*/ 539750 w 340"/>
                <a:gd name="T15" fmla="*/ 358775 h 340"/>
                <a:gd name="T16" fmla="*/ 449263 w 340"/>
                <a:gd name="T17" fmla="*/ 449263 h 340"/>
                <a:gd name="T18" fmla="*/ 404813 w 340"/>
                <a:gd name="T19" fmla="*/ 539750 h 340"/>
                <a:gd name="T20" fmla="*/ 360363 w 340"/>
                <a:gd name="T21" fmla="*/ 493713 h 340"/>
                <a:gd name="T22" fmla="*/ 314325 w 340"/>
                <a:gd name="T23" fmla="*/ 493713 h 340"/>
                <a:gd name="T24" fmla="*/ 314325 w 340"/>
                <a:gd name="T25" fmla="*/ 449263 h 340"/>
                <a:gd name="T26" fmla="*/ 134938 w 340"/>
                <a:gd name="T27" fmla="*/ 449263 h 340"/>
                <a:gd name="T28" fmla="*/ 134938 w 340"/>
                <a:gd name="T29" fmla="*/ 358775 h 340"/>
                <a:gd name="T30" fmla="*/ 44450 w 340"/>
                <a:gd name="T31" fmla="*/ 314325 h 340"/>
                <a:gd name="T32" fmla="*/ 44450 w 340"/>
                <a:gd name="T33" fmla="*/ 223838 h 340"/>
                <a:gd name="T34" fmla="*/ 0 w 340"/>
                <a:gd name="T35" fmla="*/ 134938 h 340"/>
                <a:gd name="T36" fmla="*/ 44450 w 340"/>
                <a:gd name="T37" fmla="*/ 0 h 340"/>
                <a:gd name="T38" fmla="*/ 179388 w 340"/>
                <a:gd name="T39" fmla="*/ 0 h 34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170" y="28"/>
                  </a:lnTo>
                  <a:lnTo>
                    <a:pt x="141" y="85"/>
                  </a:lnTo>
                  <a:lnTo>
                    <a:pt x="198" y="85"/>
                  </a:lnTo>
                  <a:lnTo>
                    <a:pt x="198" y="28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340" y="226"/>
                  </a:lnTo>
                  <a:lnTo>
                    <a:pt x="283" y="283"/>
                  </a:lnTo>
                  <a:lnTo>
                    <a:pt x="255" y="340"/>
                  </a:lnTo>
                  <a:lnTo>
                    <a:pt x="227" y="311"/>
                  </a:lnTo>
                  <a:lnTo>
                    <a:pt x="198" y="311"/>
                  </a:lnTo>
                  <a:lnTo>
                    <a:pt x="198" y="283"/>
                  </a:lnTo>
                  <a:lnTo>
                    <a:pt x="85" y="283"/>
                  </a:lnTo>
                  <a:lnTo>
                    <a:pt x="85" y="226"/>
                  </a:lnTo>
                  <a:lnTo>
                    <a:pt x="28" y="198"/>
                  </a:lnTo>
                  <a:lnTo>
                    <a:pt x="28" y="141"/>
                  </a:lnTo>
                  <a:lnTo>
                    <a:pt x="0" y="85"/>
                  </a:lnTo>
                  <a:lnTo>
                    <a:pt x="28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8" name="Freeform 50"/>
            <p:cNvSpPr>
              <a:spLocks/>
            </p:cNvSpPr>
            <p:nvPr/>
          </p:nvSpPr>
          <p:spPr bwMode="auto">
            <a:xfrm>
              <a:off x="8786813" y="5565775"/>
              <a:ext cx="539750" cy="449263"/>
            </a:xfrm>
            <a:custGeom>
              <a:avLst/>
              <a:gdLst>
                <a:gd name="T0" fmla="*/ 539750 w 340"/>
                <a:gd name="T1" fmla="*/ 449263 h 283"/>
                <a:gd name="T2" fmla="*/ 134938 w 340"/>
                <a:gd name="T3" fmla="*/ 404813 h 283"/>
                <a:gd name="T4" fmla="*/ 0 w 340"/>
                <a:gd name="T5" fmla="*/ 225425 h 283"/>
                <a:gd name="T6" fmla="*/ 44450 w 340"/>
                <a:gd name="T7" fmla="*/ 134938 h 283"/>
                <a:gd name="T8" fmla="*/ 0 w 340"/>
                <a:gd name="T9" fmla="*/ 134938 h 283"/>
                <a:gd name="T10" fmla="*/ 0 w 340"/>
                <a:gd name="T11" fmla="*/ 44450 h 283"/>
                <a:gd name="T12" fmla="*/ 134938 w 340"/>
                <a:gd name="T13" fmla="*/ 0 h 283"/>
                <a:gd name="T14" fmla="*/ 223838 w 340"/>
                <a:gd name="T15" fmla="*/ 44450 h 283"/>
                <a:gd name="T16" fmla="*/ 269875 w 340"/>
                <a:gd name="T17" fmla="*/ 225425 h 283"/>
                <a:gd name="T18" fmla="*/ 314325 w 340"/>
                <a:gd name="T19" fmla="*/ 314325 h 283"/>
                <a:gd name="T20" fmla="*/ 493713 w 340"/>
                <a:gd name="T21" fmla="*/ 360363 h 283"/>
                <a:gd name="T22" fmla="*/ 539750 w 340"/>
                <a:gd name="T23" fmla="*/ 449263 h 2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0" h="283">
                  <a:moveTo>
                    <a:pt x="340" y="283"/>
                  </a:moveTo>
                  <a:lnTo>
                    <a:pt x="85" y="255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41" y="28"/>
                  </a:lnTo>
                  <a:lnTo>
                    <a:pt x="170" y="142"/>
                  </a:lnTo>
                  <a:lnTo>
                    <a:pt x="198" y="198"/>
                  </a:lnTo>
                  <a:lnTo>
                    <a:pt x="311" y="227"/>
                  </a:lnTo>
                  <a:lnTo>
                    <a:pt x="34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9" name="Freeform 51"/>
            <p:cNvSpPr>
              <a:spLocks/>
            </p:cNvSpPr>
            <p:nvPr/>
          </p:nvSpPr>
          <p:spPr bwMode="auto">
            <a:xfrm>
              <a:off x="10045700" y="5026025"/>
              <a:ext cx="990600" cy="539750"/>
            </a:xfrm>
            <a:custGeom>
              <a:avLst/>
              <a:gdLst>
                <a:gd name="T0" fmla="*/ 90488 w 624"/>
                <a:gd name="T1" fmla="*/ 134938 h 340"/>
                <a:gd name="T2" fmla="*/ 0 w 624"/>
                <a:gd name="T3" fmla="*/ 179388 h 340"/>
                <a:gd name="T4" fmla="*/ 0 w 624"/>
                <a:gd name="T5" fmla="*/ 269875 h 340"/>
                <a:gd name="T6" fmla="*/ 90488 w 624"/>
                <a:gd name="T7" fmla="*/ 360363 h 340"/>
                <a:gd name="T8" fmla="*/ 134938 w 624"/>
                <a:gd name="T9" fmla="*/ 269875 h 340"/>
                <a:gd name="T10" fmla="*/ 225425 w 624"/>
                <a:gd name="T11" fmla="*/ 360363 h 340"/>
                <a:gd name="T12" fmla="*/ 225425 w 624"/>
                <a:gd name="T13" fmla="*/ 539750 h 340"/>
                <a:gd name="T14" fmla="*/ 541338 w 624"/>
                <a:gd name="T15" fmla="*/ 404813 h 340"/>
                <a:gd name="T16" fmla="*/ 676275 w 624"/>
                <a:gd name="T17" fmla="*/ 179388 h 340"/>
                <a:gd name="T18" fmla="*/ 990600 w 624"/>
                <a:gd name="T19" fmla="*/ 44450 h 340"/>
                <a:gd name="T20" fmla="*/ 630238 w 624"/>
                <a:gd name="T21" fmla="*/ 0 h 340"/>
                <a:gd name="T22" fmla="*/ 404813 w 624"/>
                <a:gd name="T23" fmla="*/ 223838 h 340"/>
                <a:gd name="T24" fmla="*/ 90488 w 624"/>
                <a:gd name="T25" fmla="*/ 134938 h 3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24" h="340">
                  <a:moveTo>
                    <a:pt x="57" y="85"/>
                  </a:moveTo>
                  <a:lnTo>
                    <a:pt x="0" y="113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42" y="227"/>
                  </a:lnTo>
                  <a:lnTo>
                    <a:pt x="142" y="340"/>
                  </a:lnTo>
                  <a:lnTo>
                    <a:pt x="341" y="255"/>
                  </a:lnTo>
                  <a:lnTo>
                    <a:pt x="426" y="113"/>
                  </a:lnTo>
                  <a:lnTo>
                    <a:pt x="624" y="28"/>
                  </a:lnTo>
                  <a:lnTo>
                    <a:pt x="397" y="0"/>
                  </a:lnTo>
                  <a:lnTo>
                    <a:pt x="255" y="141"/>
                  </a:lnTo>
                  <a:lnTo>
                    <a:pt x="57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0" name="Freeform 52"/>
            <p:cNvSpPr>
              <a:spLocks/>
            </p:cNvSpPr>
            <p:nvPr/>
          </p:nvSpPr>
          <p:spPr bwMode="auto">
            <a:xfrm>
              <a:off x="11396663" y="4710113"/>
              <a:ext cx="179387" cy="225425"/>
            </a:xfrm>
            <a:custGeom>
              <a:avLst/>
              <a:gdLst>
                <a:gd name="T0" fmla="*/ 179387 w 113"/>
                <a:gd name="T1" fmla="*/ 0 h 142"/>
                <a:gd name="T2" fmla="*/ 0 w 113"/>
                <a:gd name="T3" fmla="*/ 134938 h 142"/>
                <a:gd name="T4" fmla="*/ 0 w 113"/>
                <a:gd name="T5" fmla="*/ 225425 h 142"/>
                <a:gd name="T6" fmla="*/ 179387 w 113"/>
                <a:gd name="T7" fmla="*/ 134938 h 142"/>
                <a:gd name="T8" fmla="*/ 179387 w 113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142">
                  <a:moveTo>
                    <a:pt x="113" y="0"/>
                  </a:moveTo>
                  <a:lnTo>
                    <a:pt x="0" y="85"/>
                  </a:lnTo>
                  <a:lnTo>
                    <a:pt x="0" y="142"/>
                  </a:lnTo>
                  <a:lnTo>
                    <a:pt x="113" y="85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1" name="Freeform 53"/>
            <p:cNvSpPr>
              <a:spLocks/>
            </p:cNvSpPr>
            <p:nvPr/>
          </p:nvSpPr>
          <p:spPr bwMode="auto">
            <a:xfrm>
              <a:off x="12250738" y="3990975"/>
              <a:ext cx="450850" cy="360363"/>
            </a:xfrm>
            <a:custGeom>
              <a:avLst/>
              <a:gdLst>
                <a:gd name="T0" fmla="*/ 360363 w 284"/>
                <a:gd name="T1" fmla="*/ 0 h 227"/>
                <a:gd name="T2" fmla="*/ 0 w 284"/>
                <a:gd name="T3" fmla="*/ 223838 h 227"/>
                <a:gd name="T4" fmla="*/ 0 w 284"/>
                <a:gd name="T5" fmla="*/ 360363 h 227"/>
                <a:gd name="T6" fmla="*/ 360363 w 284"/>
                <a:gd name="T7" fmla="*/ 223838 h 227"/>
                <a:gd name="T8" fmla="*/ 450850 w 284"/>
                <a:gd name="T9" fmla="*/ 134938 h 227"/>
                <a:gd name="T10" fmla="*/ 360363 w 284"/>
                <a:gd name="T11" fmla="*/ 0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4" h="227">
                  <a:moveTo>
                    <a:pt x="227" y="0"/>
                  </a:moveTo>
                  <a:lnTo>
                    <a:pt x="0" y="141"/>
                  </a:lnTo>
                  <a:lnTo>
                    <a:pt x="0" y="227"/>
                  </a:lnTo>
                  <a:lnTo>
                    <a:pt x="227" y="141"/>
                  </a:lnTo>
                  <a:lnTo>
                    <a:pt x="284" y="85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2" name="Freeform 54"/>
            <p:cNvSpPr>
              <a:spLocks/>
            </p:cNvSpPr>
            <p:nvPr/>
          </p:nvSpPr>
          <p:spPr bwMode="auto">
            <a:xfrm>
              <a:off x="12566650" y="2325688"/>
              <a:ext cx="225425" cy="449262"/>
            </a:xfrm>
            <a:custGeom>
              <a:avLst/>
              <a:gdLst>
                <a:gd name="T0" fmla="*/ 179388 w 142"/>
                <a:gd name="T1" fmla="*/ 0 h 283"/>
                <a:gd name="T2" fmla="*/ 134938 w 142"/>
                <a:gd name="T3" fmla="*/ 225425 h 283"/>
                <a:gd name="T4" fmla="*/ 0 w 142"/>
                <a:gd name="T5" fmla="*/ 449262 h 283"/>
                <a:gd name="T6" fmla="*/ 225425 w 142"/>
                <a:gd name="T7" fmla="*/ 449262 h 28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2" h="283">
                  <a:moveTo>
                    <a:pt x="113" y="0"/>
                  </a:moveTo>
                  <a:lnTo>
                    <a:pt x="85" y="142"/>
                  </a:lnTo>
                  <a:lnTo>
                    <a:pt x="0" y="283"/>
                  </a:lnTo>
                  <a:lnTo>
                    <a:pt x="142" y="283"/>
                  </a:lnTo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3" name="Freeform 55"/>
            <p:cNvSpPr>
              <a:spLocks/>
            </p:cNvSpPr>
            <p:nvPr/>
          </p:nvSpPr>
          <p:spPr bwMode="auto">
            <a:xfrm>
              <a:off x="10361613" y="2551113"/>
              <a:ext cx="1844675" cy="1844675"/>
            </a:xfrm>
            <a:custGeom>
              <a:avLst/>
              <a:gdLst>
                <a:gd name="T0" fmla="*/ 44450 w 1162"/>
                <a:gd name="T1" fmla="*/ 1484313 h 1162"/>
                <a:gd name="T2" fmla="*/ 0 w 1162"/>
                <a:gd name="T3" fmla="*/ 1844675 h 1162"/>
                <a:gd name="T4" fmla="*/ 225425 w 1162"/>
                <a:gd name="T5" fmla="*/ 1800225 h 1162"/>
                <a:gd name="T6" fmla="*/ 360363 w 1162"/>
                <a:gd name="T7" fmla="*/ 1439863 h 1162"/>
                <a:gd name="T8" fmla="*/ 630238 w 1162"/>
                <a:gd name="T9" fmla="*/ 1349375 h 1162"/>
                <a:gd name="T10" fmla="*/ 854075 w 1162"/>
                <a:gd name="T11" fmla="*/ 854075 h 1162"/>
                <a:gd name="T12" fmla="*/ 1035050 w 1162"/>
                <a:gd name="T13" fmla="*/ 763588 h 1162"/>
                <a:gd name="T14" fmla="*/ 1035050 w 1162"/>
                <a:gd name="T15" fmla="*/ 584200 h 1162"/>
                <a:gd name="T16" fmla="*/ 1395413 w 1162"/>
                <a:gd name="T17" fmla="*/ 628650 h 1162"/>
                <a:gd name="T18" fmla="*/ 1530350 w 1162"/>
                <a:gd name="T19" fmla="*/ 358775 h 1162"/>
                <a:gd name="T20" fmla="*/ 1709738 w 1162"/>
                <a:gd name="T21" fmla="*/ 358775 h 1162"/>
                <a:gd name="T22" fmla="*/ 1844675 w 1162"/>
                <a:gd name="T23" fmla="*/ 223838 h 1162"/>
                <a:gd name="T24" fmla="*/ 1530350 w 1162"/>
                <a:gd name="T25" fmla="*/ 223838 h 1162"/>
                <a:gd name="T26" fmla="*/ 1169988 w 1162"/>
                <a:gd name="T27" fmla="*/ 0 h 1162"/>
                <a:gd name="T28" fmla="*/ 449263 w 1162"/>
                <a:gd name="T29" fmla="*/ 1214438 h 1162"/>
                <a:gd name="T30" fmla="*/ 44450 w 1162"/>
                <a:gd name="T31" fmla="*/ 1484313 h 11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62" h="1162">
                  <a:moveTo>
                    <a:pt x="28" y="935"/>
                  </a:moveTo>
                  <a:lnTo>
                    <a:pt x="0" y="1162"/>
                  </a:lnTo>
                  <a:lnTo>
                    <a:pt x="142" y="1134"/>
                  </a:lnTo>
                  <a:lnTo>
                    <a:pt x="227" y="907"/>
                  </a:lnTo>
                  <a:lnTo>
                    <a:pt x="397" y="850"/>
                  </a:lnTo>
                  <a:lnTo>
                    <a:pt x="538" y="538"/>
                  </a:lnTo>
                  <a:lnTo>
                    <a:pt x="652" y="481"/>
                  </a:lnTo>
                  <a:lnTo>
                    <a:pt x="652" y="368"/>
                  </a:lnTo>
                  <a:lnTo>
                    <a:pt x="879" y="396"/>
                  </a:lnTo>
                  <a:lnTo>
                    <a:pt x="964" y="226"/>
                  </a:lnTo>
                  <a:lnTo>
                    <a:pt x="1077" y="226"/>
                  </a:lnTo>
                  <a:lnTo>
                    <a:pt x="1162" y="141"/>
                  </a:lnTo>
                  <a:lnTo>
                    <a:pt x="964" y="141"/>
                  </a:lnTo>
                  <a:lnTo>
                    <a:pt x="737" y="0"/>
                  </a:lnTo>
                  <a:lnTo>
                    <a:pt x="283" y="765"/>
                  </a:lnTo>
                  <a:lnTo>
                    <a:pt x="28" y="9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4" name="Freeform 56"/>
            <p:cNvSpPr>
              <a:spLocks/>
            </p:cNvSpPr>
            <p:nvPr/>
          </p:nvSpPr>
          <p:spPr bwMode="auto">
            <a:xfrm>
              <a:off x="9550400" y="3000375"/>
              <a:ext cx="765175" cy="900113"/>
            </a:xfrm>
            <a:custGeom>
              <a:avLst/>
              <a:gdLst>
                <a:gd name="T0" fmla="*/ 720725 w 482"/>
                <a:gd name="T1" fmla="*/ 0 h 567"/>
                <a:gd name="T2" fmla="*/ 585788 w 482"/>
                <a:gd name="T3" fmla="*/ 269875 h 567"/>
                <a:gd name="T4" fmla="*/ 360363 w 482"/>
                <a:gd name="T5" fmla="*/ 404813 h 567"/>
                <a:gd name="T6" fmla="*/ 315913 w 482"/>
                <a:gd name="T7" fmla="*/ 585788 h 567"/>
                <a:gd name="T8" fmla="*/ 0 w 482"/>
                <a:gd name="T9" fmla="*/ 809625 h 567"/>
                <a:gd name="T10" fmla="*/ 136525 w 482"/>
                <a:gd name="T11" fmla="*/ 809625 h 567"/>
                <a:gd name="T12" fmla="*/ 271463 w 482"/>
                <a:gd name="T13" fmla="*/ 900113 h 567"/>
                <a:gd name="T14" fmla="*/ 360363 w 482"/>
                <a:gd name="T15" fmla="*/ 900113 h 567"/>
                <a:gd name="T16" fmla="*/ 765175 w 482"/>
                <a:gd name="T17" fmla="*/ 90488 h 567"/>
                <a:gd name="T18" fmla="*/ 720725 w 482"/>
                <a:gd name="T19" fmla="*/ 0 h 5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2" h="567">
                  <a:moveTo>
                    <a:pt x="454" y="0"/>
                  </a:moveTo>
                  <a:lnTo>
                    <a:pt x="369" y="170"/>
                  </a:lnTo>
                  <a:lnTo>
                    <a:pt x="227" y="255"/>
                  </a:lnTo>
                  <a:lnTo>
                    <a:pt x="199" y="369"/>
                  </a:lnTo>
                  <a:lnTo>
                    <a:pt x="0" y="510"/>
                  </a:lnTo>
                  <a:lnTo>
                    <a:pt x="86" y="510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482" y="57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5" name="Freeform 57"/>
            <p:cNvSpPr>
              <a:spLocks/>
            </p:cNvSpPr>
            <p:nvPr/>
          </p:nvSpPr>
          <p:spPr bwMode="auto">
            <a:xfrm>
              <a:off x="7435850" y="3314700"/>
              <a:ext cx="630238" cy="585788"/>
            </a:xfrm>
            <a:custGeom>
              <a:avLst/>
              <a:gdLst>
                <a:gd name="T0" fmla="*/ 314325 w 397"/>
                <a:gd name="T1" fmla="*/ 0 h 369"/>
                <a:gd name="T2" fmla="*/ 269875 w 397"/>
                <a:gd name="T3" fmla="*/ 271463 h 369"/>
                <a:gd name="T4" fmla="*/ 134938 w 397"/>
                <a:gd name="T5" fmla="*/ 360363 h 369"/>
                <a:gd name="T6" fmla="*/ 44450 w 397"/>
                <a:gd name="T7" fmla="*/ 360363 h 369"/>
                <a:gd name="T8" fmla="*/ 0 w 397"/>
                <a:gd name="T9" fmla="*/ 450850 h 369"/>
                <a:gd name="T10" fmla="*/ 179388 w 397"/>
                <a:gd name="T11" fmla="*/ 450850 h 369"/>
                <a:gd name="T12" fmla="*/ 179388 w 397"/>
                <a:gd name="T13" fmla="*/ 541338 h 369"/>
                <a:gd name="T14" fmla="*/ 225425 w 397"/>
                <a:gd name="T15" fmla="*/ 585788 h 369"/>
                <a:gd name="T16" fmla="*/ 314325 w 397"/>
                <a:gd name="T17" fmla="*/ 495300 h 369"/>
                <a:gd name="T18" fmla="*/ 269875 w 397"/>
                <a:gd name="T19" fmla="*/ 406400 h 369"/>
                <a:gd name="T20" fmla="*/ 360363 w 397"/>
                <a:gd name="T21" fmla="*/ 315913 h 369"/>
                <a:gd name="T22" fmla="*/ 495300 w 397"/>
                <a:gd name="T23" fmla="*/ 360363 h 369"/>
                <a:gd name="T24" fmla="*/ 585788 w 397"/>
                <a:gd name="T25" fmla="*/ 271463 h 369"/>
                <a:gd name="T26" fmla="*/ 630238 w 397"/>
                <a:gd name="T27" fmla="*/ 90488 h 369"/>
                <a:gd name="T28" fmla="*/ 314325 w 397"/>
                <a:gd name="T29" fmla="*/ 0 h 3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7" h="369">
                  <a:moveTo>
                    <a:pt x="198" y="0"/>
                  </a:moveTo>
                  <a:lnTo>
                    <a:pt x="170" y="171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42" y="369"/>
                  </a:lnTo>
                  <a:lnTo>
                    <a:pt x="198" y="312"/>
                  </a:lnTo>
                  <a:lnTo>
                    <a:pt x="170" y="256"/>
                  </a:lnTo>
                  <a:lnTo>
                    <a:pt x="227" y="199"/>
                  </a:lnTo>
                  <a:lnTo>
                    <a:pt x="312" y="227"/>
                  </a:lnTo>
                  <a:lnTo>
                    <a:pt x="369" y="171"/>
                  </a:lnTo>
                  <a:lnTo>
                    <a:pt x="397" y="57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6" name="Freeform 58"/>
            <p:cNvSpPr>
              <a:spLocks/>
            </p:cNvSpPr>
            <p:nvPr/>
          </p:nvSpPr>
          <p:spPr bwMode="auto">
            <a:xfrm>
              <a:off x="6535738" y="3405188"/>
              <a:ext cx="944562" cy="946150"/>
            </a:xfrm>
            <a:custGeom>
              <a:avLst/>
              <a:gdLst>
                <a:gd name="T0" fmla="*/ 900112 w 595"/>
                <a:gd name="T1" fmla="*/ 360363 h 596"/>
                <a:gd name="T2" fmla="*/ 944562 w 595"/>
                <a:gd name="T3" fmla="*/ 269875 h 596"/>
                <a:gd name="T4" fmla="*/ 900112 w 595"/>
                <a:gd name="T5" fmla="*/ 269875 h 596"/>
                <a:gd name="T6" fmla="*/ 900112 w 595"/>
                <a:gd name="T7" fmla="*/ 46038 h 596"/>
                <a:gd name="T8" fmla="*/ 674687 w 595"/>
                <a:gd name="T9" fmla="*/ 90488 h 596"/>
                <a:gd name="T10" fmla="*/ 674687 w 595"/>
                <a:gd name="T11" fmla="*/ 0 h 596"/>
                <a:gd name="T12" fmla="*/ 585787 w 595"/>
                <a:gd name="T13" fmla="*/ 0 h 596"/>
                <a:gd name="T14" fmla="*/ 450850 w 595"/>
                <a:gd name="T15" fmla="*/ 180975 h 596"/>
                <a:gd name="T16" fmla="*/ 269875 w 595"/>
                <a:gd name="T17" fmla="*/ 225425 h 596"/>
                <a:gd name="T18" fmla="*/ 225425 w 595"/>
                <a:gd name="T19" fmla="*/ 269875 h 596"/>
                <a:gd name="T20" fmla="*/ 179387 w 595"/>
                <a:gd name="T21" fmla="*/ 225425 h 596"/>
                <a:gd name="T22" fmla="*/ 90487 w 595"/>
                <a:gd name="T23" fmla="*/ 360363 h 596"/>
                <a:gd name="T24" fmla="*/ 179387 w 595"/>
                <a:gd name="T25" fmla="*/ 360363 h 596"/>
                <a:gd name="T26" fmla="*/ 90487 w 595"/>
                <a:gd name="T27" fmla="*/ 404813 h 596"/>
                <a:gd name="T28" fmla="*/ 0 w 595"/>
                <a:gd name="T29" fmla="*/ 539750 h 596"/>
                <a:gd name="T30" fmla="*/ 0 w 595"/>
                <a:gd name="T31" fmla="*/ 630238 h 596"/>
                <a:gd name="T32" fmla="*/ 90487 w 595"/>
                <a:gd name="T33" fmla="*/ 674688 h 596"/>
                <a:gd name="T34" fmla="*/ 0 w 595"/>
                <a:gd name="T35" fmla="*/ 720725 h 596"/>
                <a:gd name="T36" fmla="*/ 0 w 595"/>
                <a:gd name="T37" fmla="*/ 765175 h 596"/>
                <a:gd name="T38" fmla="*/ 134937 w 595"/>
                <a:gd name="T39" fmla="*/ 809625 h 596"/>
                <a:gd name="T40" fmla="*/ 269875 w 595"/>
                <a:gd name="T41" fmla="*/ 765175 h 596"/>
                <a:gd name="T42" fmla="*/ 314325 w 595"/>
                <a:gd name="T43" fmla="*/ 855663 h 596"/>
                <a:gd name="T44" fmla="*/ 225425 w 595"/>
                <a:gd name="T45" fmla="*/ 900113 h 596"/>
                <a:gd name="T46" fmla="*/ 360362 w 595"/>
                <a:gd name="T47" fmla="*/ 946150 h 596"/>
                <a:gd name="T48" fmla="*/ 404812 w 595"/>
                <a:gd name="T49" fmla="*/ 900113 h 596"/>
                <a:gd name="T50" fmla="*/ 404812 w 595"/>
                <a:gd name="T51" fmla="*/ 855663 h 596"/>
                <a:gd name="T52" fmla="*/ 450850 w 595"/>
                <a:gd name="T53" fmla="*/ 765175 h 596"/>
                <a:gd name="T54" fmla="*/ 585787 w 595"/>
                <a:gd name="T55" fmla="*/ 765175 h 596"/>
                <a:gd name="T56" fmla="*/ 630237 w 595"/>
                <a:gd name="T57" fmla="*/ 720725 h 596"/>
                <a:gd name="T58" fmla="*/ 674687 w 595"/>
                <a:gd name="T59" fmla="*/ 720725 h 596"/>
                <a:gd name="T60" fmla="*/ 720725 w 595"/>
                <a:gd name="T61" fmla="*/ 630238 h 596"/>
                <a:gd name="T62" fmla="*/ 765175 w 595"/>
                <a:gd name="T63" fmla="*/ 674688 h 596"/>
                <a:gd name="T64" fmla="*/ 809625 w 595"/>
                <a:gd name="T65" fmla="*/ 630238 h 596"/>
                <a:gd name="T66" fmla="*/ 855662 w 595"/>
                <a:gd name="T67" fmla="*/ 585788 h 596"/>
                <a:gd name="T68" fmla="*/ 944562 w 595"/>
                <a:gd name="T69" fmla="*/ 585788 h 596"/>
                <a:gd name="T70" fmla="*/ 900112 w 595"/>
                <a:gd name="T71" fmla="*/ 495300 h 596"/>
                <a:gd name="T72" fmla="*/ 944562 w 595"/>
                <a:gd name="T73" fmla="*/ 450850 h 596"/>
                <a:gd name="T74" fmla="*/ 900112 w 595"/>
                <a:gd name="T75" fmla="*/ 360363 h 59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5" h="596">
                  <a:moveTo>
                    <a:pt x="567" y="227"/>
                  </a:moveTo>
                  <a:lnTo>
                    <a:pt x="595" y="170"/>
                  </a:lnTo>
                  <a:lnTo>
                    <a:pt x="567" y="170"/>
                  </a:lnTo>
                  <a:lnTo>
                    <a:pt x="567" y="29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369" y="0"/>
                  </a:lnTo>
                  <a:lnTo>
                    <a:pt x="284" y="114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13" y="142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57" y="255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0" y="454"/>
                  </a:lnTo>
                  <a:lnTo>
                    <a:pt x="0" y="482"/>
                  </a:lnTo>
                  <a:lnTo>
                    <a:pt x="85" y="510"/>
                  </a:lnTo>
                  <a:lnTo>
                    <a:pt x="170" y="482"/>
                  </a:lnTo>
                  <a:lnTo>
                    <a:pt x="198" y="539"/>
                  </a:lnTo>
                  <a:lnTo>
                    <a:pt x="142" y="567"/>
                  </a:lnTo>
                  <a:lnTo>
                    <a:pt x="227" y="596"/>
                  </a:lnTo>
                  <a:lnTo>
                    <a:pt x="255" y="567"/>
                  </a:lnTo>
                  <a:lnTo>
                    <a:pt x="255" y="539"/>
                  </a:lnTo>
                  <a:lnTo>
                    <a:pt x="284" y="482"/>
                  </a:lnTo>
                  <a:lnTo>
                    <a:pt x="369" y="482"/>
                  </a:lnTo>
                  <a:lnTo>
                    <a:pt x="397" y="454"/>
                  </a:lnTo>
                  <a:lnTo>
                    <a:pt x="425" y="454"/>
                  </a:lnTo>
                  <a:lnTo>
                    <a:pt x="454" y="397"/>
                  </a:lnTo>
                  <a:lnTo>
                    <a:pt x="482" y="425"/>
                  </a:lnTo>
                  <a:lnTo>
                    <a:pt x="510" y="397"/>
                  </a:lnTo>
                  <a:lnTo>
                    <a:pt x="539" y="369"/>
                  </a:lnTo>
                  <a:lnTo>
                    <a:pt x="595" y="369"/>
                  </a:lnTo>
                  <a:lnTo>
                    <a:pt x="567" y="312"/>
                  </a:lnTo>
                  <a:lnTo>
                    <a:pt x="595" y="284"/>
                  </a:lnTo>
                  <a:lnTo>
                    <a:pt x="56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7" name="Freeform 59"/>
            <p:cNvSpPr>
              <a:spLocks/>
            </p:cNvSpPr>
            <p:nvPr/>
          </p:nvSpPr>
          <p:spPr bwMode="auto">
            <a:xfrm>
              <a:off x="6850063" y="4621213"/>
              <a:ext cx="1350962" cy="765175"/>
            </a:xfrm>
            <a:custGeom>
              <a:avLst/>
              <a:gdLst>
                <a:gd name="T0" fmla="*/ 46037 w 851"/>
                <a:gd name="T1" fmla="*/ 0 h 482"/>
                <a:gd name="T2" fmla="*/ 46037 w 851"/>
                <a:gd name="T3" fmla="*/ 179388 h 482"/>
                <a:gd name="T4" fmla="*/ 0 w 851"/>
                <a:gd name="T5" fmla="*/ 269875 h 482"/>
                <a:gd name="T6" fmla="*/ 180975 w 851"/>
                <a:gd name="T7" fmla="*/ 493713 h 482"/>
                <a:gd name="T8" fmla="*/ 180975 w 851"/>
                <a:gd name="T9" fmla="*/ 539750 h 482"/>
                <a:gd name="T10" fmla="*/ 360362 w 851"/>
                <a:gd name="T11" fmla="*/ 628650 h 482"/>
                <a:gd name="T12" fmla="*/ 360362 w 851"/>
                <a:gd name="T13" fmla="*/ 719138 h 482"/>
                <a:gd name="T14" fmla="*/ 585787 w 851"/>
                <a:gd name="T15" fmla="*/ 765175 h 482"/>
                <a:gd name="T16" fmla="*/ 765175 w 851"/>
                <a:gd name="T17" fmla="*/ 719138 h 482"/>
                <a:gd name="T18" fmla="*/ 811212 w 851"/>
                <a:gd name="T19" fmla="*/ 765175 h 482"/>
                <a:gd name="T20" fmla="*/ 900112 w 851"/>
                <a:gd name="T21" fmla="*/ 765175 h 482"/>
                <a:gd name="T22" fmla="*/ 990600 w 851"/>
                <a:gd name="T23" fmla="*/ 765175 h 482"/>
                <a:gd name="T24" fmla="*/ 1036637 w 851"/>
                <a:gd name="T25" fmla="*/ 584200 h 482"/>
                <a:gd name="T26" fmla="*/ 1306512 w 851"/>
                <a:gd name="T27" fmla="*/ 404813 h 482"/>
                <a:gd name="T28" fmla="*/ 1350962 w 851"/>
                <a:gd name="T29" fmla="*/ 269875 h 482"/>
                <a:gd name="T30" fmla="*/ 1260475 w 851"/>
                <a:gd name="T31" fmla="*/ 269875 h 482"/>
                <a:gd name="T32" fmla="*/ 1260475 w 851"/>
                <a:gd name="T33" fmla="*/ 179388 h 482"/>
                <a:gd name="T34" fmla="*/ 1216025 w 851"/>
                <a:gd name="T35" fmla="*/ 134938 h 482"/>
                <a:gd name="T36" fmla="*/ 1125537 w 851"/>
                <a:gd name="T37" fmla="*/ 179388 h 482"/>
                <a:gd name="T38" fmla="*/ 990600 w 851"/>
                <a:gd name="T39" fmla="*/ 134938 h 482"/>
                <a:gd name="T40" fmla="*/ 946150 w 851"/>
                <a:gd name="T41" fmla="*/ 358775 h 482"/>
                <a:gd name="T42" fmla="*/ 811212 w 851"/>
                <a:gd name="T43" fmla="*/ 493713 h 482"/>
                <a:gd name="T44" fmla="*/ 765175 w 851"/>
                <a:gd name="T45" fmla="*/ 404813 h 482"/>
                <a:gd name="T46" fmla="*/ 811212 w 851"/>
                <a:gd name="T47" fmla="*/ 358775 h 482"/>
                <a:gd name="T48" fmla="*/ 855662 w 851"/>
                <a:gd name="T49" fmla="*/ 223838 h 482"/>
                <a:gd name="T50" fmla="*/ 765175 w 851"/>
                <a:gd name="T51" fmla="*/ 269875 h 482"/>
                <a:gd name="T52" fmla="*/ 676275 w 851"/>
                <a:gd name="T53" fmla="*/ 223838 h 482"/>
                <a:gd name="T54" fmla="*/ 585787 w 851"/>
                <a:gd name="T55" fmla="*/ 223838 h 482"/>
                <a:gd name="T56" fmla="*/ 406400 w 851"/>
                <a:gd name="T57" fmla="*/ 223838 h 482"/>
                <a:gd name="T58" fmla="*/ 406400 w 851"/>
                <a:gd name="T59" fmla="*/ 134938 h 482"/>
                <a:gd name="T60" fmla="*/ 360362 w 851"/>
                <a:gd name="T61" fmla="*/ 44450 h 482"/>
                <a:gd name="T62" fmla="*/ 46037 w 851"/>
                <a:gd name="T63" fmla="*/ 0 h 4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51" h="482">
                  <a:moveTo>
                    <a:pt x="29" y="0"/>
                  </a:moveTo>
                  <a:lnTo>
                    <a:pt x="29" y="113"/>
                  </a:lnTo>
                  <a:lnTo>
                    <a:pt x="0" y="170"/>
                  </a:lnTo>
                  <a:lnTo>
                    <a:pt x="114" y="311"/>
                  </a:lnTo>
                  <a:lnTo>
                    <a:pt x="114" y="340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369" y="482"/>
                  </a:lnTo>
                  <a:lnTo>
                    <a:pt x="482" y="453"/>
                  </a:lnTo>
                  <a:lnTo>
                    <a:pt x="511" y="482"/>
                  </a:lnTo>
                  <a:lnTo>
                    <a:pt x="567" y="482"/>
                  </a:lnTo>
                  <a:lnTo>
                    <a:pt x="624" y="482"/>
                  </a:lnTo>
                  <a:lnTo>
                    <a:pt x="653" y="368"/>
                  </a:lnTo>
                  <a:lnTo>
                    <a:pt x="823" y="255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66" y="85"/>
                  </a:lnTo>
                  <a:lnTo>
                    <a:pt x="709" y="113"/>
                  </a:lnTo>
                  <a:lnTo>
                    <a:pt x="624" y="85"/>
                  </a:lnTo>
                  <a:lnTo>
                    <a:pt x="596" y="226"/>
                  </a:lnTo>
                  <a:lnTo>
                    <a:pt x="511" y="311"/>
                  </a:lnTo>
                  <a:lnTo>
                    <a:pt x="482" y="255"/>
                  </a:lnTo>
                  <a:lnTo>
                    <a:pt x="511" y="226"/>
                  </a:lnTo>
                  <a:lnTo>
                    <a:pt x="539" y="141"/>
                  </a:lnTo>
                  <a:lnTo>
                    <a:pt x="482" y="170"/>
                  </a:lnTo>
                  <a:lnTo>
                    <a:pt x="426" y="141"/>
                  </a:lnTo>
                  <a:lnTo>
                    <a:pt x="369" y="141"/>
                  </a:lnTo>
                  <a:lnTo>
                    <a:pt x="256" y="141"/>
                  </a:lnTo>
                  <a:lnTo>
                    <a:pt x="256" y="85"/>
                  </a:lnTo>
                  <a:lnTo>
                    <a:pt x="227" y="28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8" name="Freeform 60"/>
            <p:cNvSpPr>
              <a:spLocks/>
            </p:cNvSpPr>
            <p:nvPr/>
          </p:nvSpPr>
          <p:spPr bwMode="auto">
            <a:xfrm>
              <a:off x="8470900" y="4260850"/>
              <a:ext cx="630238" cy="719138"/>
            </a:xfrm>
            <a:custGeom>
              <a:avLst/>
              <a:gdLst>
                <a:gd name="T0" fmla="*/ 225425 w 397"/>
                <a:gd name="T1" fmla="*/ 0 h 453"/>
                <a:gd name="T2" fmla="*/ 90488 w 397"/>
                <a:gd name="T3" fmla="*/ 44450 h 453"/>
                <a:gd name="T4" fmla="*/ 0 w 397"/>
                <a:gd name="T5" fmla="*/ 269875 h 453"/>
                <a:gd name="T6" fmla="*/ 0 w 397"/>
                <a:gd name="T7" fmla="*/ 449263 h 453"/>
                <a:gd name="T8" fmla="*/ 44450 w 397"/>
                <a:gd name="T9" fmla="*/ 449263 h 453"/>
                <a:gd name="T10" fmla="*/ 44450 w 397"/>
                <a:gd name="T11" fmla="*/ 584200 h 453"/>
                <a:gd name="T12" fmla="*/ 225425 w 397"/>
                <a:gd name="T13" fmla="*/ 630238 h 453"/>
                <a:gd name="T14" fmla="*/ 269875 w 397"/>
                <a:gd name="T15" fmla="*/ 719138 h 453"/>
                <a:gd name="T16" fmla="*/ 360363 w 397"/>
                <a:gd name="T17" fmla="*/ 719138 h 453"/>
                <a:gd name="T18" fmla="*/ 360363 w 397"/>
                <a:gd name="T19" fmla="*/ 630238 h 453"/>
                <a:gd name="T20" fmla="*/ 495300 w 397"/>
                <a:gd name="T21" fmla="*/ 719138 h 453"/>
                <a:gd name="T22" fmla="*/ 539750 w 397"/>
                <a:gd name="T23" fmla="*/ 584200 h 453"/>
                <a:gd name="T24" fmla="*/ 630238 w 397"/>
                <a:gd name="T25" fmla="*/ 539750 h 453"/>
                <a:gd name="T26" fmla="*/ 539750 w 397"/>
                <a:gd name="T27" fmla="*/ 404813 h 453"/>
                <a:gd name="T28" fmla="*/ 539750 w 397"/>
                <a:gd name="T29" fmla="*/ 314325 h 453"/>
                <a:gd name="T30" fmla="*/ 585788 w 397"/>
                <a:gd name="T31" fmla="*/ 269875 h 453"/>
                <a:gd name="T32" fmla="*/ 585788 w 397"/>
                <a:gd name="T33" fmla="*/ 225425 h 453"/>
                <a:gd name="T34" fmla="*/ 495300 w 397"/>
                <a:gd name="T35" fmla="*/ 225425 h 453"/>
                <a:gd name="T36" fmla="*/ 450850 w 397"/>
                <a:gd name="T37" fmla="*/ 90488 h 453"/>
                <a:gd name="T38" fmla="*/ 404813 w 397"/>
                <a:gd name="T39" fmla="*/ 90488 h 453"/>
                <a:gd name="T40" fmla="*/ 315913 w 397"/>
                <a:gd name="T41" fmla="*/ 0 h 453"/>
                <a:gd name="T42" fmla="*/ 269875 w 397"/>
                <a:gd name="T43" fmla="*/ 44450 h 453"/>
                <a:gd name="T44" fmla="*/ 225425 w 397"/>
                <a:gd name="T45" fmla="*/ 0 h 4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97" h="453">
                  <a:moveTo>
                    <a:pt x="142" y="0"/>
                  </a:moveTo>
                  <a:lnTo>
                    <a:pt x="57" y="28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28" y="283"/>
                  </a:lnTo>
                  <a:lnTo>
                    <a:pt x="28" y="368"/>
                  </a:lnTo>
                  <a:lnTo>
                    <a:pt x="142" y="39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312" y="453"/>
                  </a:lnTo>
                  <a:lnTo>
                    <a:pt x="340" y="368"/>
                  </a:lnTo>
                  <a:lnTo>
                    <a:pt x="397" y="340"/>
                  </a:lnTo>
                  <a:lnTo>
                    <a:pt x="340" y="255"/>
                  </a:lnTo>
                  <a:lnTo>
                    <a:pt x="340" y="198"/>
                  </a:lnTo>
                  <a:lnTo>
                    <a:pt x="369" y="170"/>
                  </a:lnTo>
                  <a:lnTo>
                    <a:pt x="369" y="142"/>
                  </a:lnTo>
                  <a:lnTo>
                    <a:pt x="312" y="142"/>
                  </a:lnTo>
                  <a:lnTo>
                    <a:pt x="284" y="57"/>
                  </a:lnTo>
                  <a:lnTo>
                    <a:pt x="255" y="57"/>
                  </a:lnTo>
                  <a:lnTo>
                    <a:pt x="199" y="0"/>
                  </a:lnTo>
                  <a:lnTo>
                    <a:pt x="170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9" name="Freeform 61"/>
            <p:cNvSpPr>
              <a:spLocks/>
            </p:cNvSpPr>
            <p:nvPr/>
          </p:nvSpPr>
          <p:spPr bwMode="auto">
            <a:xfrm>
              <a:off x="7931150" y="3900488"/>
              <a:ext cx="630238" cy="630237"/>
            </a:xfrm>
            <a:custGeom>
              <a:avLst/>
              <a:gdLst>
                <a:gd name="T0" fmla="*/ 630238 w 397"/>
                <a:gd name="T1" fmla="*/ 404812 h 397"/>
                <a:gd name="T2" fmla="*/ 449263 w 397"/>
                <a:gd name="T3" fmla="*/ 44450 h 397"/>
                <a:gd name="T4" fmla="*/ 360363 w 397"/>
                <a:gd name="T5" fmla="*/ 90487 h 397"/>
                <a:gd name="T6" fmla="*/ 269875 w 397"/>
                <a:gd name="T7" fmla="*/ 0 h 397"/>
                <a:gd name="T8" fmla="*/ 179388 w 397"/>
                <a:gd name="T9" fmla="*/ 44450 h 397"/>
                <a:gd name="T10" fmla="*/ 179388 w 397"/>
                <a:gd name="T11" fmla="*/ 179387 h 397"/>
                <a:gd name="T12" fmla="*/ 0 w 397"/>
                <a:gd name="T13" fmla="*/ 314325 h 397"/>
                <a:gd name="T14" fmla="*/ 44450 w 397"/>
                <a:gd name="T15" fmla="*/ 360362 h 397"/>
                <a:gd name="T16" fmla="*/ 225425 w 397"/>
                <a:gd name="T17" fmla="*/ 314325 h 397"/>
                <a:gd name="T18" fmla="*/ 269875 w 397"/>
                <a:gd name="T19" fmla="*/ 269875 h 397"/>
                <a:gd name="T20" fmla="*/ 360363 w 397"/>
                <a:gd name="T21" fmla="*/ 450850 h 397"/>
                <a:gd name="T22" fmla="*/ 360363 w 397"/>
                <a:gd name="T23" fmla="*/ 539750 h 397"/>
                <a:gd name="T24" fmla="*/ 449263 w 397"/>
                <a:gd name="T25" fmla="*/ 585787 h 397"/>
                <a:gd name="T26" fmla="*/ 495300 w 397"/>
                <a:gd name="T27" fmla="*/ 585787 h 397"/>
                <a:gd name="T28" fmla="*/ 539750 w 397"/>
                <a:gd name="T29" fmla="*/ 630237 h 397"/>
                <a:gd name="T30" fmla="*/ 630238 w 397"/>
                <a:gd name="T31" fmla="*/ 404812 h 3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97">
                  <a:moveTo>
                    <a:pt x="397" y="255"/>
                  </a:moveTo>
                  <a:lnTo>
                    <a:pt x="283" y="28"/>
                  </a:lnTo>
                  <a:lnTo>
                    <a:pt x="227" y="57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13" y="113"/>
                  </a:lnTo>
                  <a:lnTo>
                    <a:pt x="0" y="198"/>
                  </a:lnTo>
                  <a:lnTo>
                    <a:pt x="28" y="227"/>
                  </a:lnTo>
                  <a:lnTo>
                    <a:pt x="142" y="198"/>
                  </a:lnTo>
                  <a:lnTo>
                    <a:pt x="170" y="170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3" y="369"/>
                  </a:lnTo>
                  <a:lnTo>
                    <a:pt x="312" y="369"/>
                  </a:lnTo>
                  <a:lnTo>
                    <a:pt x="340" y="397"/>
                  </a:lnTo>
                  <a:lnTo>
                    <a:pt x="397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0" name="Freeform 62"/>
            <p:cNvSpPr>
              <a:spLocks/>
            </p:cNvSpPr>
            <p:nvPr/>
          </p:nvSpPr>
          <p:spPr bwMode="auto">
            <a:xfrm>
              <a:off x="5500688" y="4800600"/>
              <a:ext cx="179387" cy="269875"/>
            </a:xfrm>
            <a:custGeom>
              <a:avLst/>
              <a:gdLst>
                <a:gd name="T0" fmla="*/ 0 w 113"/>
                <a:gd name="T1" fmla="*/ 0 h 170"/>
                <a:gd name="T2" fmla="*/ 90487 w 113"/>
                <a:gd name="T3" fmla="*/ 44450 h 170"/>
                <a:gd name="T4" fmla="*/ 179387 w 113"/>
                <a:gd name="T5" fmla="*/ 134938 h 170"/>
                <a:gd name="T6" fmla="*/ 179387 w 113"/>
                <a:gd name="T7" fmla="*/ 269875 h 170"/>
                <a:gd name="T8" fmla="*/ 44450 w 113"/>
                <a:gd name="T9" fmla="*/ 269875 h 170"/>
                <a:gd name="T10" fmla="*/ 0 w 113"/>
                <a:gd name="T11" fmla="*/ 225425 h 170"/>
                <a:gd name="T12" fmla="*/ 0 w 113"/>
                <a:gd name="T13" fmla="*/ 0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57" y="28"/>
                  </a:ln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1" name="Freeform 63"/>
            <p:cNvSpPr>
              <a:spLocks/>
            </p:cNvSpPr>
            <p:nvPr/>
          </p:nvSpPr>
          <p:spPr bwMode="auto">
            <a:xfrm>
              <a:off x="5456238" y="4395788"/>
              <a:ext cx="944562" cy="539750"/>
            </a:xfrm>
            <a:custGeom>
              <a:avLst/>
              <a:gdLst>
                <a:gd name="T0" fmla="*/ 134937 w 595"/>
                <a:gd name="T1" fmla="*/ 449263 h 340"/>
                <a:gd name="T2" fmla="*/ 44450 w 595"/>
                <a:gd name="T3" fmla="*/ 404813 h 340"/>
                <a:gd name="T4" fmla="*/ 44450 w 595"/>
                <a:gd name="T5" fmla="*/ 360363 h 340"/>
                <a:gd name="T6" fmla="*/ 0 w 595"/>
                <a:gd name="T7" fmla="*/ 269875 h 340"/>
                <a:gd name="T8" fmla="*/ 44450 w 595"/>
                <a:gd name="T9" fmla="*/ 134938 h 340"/>
                <a:gd name="T10" fmla="*/ 134937 w 595"/>
                <a:gd name="T11" fmla="*/ 90488 h 340"/>
                <a:gd name="T12" fmla="*/ 134937 w 595"/>
                <a:gd name="T13" fmla="*/ 44450 h 340"/>
                <a:gd name="T14" fmla="*/ 269875 w 595"/>
                <a:gd name="T15" fmla="*/ 134938 h 340"/>
                <a:gd name="T16" fmla="*/ 358775 w 595"/>
                <a:gd name="T17" fmla="*/ 90488 h 340"/>
                <a:gd name="T18" fmla="*/ 539750 w 595"/>
                <a:gd name="T19" fmla="*/ 90488 h 340"/>
                <a:gd name="T20" fmla="*/ 719137 w 595"/>
                <a:gd name="T21" fmla="*/ 134938 h 340"/>
                <a:gd name="T22" fmla="*/ 900112 w 595"/>
                <a:gd name="T23" fmla="*/ 90488 h 340"/>
                <a:gd name="T24" fmla="*/ 944562 w 595"/>
                <a:gd name="T25" fmla="*/ 0 h 340"/>
                <a:gd name="T26" fmla="*/ 944562 w 595"/>
                <a:gd name="T27" fmla="*/ 225425 h 340"/>
                <a:gd name="T28" fmla="*/ 854075 w 595"/>
                <a:gd name="T29" fmla="*/ 179388 h 340"/>
                <a:gd name="T30" fmla="*/ 854075 w 595"/>
                <a:gd name="T31" fmla="*/ 314325 h 340"/>
                <a:gd name="T32" fmla="*/ 765175 w 595"/>
                <a:gd name="T33" fmla="*/ 269875 h 340"/>
                <a:gd name="T34" fmla="*/ 584200 w 595"/>
                <a:gd name="T35" fmla="*/ 539750 h 340"/>
                <a:gd name="T36" fmla="*/ 449262 w 595"/>
                <a:gd name="T37" fmla="*/ 449263 h 340"/>
                <a:gd name="T38" fmla="*/ 449262 w 595"/>
                <a:gd name="T39" fmla="*/ 360363 h 340"/>
                <a:gd name="T40" fmla="*/ 223837 w 595"/>
                <a:gd name="T41" fmla="*/ 314325 h 340"/>
                <a:gd name="T42" fmla="*/ 179387 w 595"/>
                <a:gd name="T43" fmla="*/ 314325 h 340"/>
                <a:gd name="T44" fmla="*/ 134937 w 595"/>
                <a:gd name="T45" fmla="*/ 314325 h 340"/>
                <a:gd name="T46" fmla="*/ 134937 w 595"/>
                <a:gd name="T47" fmla="*/ 449263 h 3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5" h="340">
                  <a:moveTo>
                    <a:pt x="85" y="283"/>
                  </a:moveTo>
                  <a:lnTo>
                    <a:pt x="28" y="255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85" y="28"/>
                  </a:lnTo>
                  <a:lnTo>
                    <a:pt x="170" y="85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453" y="85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595" y="142"/>
                  </a:lnTo>
                  <a:lnTo>
                    <a:pt x="538" y="113"/>
                  </a:lnTo>
                  <a:lnTo>
                    <a:pt x="538" y="198"/>
                  </a:lnTo>
                  <a:lnTo>
                    <a:pt x="482" y="170"/>
                  </a:lnTo>
                  <a:lnTo>
                    <a:pt x="368" y="340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141" y="198"/>
                  </a:lnTo>
                  <a:lnTo>
                    <a:pt x="113" y="198"/>
                  </a:lnTo>
                  <a:lnTo>
                    <a:pt x="85" y="198"/>
                  </a:lnTo>
                  <a:lnTo>
                    <a:pt x="85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2" name="Freeform 64"/>
            <p:cNvSpPr>
              <a:spLocks/>
            </p:cNvSpPr>
            <p:nvPr/>
          </p:nvSpPr>
          <p:spPr bwMode="auto">
            <a:xfrm>
              <a:off x="5591175" y="4710113"/>
              <a:ext cx="449263" cy="360362"/>
            </a:xfrm>
            <a:custGeom>
              <a:avLst/>
              <a:gdLst>
                <a:gd name="T0" fmla="*/ 88900 w 283"/>
                <a:gd name="T1" fmla="*/ 360362 h 227"/>
                <a:gd name="T2" fmla="*/ 88900 w 283"/>
                <a:gd name="T3" fmla="*/ 225425 h 227"/>
                <a:gd name="T4" fmla="*/ 0 w 283"/>
                <a:gd name="T5" fmla="*/ 134937 h 227"/>
                <a:gd name="T6" fmla="*/ 0 w 283"/>
                <a:gd name="T7" fmla="*/ 0 h 227"/>
                <a:gd name="T8" fmla="*/ 88900 w 283"/>
                <a:gd name="T9" fmla="*/ 0 h 227"/>
                <a:gd name="T10" fmla="*/ 314325 w 283"/>
                <a:gd name="T11" fmla="*/ 46037 h 227"/>
                <a:gd name="T12" fmla="*/ 314325 w 283"/>
                <a:gd name="T13" fmla="*/ 134937 h 227"/>
                <a:gd name="T14" fmla="*/ 449263 w 283"/>
                <a:gd name="T15" fmla="*/ 225425 h 227"/>
                <a:gd name="T16" fmla="*/ 404813 w 283"/>
                <a:gd name="T17" fmla="*/ 269875 h 227"/>
                <a:gd name="T18" fmla="*/ 269875 w 283"/>
                <a:gd name="T19" fmla="*/ 315912 h 227"/>
                <a:gd name="T20" fmla="*/ 223838 w 283"/>
                <a:gd name="T21" fmla="*/ 360362 h 227"/>
                <a:gd name="T22" fmla="*/ 88900 w 283"/>
                <a:gd name="T23" fmla="*/ 360362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3" h="227">
                  <a:moveTo>
                    <a:pt x="56" y="227"/>
                  </a:moveTo>
                  <a:lnTo>
                    <a:pt x="56" y="142"/>
                  </a:lnTo>
                  <a:lnTo>
                    <a:pt x="0" y="85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98" y="29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255" y="170"/>
                  </a:lnTo>
                  <a:lnTo>
                    <a:pt x="170" y="199"/>
                  </a:lnTo>
                  <a:lnTo>
                    <a:pt x="141" y="227"/>
                  </a:lnTo>
                  <a:lnTo>
                    <a:pt x="56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3" name="Freeform 65"/>
            <p:cNvSpPr>
              <a:spLocks/>
            </p:cNvSpPr>
            <p:nvPr/>
          </p:nvSpPr>
          <p:spPr bwMode="auto">
            <a:xfrm>
              <a:off x="5410200" y="4935538"/>
              <a:ext cx="630238" cy="585787"/>
            </a:xfrm>
            <a:custGeom>
              <a:avLst/>
              <a:gdLst>
                <a:gd name="T0" fmla="*/ 630238 w 397"/>
                <a:gd name="T1" fmla="*/ 0 h 369"/>
                <a:gd name="T2" fmla="*/ 541338 w 397"/>
                <a:gd name="T3" fmla="*/ 179387 h 369"/>
                <a:gd name="T4" fmla="*/ 630238 w 397"/>
                <a:gd name="T5" fmla="*/ 269875 h 369"/>
                <a:gd name="T6" fmla="*/ 630238 w 397"/>
                <a:gd name="T7" fmla="*/ 314325 h 369"/>
                <a:gd name="T8" fmla="*/ 585788 w 397"/>
                <a:gd name="T9" fmla="*/ 360362 h 369"/>
                <a:gd name="T10" fmla="*/ 630238 w 397"/>
                <a:gd name="T11" fmla="*/ 404812 h 369"/>
                <a:gd name="T12" fmla="*/ 495300 w 397"/>
                <a:gd name="T13" fmla="*/ 450850 h 369"/>
                <a:gd name="T14" fmla="*/ 450850 w 397"/>
                <a:gd name="T15" fmla="*/ 539750 h 369"/>
                <a:gd name="T16" fmla="*/ 360363 w 397"/>
                <a:gd name="T17" fmla="*/ 495300 h 369"/>
                <a:gd name="T18" fmla="*/ 315913 w 397"/>
                <a:gd name="T19" fmla="*/ 539750 h 369"/>
                <a:gd name="T20" fmla="*/ 269875 w 397"/>
                <a:gd name="T21" fmla="*/ 539750 h 369"/>
                <a:gd name="T22" fmla="*/ 225425 w 397"/>
                <a:gd name="T23" fmla="*/ 450850 h 369"/>
                <a:gd name="T24" fmla="*/ 180975 w 397"/>
                <a:gd name="T25" fmla="*/ 450850 h 369"/>
                <a:gd name="T26" fmla="*/ 180975 w 397"/>
                <a:gd name="T27" fmla="*/ 495300 h 369"/>
                <a:gd name="T28" fmla="*/ 90488 w 397"/>
                <a:gd name="T29" fmla="*/ 585787 h 369"/>
                <a:gd name="T30" fmla="*/ 46038 w 397"/>
                <a:gd name="T31" fmla="*/ 539750 h 369"/>
                <a:gd name="T32" fmla="*/ 46038 w 397"/>
                <a:gd name="T33" fmla="*/ 450850 h 369"/>
                <a:gd name="T34" fmla="*/ 0 w 397"/>
                <a:gd name="T35" fmla="*/ 450850 h 369"/>
                <a:gd name="T36" fmla="*/ 0 w 397"/>
                <a:gd name="T37" fmla="*/ 404812 h 369"/>
                <a:gd name="T38" fmla="*/ 0 w 397"/>
                <a:gd name="T39" fmla="*/ 269875 h 369"/>
                <a:gd name="T40" fmla="*/ 0 w 397"/>
                <a:gd name="T41" fmla="*/ 225425 h 369"/>
                <a:gd name="T42" fmla="*/ 46038 w 397"/>
                <a:gd name="T43" fmla="*/ 225425 h 369"/>
                <a:gd name="T44" fmla="*/ 46038 w 397"/>
                <a:gd name="T45" fmla="*/ 134937 h 369"/>
                <a:gd name="T46" fmla="*/ 90488 w 397"/>
                <a:gd name="T47" fmla="*/ 90487 h 369"/>
                <a:gd name="T48" fmla="*/ 134938 w 397"/>
                <a:gd name="T49" fmla="*/ 134937 h 369"/>
                <a:gd name="T50" fmla="*/ 404813 w 397"/>
                <a:gd name="T51" fmla="*/ 134937 h 369"/>
                <a:gd name="T52" fmla="*/ 450850 w 397"/>
                <a:gd name="T53" fmla="*/ 90487 h 369"/>
                <a:gd name="T54" fmla="*/ 585788 w 397"/>
                <a:gd name="T55" fmla="*/ 44450 h 369"/>
                <a:gd name="T56" fmla="*/ 630238 w 397"/>
                <a:gd name="T57" fmla="*/ 0 h 3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7" h="369">
                  <a:moveTo>
                    <a:pt x="397" y="0"/>
                  </a:moveTo>
                  <a:lnTo>
                    <a:pt x="341" y="113"/>
                  </a:lnTo>
                  <a:lnTo>
                    <a:pt x="397" y="170"/>
                  </a:lnTo>
                  <a:lnTo>
                    <a:pt x="397" y="198"/>
                  </a:lnTo>
                  <a:lnTo>
                    <a:pt x="369" y="227"/>
                  </a:lnTo>
                  <a:lnTo>
                    <a:pt x="397" y="255"/>
                  </a:lnTo>
                  <a:lnTo>
                    <a:pt x="312" y="284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170" y="340"/>
                  </a:lnTo>
                  <a:lnTo>
                    <a:pt x="142" y="284"/>
                  </a:lnTo>
                  <a:lnTo>
                    <a:pt x="114" y="284"/>
                  </a:lnTo>
                  <a:lnTo>
                    <a:pt x="114" y="312"/>
                  </a:lnTo>
                  <a:lnTo>
                    <a:pt x="57" y="369"/>
                  </a:lnTo>
                  <a:lnTo>
                    <a:pt x="29" y="340"/>
                  </a:lnTo>
                  <a:lnTo>
                    <a:pt x="29" y="284"/>
                  </a:lnTo>
                  <a:lnTo>
                    <a:pt x="0" y="284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29" y="85"/>
                  </a:lnTo>
                  <a:lnTo>
                    <a:pt x="57" y="57"/>
                  </a:lnTo>
                  <a:lnTo>
                    <a:pt x="85" y="85"/>
                  </a:lnTo>
                  <a:lnTo>
                    <a:pt x="255" y="85"/>
                  </a:lnTo>
                  <a:lnTo>
                    <a:pt x="284" y="57"/>
                  </a:lnTo>
                  <a:lnTo>
                    <a:pt x="369" y="28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4" name="Freeform 66"/>
            <p:cNvSpPr>
              <a:spLocks/>
            </p:cNvSpPr>
            <p:nvPr/>
          </p:nvSpPr>
          <p:spPr bwMode="auto">
            <a:xfrm>
              <a:off x="5365750" y="4935538"/>
              <a:ext cx="809625" cy="900112"/>
            </a:xfrm>
            <a:custGeom>
              <a:avLst/>
              <a:gdLst>
                <a:gd name="T0" fmla="*/ 44450 w 510"/>
                <a:gd name="T1" fmla="*/ 450850 h 567"/>
                <a:gd name="T2" fmla="*/ 90488 w 510"/>
                <a:gd name="T3" fmla="*/ 450850 h 567"/>
                <a:gd name="T4" fmla="*/ 90488 w 510"/>
                <a:gd name="T5" fmla="*/ 539750 h 567"/>
                <a:gd name="T6" fmla="*/ 134938 w 510"/>
                <a:gd name="T7" fmla="*/ 585787 h 567"/>
                <a:gd name="T8" fmla="*/ 225425 w 510"/>
                <a:gd name="T9" fmla="*/ 495300 h 567"/>
                <a:gd name="T10" fmla="*/ 225425 w 510"/>
                <a:gd name="T11" fmla="*/ 450850 h 567"/>
                <a:gd name="T12" fmla="*/ 269875 w 510"/>
                <a:gd name="T13" fmla="*/ 450850 h 567"/>
                <a:gd name="T14" fmla="*/ 314325 w 510"/>
                <a:gd name="T15" fmla="*/ 539750 h 567"/>
                <a:gd name="T16" fmla="*/ 360363 w 510"/>
                <a:gd name="T17" fmla="*/ 539750 h 567"/>
                <a:gd name="T18" fmla="*/ 404813 w 510"/>
                <a:gd name="T19" fmla="*/ 495300 h 567"/>
                <a:gd name="T20" fmla="*/ 495300 w 510"/>
                <a:gd name="T21" fmla="*/ 539750 h 567"/>
                <a:gd name="T22" fmla="*/ 539750 w 510"/>
                <a:gd name="T23" fmla="*/ 450850 h 567"/>
                <a:gd name="T24" fmla="*/ 674688 w 510"/>
                <a:gd name="T25" fmla="*/ 404812 h 567"/>
                <a:gd name="T26" fmla="*/ 630238 w 510"/>
                <a:gd name="T27" fmla="*/ 360362 h 567"/>
                <a:gd name="T28" fmla="*/ 674688 w 510"/>
                <a:gd name="T29" fmla="*/ 314325 h 567"/>
                <a:gd name="T30" fmla="*/ 674688 w 510"/>
                <a:gd name="T31" fmla="*/ 269875 h 567"/>
                <a:gd name="T32" fmla="*/ 585788 w 510"/>
                <a:gd name="T33" fmla="*/ 179387 h 567"/>
                <a:gd name="T34" fmla="*/ 674688 w 510"/>
                <a:gd name="T35" fmla="*/ 0 h 567"/>
                <a:gd name="T36" fmla="*/ 765175 w 510"/>
                <a:gd name="T37" fmla="*/ 179387 h 567"/>
                <a:gd name="T38" fmla="*/ 765175 w 510"/>
                <a:gd name="T39" fmla="*/ 225425 h 567"/>
                <a:gd name="T40" fmla="*/ 765175 w 510"/>
                <a:gd name="T41" fmla="*/ 450850 h 567"/>
                <a:gd name="T42" fmla="*/ 809625 w 510"/>
                <a:gd name="T43" fmla="*/ 539750 h 567"/>
                <a:gd name="T44" fmla="*/ 765175 w 510"/>
                <a:gd name="T45" fmla="*/ 674687 h 567"/>
                <a:gd name="T46" fmla="*/ 765175 w 510"/>
                <a:gd name="T47" fmla="*/ 765175 h 567"/>
                <a:gd name="T48" fmla="*/ 809625 w 510"/>
                <a:gd name="T49" fmla="*/ 809625 h 567"/>
                <a:gd name="T50" fmla="*/ 765175 w 510"/>
                <a:gd name="T51" fmla="*/ 900112 h 567"/>
                <a:gd name="T52" fmla="*/ 674688 w 510"/>
                <a:gd name="T53" fmla="*/ 855662 h 567"/>
                <a:gd name="T54" fmla="*/ 539750 w 510"/>
                <a:gd name="T55" fmla="*/ 720725 h 567"/>
                <a:gd name="T56" fmla="*/ 404813 w 510"/>
                <a:gd name="T57" fmla="*/ 630237 h 567"/>
                <a:gd name="T58" fmla="*/ 360363 w 510"/>
                <a:gd name="T59" fmla="*/ 720725 h 567"/>
                <a:gd name="T60" fmla="*/ 269875 w 510"/>
                <a:gd name="T61" fmla="*/ 765175 h 567"/>
                <a:gd name="T62" fmla="*/ 134938 w 510"/>
                <a:gd name="T63" fmla="*/ 720725 h 567"/>
                <a:gd name="T64" fmla="*/ 134938 w 510"/>
                <a:gd name="T65" fmla="*/ 855662 h 567"/>
                <a:gd name="T66" fmla="*/ 44450 w 510"/>
                <a:gd name="T67" fmla="*/ 809625 h 567"/>
                <a:gd name="T68" fmla="*/ 0 w 510"/>
                <a:gd name="T69" fmla="*/ 674687 h 567"/>
                <a:gd name="T70" fmla="*/ 44450 w 510"/>
                <a:gd name="T71" fmla="*/ 450850 h 5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10" h="567">
                  <a:moveTo>
                    <a:pt x="28" y="284"/>
                  </a:moveTo>
                  <a:lnTo>
                    <a:pt x="57" y="284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142" y="312"/>
                  </a:lnTo>
                  <a:lnTo>
                    <a:pt x="142" y="284"/>
                  </a:lnTo>
                  <a:lnTo>
                    <a:pt x="170" y="284"/>
                  </a:lnTo>
                  <a:lnTo>
                    <a:pt x="198" y="340"/>
                  </a:lnTo>
                  <a:lnTo>
                    <a:pt x="227" y="340"/>
                  </a:lnTo>
                  <a:lnTo>
                    <a:pt x="255" y="312"/>
                  </a:lnTo>
                  <a:lnTo>
                    <a:pt x="312" y="340"/>
                  </a:lnTo>
                  <a:lnTo>
                    <a:pt x="340" y="284"/>
                  </a:lnTo>
                  <a:lnTo>
                    <a:pt x="425" y="255"/>
                  </a:lnTo>
                  <a:lnTo>
                    <a:pt x="397" y="227"/>
                  </a:lnTo>
                  <a:lnTo>
                    <a:pt x="425" y="198"/>
                  </a:lnTo>
                  <a:lnTo>
                    <a:pt x="425" y="170"/>
                  </a:lnTo>
                  <a:lnTo>
                    <a:pt x="369" y="113"/>
                  </a:lnTo>
                  <a:lnTo>
                    <a:pt x="425" y="0"/>
                  </a:lnTo>
                  <a:lnTo>
                    <a:pt x="482" y="113"/>
                  </a:lnTo>
                  <a:lnTo>
                    <a:pt x="482" y="142"/>
                  </a:lnTo>
                  <a:lnTo>
                    <a:pt x="482" y="284"/>
                  </a:lnTo>
                  <a:lnTo>
                    <a:pt x="510" y="340"/>
                  </a:lnTo>
                  <a:lnTo>
                    <a:pt x="482" y="425"/>
                  </a:lnTo>
                  <a:lnTo>
                    <a:pt x="482" y="482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39"/>
                  </a:lnTo>
                  <a:lnTo>
                    <a:pt x="340" y="454"/>
                  </a:lnTo>
                  <a:lnTo>
                    <a:pt x="255" y="397"/>
                  </a:lnTo>
                  <a:lnTo>
                    <a:pt x="227" y="454"/>
                  </a:lnTo>
                  <a:lnTo>
                    <a:pt x="170" y="482"/>
                  </a:lnTo>
                  <a:lnTo>
                    <a:pt x="85" y="454"/>
                  </a:lnTo>
                  <a:lnTo>
                    <a:pt x="85" y="539"/>
                  </a:lnTo>
                  <a:lnTo>
                    <a:pt x="28" y="510"/>
                  </a:lnTo>
                  <a:lnTo>
                    <a:pt x="0" y="425"/>
                  </a:lnTo>
                  <a:lnTo>
                    <a:pt x="28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5" name="Freeform 67"/>
            <p:cNvSpPr>
              <a:spLocks/>
            </p:cNvSpPr>
            <p:nvPr/>
          </p:nvSpPr>
          <p:spPr bwMode="auto">
            <a:xfrm>
              <a:off x="5365750" y="5565775"/>
              <a:ext cx="765175" cy="539750"/>
            </a:xfrm>
            <a:custGeom>
              <a:avLst/>
              <a:gdLst>
                <a:gd name="T0" fmla="*/ 134938 w 482"/>
                <a:gd name="T1" fmla="*/ 225425 h 340"/>
                <a:gd name="T2" fmla="*/ 134938 w 482"/>
                <a:gd name="T3" fmla="*/ 90488 h 340"/>
                <a:gd name="T4" fmla="*/ 269875 w 482"/>
                <a:gd name="T5" fmla="*/ 134938 h 340"/>
                <a:gd name="T6" fmla="*/ 360363 w 482"/>
                <a:gd name="T7" fmla="*/ 90488 h 340"/>
                <a:gd name="T8" fmla="*/ 404813 w 482"/>
                <a:gd name="T9" fmla="*/ 0 h 340"/>
                <a:gd name="T10" fmla="*/ 539750 w 482"/>
                <a:gd name="T11" fmla="*/ 90488 h 340"/>
                <a:gd name="T12" fmla="*/ 674688 w 482"/>
                <a:gd name="T13" fmla="*/ 225425 h 340"/>
                <a:gd name="T14" fmla="*/ 765175 w 482"/>
                <a:gd name="T15" fmla="*/ 269875 h 340"/>
                <a:gd name="T16" fmla="*/ 539750 w 482"/>
                <a:gd name="T17" fmla="*/ 360363 h 340"/>
                <a:gd name="T18" fmla="*/ 495300 w 482"/>
                <a:gd name="T19" fmla="*/ 404813 h 340"/>
                <a:gd name="T20" fmla="*/ 495300 w 482"/>
                <a:gd name="T21" fmla="*/ 495300 h 340"/>
                <a:gd name="T22" fmla="*/ 449263 w 482"/>
                <a:gd name="T23" fmla="*/ 539750 h 340"/>
                <a:gd name="T24" fmla="*/ 404813 w 482"/>
                <a:gd name="T25" fmla="*/ 495300 h 340"/>
                <a:gd name="T26" fmla="*/ 269875 w 482"/>
                <a:gd name="T27" fmla="*/ 495300 h 340"/>
                <a:gd name="T28" fmla="*/ 225425 w 482"/>
                <a:gd name="T29" fmla="*/ 449263 h 340"/>
                <a:gd name="T30" fmla="*/ 179388 w 482"/>
                <a:gd name="T31" fmla="*/ 539750 h 340"/>
                <a:gd name="T32" fmla="*/ 90488 w 482"/>
                <a:gd name="T33" fmla="*/ 539750 h 340"/>
                <a:gd name="T34" fmla="*/ 134938 w 482"/>
                <a:gd name="T35" fmla="*/ 495300 h 340"/>
                <a:gd name="T36" fmla="*/ 44450 w 482"/>
                <a:gd name="T37" fmla="*/ 404813 h 340"/>
                <a:gd name="T38" fmla="*/ 0 w 482"/>
                <a:gd name="T39" fmla="*/ 404813 h 340"/>
                <a:gd name="T40" fmla="*/ 44450 w 482"/>
                <a:gd name="T41" fmla="*/ 314325 h 340"/>
                <a:gd name="T42" fmla="*/ 44450 w 482"/>
                <a:gd name="T43" fmla="*/ 269875 h 340"/>
                <a:gd name="T44" fmla="*/ 134938 w 482"/>
                <a:gd name="T45" fmla="*/ 225425 h 3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82" h="340">
                  <a:moveTo>
                    <a:pt x="85" y="142"/>
                  </a:moveTo>
                  <a:lnTo>
                    <a:pt x="85" y="57"/>
                  </a:lnTo>
                  <a:lnTo>
                    <a:pt x="170" y="85"/>
                  </a:lnTo>
                  <a:lnTo>
                    <a:pt x="227" y="57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425" y="142"/>
                  </a:lnTo>
                  <a:lnTo>
                    <a:pt x="482" y="170"/>
                  </a:lnTo>
                  <a:lnTo>
                    <a:pt x="340" y="227"/>
                  </a:lnTo>
                  <a:lnTo>
                    <a:pt x="312" y="255"/>
                  </a:lnTo>
                  <a:lnTo>
                    <a:pt x="312" y="312"/>
                  </a:lnTo>
                  <a:lnTo>
                    <a:pt x="283" y="340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283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6" name="Freeform 68"/>
            <p:cNvSpPr>
              <a:spLocks/>
            </p:cNvSpPr>
            <p:nvPr/>
          </p:nvSpPr>
          <p:spPr bwMode="auto">
            <a:xfrm>
              <a:off x="5545138" y="5835650"/>
              <a:ext cx="676275" cy="585788"/>
            </a:xfrm>
            <a:custGeom>
              <a:avLst/>
              <a:gdLst>
                <a:gd name="T0" fmla="*/ 585788 w 426"/>
                <a:gd name="T1" fmla="*/ 0 h 369"/>
                <a:gd name="T2" fmla="*/ 360363 w 426"/>
                <a:gd name="T3" fmla="*/ 90488 h 369"/>
                <a:gd name="T4" fmla="*/ 315913 w 426"/>
                <a:gd name="T5" fmla="*/ 134938 h 369"/>
                <a:gd name="T6" fmla="*/ 315913 w 426"/>
                <a:gd name="T7" fmla="*/ 225425 h 369"/>
                <a:gd name="T8" fmla="*/ 269875 w 426"/>
                <a:gd name="T9" fmla="*/ 269875 h 369"/>
                <a:gd name="T10" fmla="*/ 225425 w 426"/>
                <a:gd name="T11" fmla="*/ 225425 h 369"/>
                <a:gd name="T12" fmla="*/ 90488 w 426"/>
                <a:gd name="T13" fmla="*/ 225425 h 369"/>
                <a:gd name="T14" fmla="*/ 46038 w 426"/>
                <a:gd name="T15" fmla="*/ 179388 h 369"/>
                <a:gd name="T16" fmla="*/ 0 w 426"/>
                <a:gd name="T17" fmla="*/ 269875 h 369"/>
                <a:gd name="T18" fmla="*/ 0 w 426"/>
                <a:gd name="T19" fmla="*/ 360363 h 369"/>
                <a:gd name="T20" fmla="*/ 46038 w 426"/>
                <a:gd name="T21" fmla="*/ 360363 h 369"/>
                <a:gd name="T22" fmla="*/ 0 w 426"/>
                <a:gd name="T23" fmla="*/ 495300 h 369"/>
                <a:gd name="T24" fmla="*/ 134938 w 426"/>
                <a:gd name="T25" fmla="*/ 539750 h 369"/>
                <a:gd name="T26" fmla="*/ 315913 w 426"/>
                <a:gd name="T27" fmla="*/ 495300 h 369"/>
                <a:gd name="T28" fmla="*/ 495300 w 426"/>
                <a:gd name="T29" fmla="*/ 585788 h 369"/>
                <a:gd name="T30" fmla="*/ 585788 w 426"/>
                <a:gd name="T31" fmla="*/ 539750 h 369"/>
                <a:gd name="T32" fmla="*/ 585788 w 426"/>
                <a:gd name="T33" fmla="*/ 360363 h 369"/>
                <a:gd name="T34" fmla="*/ 676275 w 426"/>
                <a:gd name="T35" fmla="*/ 314325 h 369"/>
                <a:gd name="T36" fmla="*/ 630238 w 426"/>
                <a:gd name="T37" fmla="*/ 314325 h 369"/>
                <a:gd name="T38" fmla="*/ 630238 w 426"/>
                <a:gd name="T39" fmla="*/ 269875 h 369"/>
                <a:gd name="T40" fmla="*/ 676275 w 426"/>
                <a:gd name="T41" fmla="*/ 179388 h 369"/>
                <a:gd name="T42" fmla="*/ 630238 w 426"/>
                <a:gd name="T43" fmla="*/ 179388 h 369"/>
                <a:gd name="T44" fmla="*/ 585788 w 426"/>
                <a:gd name="T45" fmla="*/ 134938 h 369"/>
                <a:gd name="T46" fmla="*/ 630238 w 426"/>
                <a:gd name="T47" fmla="*/ 44450 h 369"/>
                <a:gd name="T48" fmla="*/ 585788 w 426"/>
                <a:gd name="T49" fmla="*/ 0 h 36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26" h="369">
                  <a:moveTo>
                    <a:pt x="369" y="0"/>
                  </a:moveTo>
                  <a:lnTo>
                    <a:pt x="227" y="57"/>
                  </a:lnTo>
                  <a:lnTo>
                    <a:pt x="199" y="85"/>
                  </a:lnTo>
                  <a:lnTo>
                    <a:pt x="199" y="142"/>
                  </a:lnTo>
                  <a:lnTo>
                    <a:pt x="170" y="170"/>
                  </a:lnTo>
                  <a:lnTo>
                    <a:pt x="142" y="142"/>
                  </a:lnTo>
                  <a:lnTo>
                    <a:pt x="57" y="142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29" y="227"/>
                  </a:lnTo>
                  <a:lnTo>
                    <a:pt x="0" y="312"/>
                  </a:lnTo>
                  <a:lnTo>
                    <a:pt x="85" y="340"/>
                  </a:lnTo>
                  <a:lnTo>
                    <a:pt x="199" y="312"/>
                  </a:lnTo>
                  <a:lnTo>
                    <a:pt x="312" y="369"/>
                  </a:lnTo>
                  <a:lnTo>
                    <a:pt x="369" y="340"/>
                  </a:lnTo>
                  <a:lnTo>
                    <a:pt x="369" y="227"/>
                  </a:lnTo>
                  <a:lnTo>
                    <a:pt x="426" y="198"/>
                  </a:lnTo>
                  <a:lnTo>
                    <a:pt x="397" y="198"/>
                  </a:lnTo>
                  <a:lnTo>
                    <a:pt x="397" y="170"/>
                  </a:lnTo>
                  <a:lnTo>
                    <a:pt x="426" y="113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97" y="28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7" name="Freeform 69"/>
            <p:cNvSpPr>
              <a:spLocks/>
            </p:cNvSpPr>
            <p:nvPr/>
          </p:nvSpPr>
          <p:spPr bwMode="auto">
            <a:xfrm>
              <a:off x="6130925" y="5791200"/>
              <a:ext cx="630238" cy="674688"/>
            </a:xfrm>
            <a:custGeom>
              <a:avLst/>
              <a:gdLst>
                <a:gd name="T0" fmla="*/ 630238 w 397"/>
                <a:gd name="T1" fmla="*/ 88900 h 425"/>
                <a:gd name="T2" fmla="*/ 630238 w 397"/>
                <a:gd name="T3" fmla="*/ 179388 h 425"/>
                <a:gd name="T4" fmla="*/ 584200 w 397"/>
                <a:gd name="T5" fmla="*/ 179388 h 425"/>
                <a:gd name="T6" fmla="*/ 630238 w 397"/>
                <a:gd name="T7" fmla="*/ 314325 h 425"/>
                <a:gd name="T8" fmla="*/ 539750 w 397"/>
                <a:gd name="T9" fmla="*/ 495300 h 425"/>
                <a:gd name="T10" fmla="*/ 314325 w 397"/>
                <a:gd name="T11" fmla="*/ 674688 h 425"/>
                <a:gd name="T12" fmla="*/ 269875 w 397"/>
                <a:gd name="T13" fmla="*/ 674688 h 425"/>
                <a:gd name="T14" fmla="*/ 225425 w 397"/>
                <a:gd name="T15" fmla="*/ 630238 h 425"/>
                <a:gd name="T16" fmla="*/ 134938 w 397"/>
                <a:gd name="T17" fmla="*/ 584200 h 425"/>
                <a:gd name="T18" fmla="*/ 0 w 397"/>
                <a:gd name="T19" fmla="*/ 584200 h 425"/>
                <a:gd name="T20" fmla="*/ 0 w 397"/>
                <a:gd name="T21" fmla="*/ 404813 h 425"/>
                <a:gd name="T22" fmla="*/ 90488 w 397"/>
                <a:gd name="T23" fmla="*/ 358775 h 425"/>
                <a:gd name="T24" fmla="*/ 314325 w 397"/>
                <a:gd name="T25" fmla="*/ 449263 h 425"/>
                <a:gd name="T26" fmla="*/ 360363 w 397"/>
                <a:gd name="T27" fmla="*/ 404813 h 425"/>
                <a:gd name="T28" fmla="*/ 314325 w 397"/>
                <a:gd name="T29" fmla="*/ 358775 h 425"/>
                <a:gd name="T30" fmla="*/ 360363 w 397"/>
                <a:gd name="T31" fmla="*/ 314325 h 425"/>
                <a:gd name="T32" fmla="*/ 360363 w 397"/>
                <a:gd name="T33" fmla="*/ 223838 h 425"/>
                <a:gd name="T34" fmla="*/ 404813 w 397"/>
                <a:gd name="T35" fmla="*/ 223838 h 425"/>
                <a:gd name="T36" fmla="*/ 360363 w 397"/>
                <a:gd name="T37" fmla="*/ 134938 h 425"/>
                <a:gd name="T38" fmla="*/ 404813 w 397"/>
                <a:gd name="T39" fmla="*/ 134938 h 425"/>
                <a:gd name="T40" fmla="*/ 404813 w 397"/>
                <a:gd name="T41" fmla="*/ 44450 h 425"/>
                <a:gd name="T42" fmla="*/ 449263 w 397"/>
                <a:gd name="T43" fmla="*/ 44450 h 425"/>
                <a:gd name="T44" fmla="*/ 449263 w 397"/>
                <a:gd name="T45" fmla="*/ 0 h 425"/>
                <a:gd name="T46" fmla="*/ 630238 w 397"/>
                <a:gd name="T47" fmla="*/ 88900 h 4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7" h="425">
                  <a:moveTo>
                    <a:pt x="397" y="56"/>
                  </a:moveTo>
                  <a:lnTo>
                    <a:pt x="397" y="113"/>
                  </a:lnTo>
                  <a:lnTo>
                    <a:pt x="368" y="113"/>
                  </a:lnTo>
                  <a:lnTo>
                    <a:pt x="397" y="198"/>
                  </a:lnTo>
                  <a:lnTo>
                    <a:pt x="340" y="312"/>
                  </a:lnTo>
                  <a:lnTo>
                    <a:pt x="198" y="425"/>
                  </a:lnTo>
                  <a:lnTo>
                    <a:pt x="170" y="425"/>
                  </a:lnTo>
                  <a:lnTo>
                    <a:pt x="142" y="397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0" y="255"/>
                  </a:lnTo>
                  <a:lnTo>
                    <a:pt x="57" y="226"/>
                  </a:lnTo>
                  <a:lnTo>
                    <a:pt x="198" y="283"/>
                  </a:lnTo>
                  <a:lnTo>
                    <a:pt x="227" y="255"/>
                  </a:lnTo>
                  <a:lnTo>
                    <a:pt x="198" y="226"/>
                  </a:lnTo>
                  <a:lnTo>
                    <a:pt x="227" y="198"/>
                  </a:lnTo>
                  <a:lnTo>
                    <a:pt x="227" y="141"/>
                  </a:lnTo>
                  <a:lnTo>
                    <a:pt x="255" y="141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28"/>
                  </a:lnTo>
                  <a:lnTo>
                    <a:pt x="283" y="28"/>
                  </a:lnTo>
                  <a:lnTo>
                    <a:pt x="283" y="0"/>
                  </a:lnTo>
                  <a:lnTo>
                    <a:pt x="39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8" name="Freeform 70"/>
            <p:cNvSpPr>
              <a:spLocks/>
            </p:cNvSpPr>
            <p:nvPr/>
          </p:nvSpPr>
          <p:spPr bwMode="auto">
            <a:xfrm>
              <a:off x="3114675" y="5386388"/>
              <a:ext cx="541338" cy="314325"/>
            </a:xfrm>
            <a:custGeom>
              <a:avLst/>
              <a:gdLst>
                <a:gd name="T0" fmla="*/ 0 w 341"/>
                <a:gd name="T1" fmla="*/ 44450 h 198"/>
                <a:gd name="T2" fmla="*/ 180975 w 341"/>
                <a:gd name="T3" fmla="*/ 0 h 198"/>
                <a:gd name="T4" fmla="*/ 541338 w 341"/>
                <a:gd name="T5" fmla="*/ 179388 h 198"/>
                <a:gd name="T6" fmla="*/ 495300 w 341"/>
                <a:gd name="T7" fmla="*/ 269875 h 198"/>
                <a:gd name="T8" fmla="*/ 450850 w 341"/>
                <a:gd name="T9" fmla="*/ 269875 h 198"/>
                <a:gd name="T10" fmla="*/ 450850 w 341"/>
                <a:gd name="T11" fmla="*/ 223838 h 198"/>
                <a:gd name="T12" fmla="*/ 360363 w 341"/>
                <a:gd name="T13" fmla="*/ 179388 h 198"/>
                <a:gd name="T14" fmla="*/ 315913 w 341"/>
                <a:gd name="T15" fmla="*/ 223838 h 198"/>
                <a:gd name="T16" fmla="*/ 271463 w 341"/>
                <a:gd name="T17" fmla="*/ 314325 h 198"/>
                <a:gd name="T18" fmla="*/ 225425 w 341"/>
                <a:gd name="T19" fmla="*/ 179388 h 198"/>
                <a:gd name="T20" fmla="*/ 136525 w 341"/>
                <a:gd name="T21" fmla="*/ 179388 h 198"/>
                <a:gd name="T22" fmla="*/ 136525 w 341"/>
                <a:gd name="T23" fmla="*/ 134938 h 198"/>
                <a:gd name="T24" fmla="*/ 0 w 341"/>
                <a:gd name="T25" fmla="*/ 44450 h 1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1" h="198">
                  <a:moveTo>
                    <a:pt x="0" y="28"/>
                  </a:moveTo>
                  <a:lnTo>
                    <a:pt x="114" y="0"/>
                  </a:lnTo>
                  <a:lnTo>
                    <a:pt x="341" y="113"/>
                  </a:lnTo>
                  <a:lnTo>
                    <a:pt x="312" y="170"/>
                  </a:lnTo>
                  <a:lnTo>
                    <a:pt x="284" y="170"/>
                  </a:lnTo>
                  <a:lnTo>
                    <a:pt x="284" y="141"/>
                  </a:lnTo>
                  <a:lnTo>
                    <a:pt x="227" y="113"/>
                  </a:lnTo>
                  <a:lnTo>
                    <a:pt x="199" y="141"/>
                  </a:lnTo>
                  <a:lnTo>
                    <a:pt x="171" y="198"/>
                  </a:lnTo>
                  <a:lnTo>
                    <a:pt x="142" y="113"/>
                  </a:lnTo>
                  <a:lnTo>
                    <a:pt x="86" y="113"/>
                  </a:lnTo>
                  <a:lnTo>
                    <a:pt x="86" y="85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9" name="Freeform 71"/>
            <p:cNvSpPr>
              <a:spLocks/>
            </p:cNvSpPr>
            <p:nvPr/>
          </p:nvSpPr>
          <p:spPr bwMode="auto">
            <a:xfrm>
              <a:off x="3025775" y="6105525"/>
              <a:ext cx="495300" cy="360363"/>
            </a:xfrm>
            <a:custGeom>
              <a:avLst/>
              <a:gdLst>
                <a:gd name="T0" fmla="*/ 314325 w 312"/>
                <a:gd name="T1" fmla="*/ 360363 h 227"/>
                <a:gd name="T2" fmla="*/ 179388 w 312"/>
                <a:gd name="T3" fmla="*/ 225425 h 227"/>
                <a:gd name="T4" fmla="*/ 0 w 312"/>
                <a:gd name="T5" fmla="*/ 134938 h 227"/>
                <a:gd name="T6" fmla="*/ 269875 w 312"/>
                <a:gd name="T7" fmla="*/ 180975 h 227"/>
                <a:gd name="T8" fmla="*/ 314325 w 312"/>
                <a:gd name="T9" fmla="*/ 90488 h 227"/>
                <a:gd name="T10" fmla="*/ 404813 w 312"/>
                <a:gd name="T11" fmla="*/ 0 h 227"/>
                <a:gd name="T12" fmla="*/ 495300 w 312"/>
                <a:gd name="T13" fmla="*/ 0 h 227"/>
                <a:gd name="T14" fmla="*/ 449263 w 312"/>
                <a:gd name="T15" fmla="*/ 134938 h 227"/>
                <a:gd name="T16" fmla="*/ 449263 w 312"/>
                <a:gd name="T17" fmla="*/ 315913 h 227"/>
                <a:gd name="T18" fmla="*/ 404813 w 312"/>
                <a:gd name="T19" fmla="*/ 360363 h 227"/>
                <a:gd name="T20" fmla="*/ 314325 w 312"/>
                <a:gd name="T21" fmla="*/ 360363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2" h="227">
                  <a:moveTo>
                    <a:pt x="198" y="227"/>
                  </a:moveTo>
                  <a:lnTo>
                    <a:pt x="113" y="142"/>
                  </a:lnTo>
                  <a:lnTo>
                    <a:pt x="0" y="85"/>
                  </a:lnTo>
                  <a:lnTo>
                    <a:pt x="170" y="114"/>
                  </a:lnTo>
                  <a:lnTo>
                    <a:pt x="198" y="57"/>
                  </a:lnTo>
                  <a:lnTo>
                    <a:pt x="255" y="0"/>
                  </a:lnTo>
                  <a:lnTo>
                    <a:pt x="312" y="0"/>
                  </a:lnTo>
                  <a:lnTo>
                    <a:pt x="283" y="85"/>
                  </a:lnTo>
                  <a:lnTo>
                    <a:pt x="283" y="199"/>
                  </a:lnTo>
                  <a:lnTo>
                    <a:pt x="255" y="227"/>
                  </a:lnTo>
                  <a:lnTo>
                    <a:pt x="198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0" name="Freeform 72"/>
            <p:cNvSpPr>
              <a:spLocks/>
            </p:cNvSpPr>
            <p:nvPr/>
          </p:nvSpPr>
          <p:spPr bwMode="auto">
            <a:xfrm>
              <a:off x="3025775" y="5880100"/>
              <a:ext cx="404813" cy="406400"/>
            </a:xfrm>
            <a:custGeom>
              <a:avLst/>
              <a:gdLst>
                <a:gd name="T0" fmla="*/ 0 w 255"/>
                <a:gd name="T1" fmla="*/ 360363 h 256"/>
                <a:gd name="T2" fmla="*/ 88900 w 255"/>
                <a:gd name="T3" fmla="*/ 225425 h 256"/>
                <a:gd name="T4" fmla="*/ 88900 w 255"/>
                <a:gd name="T5" fmla="*/ 134938 h 256"/>
                <a:gd name="T6" fmla="*/ 179388 w 255"/>
                <a:gd name="T7" fmla="*/ 90488 h 256"/>
                <a:gd name="T8" fmla="*/ 225425 w 255"/>
                <a:gd name="T9" fmla="*/ 0 h 256"/>
                <a:gd name="T10" fmla="*/ 314325 w 255"/>
                <a:gd name="T11" fmla="*/ 0 h 256"/>
                <a:gd name="T12" fmla="*/ 314325 w 255"/>
                <a:gd name="T13" fmla="*/ 46038 h 256"/>
                <a:gd name="T14" fmla="*/ 404813 w 255"/>
                <a:gd name="T15" fmla="*/ 90488 h 256"/>
                <a:gd name="T16" fmla="*/ 360363 w 255"/>
                <a:gd name="T17" fmla="*/ 134938 h 256"/>
                <a:gd name="T18" fmla="*/ 404813 w 255"/>
                <a:gd name="T19" fmla="*/ 225425 h 256"/>
                <a:gd name="T20" fmla="*/ 314325 w 255"/>
                <a:gd name="T21" fmla="*/ 315913 h 256"/>
                <a:gd name="T22" fmla="*/ 269875 w 255"/>
                <a:gd name="T23" fmla="*/ 406400 h 256"/>
                <a:gd name="T24" fmla="*/ 0 w 255"/>
                <a:gd name="T25" fmla="*/ 360363 h 2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5" h="256">
                  <a:moveTo>
                    <a:pt x="0" y="227"/>
                  </a:moveTo>
                  <a:lnTo>
                    <a:pt x="56" y="142"/>
                  </a:lnTo>
                  <a:lnTo>
                    <a:pt x="56" y="85"/>
                  </a:lnTo>
                  <a:lnTo>
                    <a:pt x="113" y="57"/>
                  </a:lnTo>
                  <a:lnTo>
                    <a:pt x="142" y="0"/>
                  </a:lnTo>
                  <a:lnTo>
                    <a:pt x="198" y="0"/>
                  </a:lnTo>
                  <a:lnTo>
                    <a:pt x="198" y="29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99"/>
                  </a:lnTo>
                  <a:lnTo>
                    <a:pt x="170" y="256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1" name="Freeform 73"/>
            <p:cNvSpPr>
              <a:spLocks/>
            </p:cNvSpPr>
            <p:nvPr/>
          </p:nvSpPr>
          <p:spPr bwMode="auto">
            <a:xfrm>
              <a:off x="3295650" y="6826250"/>
              <a:ext cx="404813" cy="449263"/>
            </a:xfrm>
            <a:custGeom>
              <a:avLst/>
              <a:gdLst>
                <a:gd name="T0" fmla="*/ 404813 w 255"/>
                <a:gd name="T1" fmla="*/ 269875 h 283"/>
                <a:gd name="T2" fmla="*/ 134938 w 255"/>
                <a:gd name="T3" fmla="*/ 449263 h 283"/>
                <a:gd name="T4" fmla="*/ 44450 w 255"/>
                <a:gd name="T5" fmla="*/ 269875 h 283"/>
                <a:gd name="T6" fmla="*/ 0 w 255"/>
                <a:gd name="T7" fmla="*/ 134938 h 283"/>
                <a:gd name="T8" fmla="*/ 90488 w 255"/>
                <a:gd name="T9" fmla="*/ 88900 h 283"/>
                <a:gd name="T10" fmla="*/ 179388 w 255"/>
                <a:gd name="T11" fmla="*/ 0 h 283"/>
                <a:gd name="T12" fmla="*/ 314325 w 255"/>
                <a:gd name="T13" fmla="*/ 88900 h 283"/>
                <a:gd name="T14" fmla="*/ 314325 w 255"/>
                <a:gd name="T15" fmla="*/ 179388 h 283"/>
                <a:gd name="T16" fmla="*/ 404813 w 255"/>
                <a:gd name="T17" fmla="*/ 269875 h 2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5" h="283">
                  <a:moveTo>
                    <a:pt x="255" y="170"/>
                  </a:moveTo>
                  <a:lnTo>
                    <a:pt x="85" y="283"/>
                  </a:lnTo>
                  <a:lnTo>
                    <a:pt x="28" y="170"/>
                  </a:lnTo>
                  <a:lnTo>
                    <a:pt x="0" y="85"/>
                  </a:lnTo>
                  <a:lnTo>
                    <a:pt x="57" y="56"/>
                  </a:lnTo>
                  <a:lnTo>
                    <a:pt x="113" y="0"/>
                  </a:lnTo>
                  <a:lnTo>
                    <a:pt x="198" y="56"/>
                  </a:lnTo>
                  <a:lnTo>
                    <a:pt x="198" y="113"/>
                  </a:lnTo>
                  <a:lnTo>
                    <a:pt x="255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2" name="Freeform 74"/>
            <p:cNvSpPr>
              <a:spLocks/>
            </p:cNvSpPr>
            <p:nvPr/>
          </p:nvSpPr>
          <p:spPr bwMode="auto">
            <a:xfrm>
              <a:off x="2979738" y="6330950"/>
              <a:ext cx="360362" cy="269875"/>
            </a:xfrm>
            <a:custGeom>
              <a:avLst/>
              <a:gdLst>
                <a:gd name="T0" fmla="*/ 225425 w 227"/>
                <a:gd name="T1" fmla="*/ 0 h 170"/>
                <a:gd name="T2" fmla="*/ 90487 w 227"/>
                <a:gd name="T3" fmla="*/ 44450 h 170"/>
                <a:gd name="T4" fmla="*/ 90487 w 227"/>
                <a:gd name="T5" fmla="*/ 134938 h 170"/>
                <a:gd name="T6" fmla="*/ 0 w 227"/>
                <a:gd name="T7" fmla="*/ 179388 h 170"/>
                <a:gd name="T8" fmla="*/ 0 w 227"/>
                <a:gd name="T9" fmla="*/ 269875 h 170"/>
                <a:gd name="T10" fmla="*/ 90487 w 227"/>
                <a:gd name="T11" fmla="*/ 225425 h 170"/>
                <a:gd name="T12" fmla="*/ 134937 w 227"/>
                <a:gd name="T13" fmla="*/ 179388 h 170"/>
                <a:gd name="T14" fmla="*/ 225425 w 227"/>
                <a:gd name="T15" fmla="*/ 225425 h 170"/>
                <a:gd name="T16" fmla="*/ 271462 w 227"/>
                <a:gd name="T17" fmla="*/ 179388 h 170"/>
                <a:gd name="T18" fmla="*/ 315912 w 227"/>
                <a:gd name="T19" fmla="*/ 225425 h 170"/>
                <a:gd name="T20" fmla="*/ 360362 w 227"/>
                <a:gd name="T21" fmla="*/ 134938 h 170"/>
                <a:gd name="T22" fmla="*/ 225425 w 227"/>
                <a:gd name="T23" fmla="*/ 0 h 17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7" h="170">
                  <a:moveTo>
                    <a:pt x="142" y="0"/>
                  </a:moveTo>
                  <a:lnTo>
                    <a:pt x="57" y="28"/>
                  </a:lnTo>
                  <a:lnTo>
                    <a:pt x="57" y="85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85" y="113"/>
                  </a:lnTo>
                  <a:lnTo>
                    <a:pt x="142" y="142"/>
                  </a:lnTo>
                  <a:lnTo>
                    <a:pt x="171" y="113"/>
                  </a:lnTo>
                  <a:lnTo>
                    <a:pt x="199" y="142"/>
                  </a:lnTo>
                  <a:lnTo>
                    <a:pt x="227" y="85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3" name="Freeform 75"/>
            <p:cNvSpPr>
              <a:spLocks/>
            </p:cNvSpPr>
            <p:nvPr/>
          </p:nvSpPr>
          <p:spPr bwMode="auto">
            <a:xfrm>
              <a:off x="2935288" y="6240463"/>
              <a:ext cx="269875" cy="269875"/>
            </a:xfrm>
            <a:custGeom>
              <a:avLst/>
              <a:gdLst>
                <a:gd name="T0" fmla="*/ 44450 w 170"/>
                <a:gd name="T1" fmla="*/ 269875 h 170"/>
                <a:gd name="T2" fmla="*/ 0 w 170"/>
                <a:gd name="T3" fmla="*/ 134938 h 170"/>
                <a:gd name="T4" fmla="*/ 90488 w 170"/>
                <a:gd name="T5" fmla="*/ 0 h 170"/>
                <a:gd name="T6" fmla="*/ 269875 w 170"/>
                <a:gd name="T7" fmla="*/ 90488 h 170"/>
                <a:gd name="T8" fmla="*/ 134938 w 170"/>
                <a:gd name="T9" fmla="*/ 134938 h 170"/>
                <a:gd name="T10" fmla="*/ 134938 w 170"/>
                <a:gd name="T11" fmla="*/ 225425 h 170"/>
                <a:gd name="T12" fmla="*/ 44450 w 170"/>
                <a:gd name="T13" fmla="*/ 269875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170">
                  <a:moveTo>
                    <a:pt x="28" y="170"/>
                  </a:moveTo>
                  <a:lnTo>
                    <a:pt x="0" y="85"/>
                  </a:lnTo>
                  <a:lnTo>
                    <a:pt x="57" y="0"/>
                  </a:lnTo>
                  <a:lnTo>
                    <a:pt x="170" y="57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28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4" name="Freeform 76"/>
            <p:cNvSpPr>
              <a:spLocks/>
            </p:cNvSpPr>
            <p:nvPr/>
          </p:nvSpPr>
          <p:spPr bwMode="auto">
            <a:xfrm>
              <a:off x="2305050" y="6015038"/>
              <a:ext cx="450850" cy="630237"/>
            </a:xfrm>
            <a:custGeom>
              <a:avLst/>
              <a:gdLst>
                <a:gd name="T0" fmla="*/ 0 w 284"/>
                <a:gd name="T1" fmla="*/ 46037 h 397"/>
                <a:gd name="T2" fmla="*/ 90488 w 284"/>
                <a:gd name="T3" fmla="*/ 0 h 397"/>
                <a:gd name="T4" fmla="*/ 180975 w 284"/>
                <a:gd name="T5" fmla="*/ 46037 h 397"/>
                <a:gd name="T6" fmla="*/ 315913 w 284"/>
                <a:gd name="T7" fmla="*/ 46037 h 397"/>
                <a:gd name="T8" fmla="*/ 360363 w 284"/>
                <a:gd name="T9" fmla="*/ 46037 h 397"/>
                <a:gd name="T10" fmla="*/ 404813 w 284"/>
                <a:gd name="T11" fmla="*/ 90487 h 397"/>
                <a:gd name="T12" fmla="*/ 450850 w 284"/>
                <a:gd name="T13" fmla="*/ 90487 h 397"/>
                <a:gd name="T14" fmla="*/ 450850 w 284"/>
                <a:gd name="T15" fmla="*/ 271462 h 397"/>
                <a:gd name="T16" fmla="*/ 404813 w 284"/>
                <a:gd name="T17" fmla="*/ 271462 h 397"/>
                <a:gd name="T18" fmla="*/ 360363 w 284"/>
                <a:gd name="T19" fmla="*/ 450850 h 397"/>
                <a:gd name="T20" fmla="*/ 360363 w 284"/>
                <a:gd name="T21" fmla="*/ 541337 h 397"/>
                <a:gd name="T22" fmla="*/ 315913 w 284"/>
                <a:gd name="T23" fmla="*/ 630237 h 397"/>
                <a:gd name="T24" fmla="*/ 269875 w 284"/>
                <a:gd name="T25" fmla="*/ 450850 h 397"/>
                <a:gd name="T26" fmla="*/ 180975 w 284"/>
                <a:gd name="T27" fmla="*/ 495300 h 397"/>
                <a:gd name="T28" fmla="*/ 46038 w 284"/>
                <a:gd name="T29" fmla="*/ 450850 h 397"/>
                <a:gd name="T30" fmla="*/ 46038 w 284"/>
                <a:gd name="T31" fmla="*/ 360362 h 397"/>
                <a:gd name="T32" fmla="*/ 90488 w 284"/>
                <a:gd name="T33" fmla="*/ 315912 h 397"/>
                <a:gd name="T34" fmla="*/ 0 w 284"/>
                <a:gd name="T35" fmla="*/ 46037 h 39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4" h="397">
                  <a:moveTo>
                    <a:pt x="0" y="29"/>
                  </a:moveTo>
                  <a:lnTo>
                    <a:pt x="57" y="0"/>
                  </a:lnTo>
                  <a:lnTo>
                    <a:pt x="114" y="29"/>
                  </a:lnTo>
                  <a:lnTo>
                    <a:pt x="199" y="29"/>
                  </a:lnTo>
                  <a:lnTo>
                    <a:pt x="227" y="29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71"/>
                  </a:lnTo>
                  <a:lnTo>
                    <a:pt x="255" y="171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99" y="397"/>
                  </a:lnTo>
                  <a:lnTo>
                    <a:pt x="170" y="284"/>
                  </a:lnTo>
                  <a:lnTo>
                    <a:pt x="114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57" y="199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5" name="Freeform 77"/>
            <p:cNvSpPr>
              <a:spLocks/>
            </p:cNvSpPr>
            <p:nvPr/>
          </p:nvSpPr>
          <p:spPr bwMode="auto">
            <a:xfrm>
              <a:off x="2665413" y="6105525"/>
              <a:ext cx="360362" cy="495300"/>
            </a:xfrm>
            <a:custGeom>
              <a:avLst/>
              <a:gdLst>
                <a:gd name="T0" fmla="*/ 90487 w 227"/>
                <a:gd name="T1" fmla="*/ 0 h 312"/>
                <a:gd name="T2" fmla="*/ 225425 w 227"/>
                <a:gd name="T3" fmla="*/ 134938 h 312"/>
                <a:gd name="T4" fmla="*/ 269875 w 227"/>
                <a:gd name="T5" fmla="*/ 90488 h 312"/>
                <a:gd name="T6" fmla="*/ 360362 w 227"/>
                <a:gd name="T7" fmla="*/ 134938 h 312"/>
                <a:gd name="T8" fmla="*/ 269875 w 227"/>
                <a:gd name="T9" fmla="*/ 269875 h 312"/>
                <a:gd name="T10" fmla="*/ 314325 w 227"/>
                <a:gd name="T11" fmla="*/ 404813 h 312"/>
                <a:gd name="T12" fmla="*/ 314325 w 227"/>
                <a:gd name="T13" fmla="*/ 495300 h 312"/>
                <a:gd name="T14" fmla="*/ 269875 w 227"/>
                <a:gd name="T15" fmla="*/ 360363 h 312"/>
                <a:gd name="T16" fmla="*/ 179387 w 227"/>
                <a:gd name="T17" fmla="*/ 360363 h 312"/>
                <a:gd name="T18" fmla="*/ 134937 w 227"/>
                <a:gd name="T19" fmla="*/ 404813 h 312"/>
                <a:gd name="T20" fmla="*/ 0 w 227"/>
                <a:gd name="T21" fmla="*/ 360363 h 312"/>
                <a:gd name="T22" fmla="*/ 44450 w 227"/>
                <a:gd name="T23" fmla="*/ 180975 h 312"/>
                <a:gd name="T24" fmla="*/ 90487 w 227"/>
                <a:gd name="T25" fmla="*/ 180975 h 312"/>
                <a:gd name="T26" fmla="*/ 90487 w 227"/>
                <a:gd name="T27" fmla="*/ 0 h 3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7" h="312">
                  <a:moveTo>
                    <a:pt x="57" y="0"/>
                  </a:moveTo>
                  <a:lnTo>
                    <a:pt x="142" y="85"/>
                  </a:lnTo>
                  <a:lnTo>
                    <a:pt x="170" y="57"/>
                  </a:lnTo>
                  <a:lnTo>
                    <a:pt x="227" y="85"/>
                  </a:lnTo>
                  <a:lnTo>
                    <a:pt x="170" y="170"/>
                  </a:lnTo>
                  <a:lnTo>
                    <a:pt x="198" y="255"/>
                  </a:lnTo>
                  <a:lnTo>
                    <a:pt x="198" y="312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28" y="114"/>
                  </a:lnTo>
                  <a:lnTo>
                    <a:pt x="57" y="114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6" name="Freeform 78"/>
            <p:cNvSpPr>
              <a:spLocks/>
            </p:cNvSpPr>
            <p:nvPr/>
          </p:nvSpPr>
          <p:spPr bwMode="auto">
            <a:xfrm>
              <a:off x="2395538" y="5791200"/>
              <a:ext cx="225425" cy="269875"/>
            </a:xfrm>
            <a:custGeom>
              <a:avLst/>
              <a:gdLst>
                <a:gd name="T0" fmla="*/ 0 w 142"/>
                <a:gd name="T1" fmla="*/ 223838 h 170"/>
                <a:gd name="T2" fmla="*/ 134938 w 142"/>
                <a:gd name="T3" fmla="*/ 134938 h 170"/>
                <a:gd name="T4" fmla="*/ 179388 w 142"/>
                <a:gd name="T5" fmla="*/ 0 h 170"/>
                <a:gd name="T6" fmla="*/ 225425 w 142"/>
                <a:gd name="T7" fmla="*/ 179388 h 170"/>
                <a:gd name="T8" fmla="*/ 225425 w 142"/>
                <a:gd name="T9" fmla="*/ 269875 h 170"/>
                <a:gd name="T10" fmla="*/ 90488 w 142"/>
                <a:gd name="T11" fmla="*/ 269875 h 170"/>
                <a:gd name="T12" fmla="*/ 0 w 142"/>
                <a:gd name="T13" fmla="*/ 223838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2" h="170">
                  <a:moveTo>
                    <a:pt x="0" y="141"/>
                  </a:moveTo>
                  <a:lnTo>
                    <a:pt x="85" y="85"/>
                  </a:lnTo>
                  <a:lnTo>
                    <a:pt x="113" y="0"/>
                  </a:lnTo>
                  <a:lnTo>
                    <a:pt x="142" y="113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0" y="1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7" name="Freeform 79"/>
            <p:cNvSpPr>
              <a:spLocks/>
            </p:cNvSpPr>
            <p:nvPr/>
          </p:nvSpPr>
          <p:spPr bwMode="auto">
            <a:xfrm>
              <a:off x="2755900" y="5835650"/>
              <a:ext cx="449263" cy="404813"/>
            </a:xfrm>
            <a:custGeom>
              <a:avLst/>
              <a:gdLst>
                <a:gd name="T0" fmla="*/ 0 w 283"/>
                <a:gd name="T1" fmla="*/ 269875 h 255"/>
                <a:gd name="T2" fmla="*/ 0 w 283"/>
                <a:gd name="T3" fmla="*/ 179388 h 255"/>
                <a:gd name="T4" fmla="*/ 134938 w 283"/>
                <a:gd name="T5" fmla="*/ 179388 h 255"/>
                <a:gd name="T6" fmla="*/ 223838 w 283"/>
                <a:gd name="T7" fmla="*/ 0 h 255"/>
                <a:gd name="T8" fmla="*/ 314325 w 283"/>
                <a:gd name="T9" fmla="*/ 0 h 255"/>
                <a:gd name="T10" fmla="*/ 404813 w 283"/>
                <a:gd name="T11" fmla="*/ 44450 h 255"/>
                <a:gd name="T12" fmla="*/ 449263 w 283"/>
                <a:gd name="T13" fmla="*/ 134938 h 255"/>
                <a:gd name="T14" fmla="*/ 358775 w 283"/>
                <a:gd name="T15" fmla="*/ 179388 h 255"/>
                <a:gd name="T16" fmla="*/ 358775 w 283"/>
                <a:gd name="T17" fmla="*/ 269875 h 255"/>
                <a:gd name="T18" fmla="*/ 269875 w 283"/>
                <a:gd name="T19" fmla="*/ 404813 h 255"/>
                <a:gd name="T20" fmla="*/ 179388 w 283"/>
                <a:gd name="T21" fmla="*/ 360363 h 255"/>
                <a:gd name="T22" fmla="*/ 134938 w 283"/>
                <a:gd name="T23" fmla="*/ 404813 h 255"/>
                <a:gd name="T24" fmla="*/ 0 w 283"/>
                <a:gd name="T25" fmla="*/ 269875 h 25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3" h="255">
                  <a:moveTo>
                    <a:pt x="0" y="170"/>
                  </a:moveTo>
                  <a:lnTo>
                    <a:pt x="0" y="113"/>
                  </a:lnTo>
                  <a:lnTo>
                    <a:pt x="85" y="113"/>
                  </a:lnTo>
                  <a:lnTo>
                    <a:pt x="141" y="0"/>
                  </a:lnTo>
                  <a:lnTo>
                    <a:pt x="198" y="0"/>
                  </a:lnTo>
                  <a:lnTo>
                    <a:pt x="255" y="28"/>
                  </a:lnTo>
                  <a:lnTo>
                    <a:pt x="283" y="85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255"/>
                  </a:lnTo>
                  <a:lnTo>
                    <a:pt x="113" y="227"/>
                  </a:lnTo>
                  <a:lnTo>
                    <a:pt x="85" y="255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8" name="Freeform 80"/>
            <p:cNvSpPr>
              <a:spLocks/>
            </p:cNvSpPr>
            <p:nvPr/>
          </p:nvSpPr>
          <p:spPr bwMode="auto">
            <a:xfrm>
              <a:off x="2979738" y="5565775"/>
              <a:ext cx="406400" cy="404813"/>
            </a:xfrm>
            <a:custGeom>
              <a:avLst/>
              <a:gdLst>
                <a:gd name="T0" fmla="*/ 406400 w 256"/>
                <a:gd name="T1" fmla="*/ 134938 h 255"/>
                <a:gd name="T2" fmla="*/ 360363 w 256"/>
                <a:gd name="T3" fmla="*/ 269875 h 255"/>
                <a:gd name="T4" fmla="*/ 360363 w 256"/>
                <a:gd name="T5" fmla="*/ 314325 h 255"/>
                <a:gd name="T6" fmla="*/ 271463 w 256"/>
                <a:gd name="T7" fmla="*/ 314325 h 255"/>
                <a:gd name="T8" fmla="*/ 225425 w 256"/>
                <a:gd name="T9" fmla="*/ 404813 h 255"/>
                <a:gd name="T10" fmla="*/ 180975 w 256"/>
                <a:gd name="T11" fmla="*/ 314325 h 255"/>
                <a:gd name="T12" fmla="*/ 90488 w 256"/>
                <a:gd name="T13" fmla="*/ 269875 h 255"/>
                <a:gd name="T14" fmla="*/ 90488 w 256"/>
                <a:gd name="T15" fmla="*/ 225425 h 255"/>
                <a:gd name="T16" fmla="*/ 0 w 256"/>
                <a:gd name="T17" fmla="*/ 134938 h 255"/>
                <a:gd name="T18" fmla="*/ 0 w 256"/>
                <a:gd name="T19" fmla="*/ 44450 h 255"/>
                <a:gd name="T20" fmla="*/ 90488 w 256"/>
                <a:gd name="T21" fmla="*/ 0 h 255"/>
                <a:gd name="T22" fmla="*/ 134938 w 256"/>
                <a:gd name="T23" fmla="*/ 44450 h 255"/>
                <a:gd name="T24" fmla="*/ 225425 w 256"/>
                <a:gd name="T25" fmla="*/ 0 h 255"/>
                <a:gd name="T26" fmla="*/ 360363 w 256"/>
                <a:gd name="T27" fmla="*/ 0 h 255"/>
                <a:gd name="T28" fmla="*/ 406400 w 256"/>
                <a:gd name="T29" fmla="*/ 134938 h 25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6" h="255">
                  <a:moveTo>
                    <a:pt x="256" y="85"/>
                  </a:moveTo>
                  <a:lnTo>
                    <a:pt x="227" y="170"/>
                  </a:lnTo>
                  <a:lnTo>
                    <a:pt x="227" y="198"/>
                  </a:lnTo>
                  <a:lnTo>
                    <a:pt x="171" y="198"/>
                  </a:lnTo>
                  <a:lnTo>
                    <a:pt x="142" y="255"/>
                  </a:lnTo>
                  <a:lnTo>
                    <a:pt x="114" y="198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227" y="0"/>
                  </a:lnTo>
                  <a:lnTo>
                    <a:pt x="256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9" name="Freeform 81"/>
            <p:cNvSpPr>
              <a:spLocks/>
            </p:cNvSpPr>
            <p:nvPr/>
          </p:nvSpPr>
          <p:spPr bwMode="auto">
            <a:xfrm>
              <a:off x="2755900" y="5475288"/>
              <a:ext cx="314325" cy="360362"/>
            </a:xfrm>
            <a:custGeom>
              <a:avLst/>
              <a:gdLst>
                <a:gd name="T0" fmla="*/ 223838 w 198"/>
                <a:gd name="T1" fmla="*/ 360362 h 227"/>
                <a:gd name="T2" fmla="*/ 314325 w 198"/>
                <a:gd name="T3" fmla="*/ 360362 h 227"/>
                <a:gd name="T4" fmla="*/ 314325 w 198"/>
                <a:gd name="T5" fmla="*/ 315912 h 227"/>
                <a:gd name="T6" fmla="*/ 223838 w 198"/>
                <a:gd name="T7" fmla="*/ 225425 h 227"/>
                <a:gd name="T8" fmla="*/ 223838 w 198"/>
                <a:gd name="T9" fmla="*/ 134937 h 227"/>
                <a:gd name="T10" fmla="*/ 314325 w 198"/>
                <a:gd name="T11" fmla="*/ 90487 h 227"/>
                <a:gd name="T12" fmla="*/ 269875 w 198"/>
                <a:gd name="T13" fmla="*/ 46037 h 227"/>
                <a:gd name="T14" fmla="*/ 179388 w 198"/>
                <a:gd name="T15" fmla="*/ 0 h 227"/>
                <a:gd name="T16" fmla="*/ 134938 w 198"/>
                <a:gd name="T17" fmla="*/ 46037 h 227"/>
                <a:gd name="T18" fmla="*/ 44450 w 198"/>
                <a:gd name="T19" fmla="*/ 46037 h 227"/>
                <a:gd name="T20" fmla="*/ 44450 w 198"/>
                <a:gd name="T21" fmla="*/ 134937 h 227"/>
                <a:gd name="T22" fmla="*/ 0 w 198"/>
                <a:gd name="T23" fmla="*/ 180975 h 227"/>
                <a:gd name="T24" fmla="*/ 88900 w 198"/>
                <a:gd name="T25" fmla="*/ 225425 h 227"/>
                <a:gd name="T26" fmla="*/ 179388 w 198"/>
                <a:gd name="T27" fmla="*/ 360362 h 227"/>
                <a:gd name="T28" fmla="*/ 223838 w 198"/>
                <a:gd name="T29" fmla="*/ 360362 h 2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8" h="227">
                  <a:moveTo>
                    <a:pt x="141" y="227"/>
                  </a:moveTo>
                  <a:lnTo>
                    <a:pt x="198" y="227"/>
                  </a:lnTo>
                  <a:lnTo>
                    <a:pt x="198" y="199"/>
                  </a:lnTo>
                  <a:lnTo>
                    <a:pt x="141" y="142"/>
                  </a:lnTo>
                  <a:lnTo>
                    <a:pt x="141" y="85"/>
                  </a:lnTo>
                  <a:lnTo>
                    <a:pt x="198" y="57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28" y="85"/>
                  </a:lnTo>
                  <a:lnTo>
                    <a:pt x="0" y="114"/>
                  </a:lnTo>
                  <a:lnTo>
                    <a:pt x="56" y="142"/>
                  </a:lnTo>
                  <a:lnTo>
                    <a:pt x="113" y="227"/>
                  </a:lnTo>
                  <a:lnTo>
                    <a:pt x="14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0" name="Freeform 82"/>
            <p:cNvSpPr>
              <a:spLocks/>
            </p:cNvSpPr>
            <p:nvPr/>
          </p:nvSpPr>
          <p:spPr bwMode="auto">
            <a:xfrm>
              <a:off x="2574925" y="5656263"/>
              <a:ext cx="404813" cy="449262"/>
            </a:xfrm>
            <a:custGeom>
              <a:avLst/>
              <a:gdLst>
                <a:gd name="T0" fmla="*/ 180975 w 255"/>
                <a:gd name="T1" fmla="*/ 0 h 283"/>
                <a:gd name="T2" fmla="*/ 134938 w 255"/>
                <a:gd name="T3" fmla="*/ 0 h 283"/>
                <a:gd name="T4" fmla="*/ 46038 w 255"/>
                <a:gd name="T5" fmla="*/ 44450 h 283"/>
                <a:gd name="T6" fmla="*/ 0 w 255"/>
                <a:gd name="T7" fmla="*/ 134937 h 283"/>
                <a:gd name="T8" fmla="*/ 46038 w 255"/>
                <a:gd name="T9" fmla="*/ 314325 h 283"/>
                <a:gd name="T10" fmla="*/ 46038 w 255"/>
                <a:gd name="T11" fmla="*/ 404812 h 283"/>
                <a:gd name="T12" fmla="*/ 90488 w 255"/>
                <a:gd name="T13" fmla="*/ 404812 h 283"/>
                <a:gd name="T14" fmla="*/ 134938 w 255"/>
                <a:gd name="T15" fmla="*/ 449262 h 283"/>
                <a:gd name="T16" fmla="*/ 180975 w 255"/>
                <a:gd name="T17" fmla="*/ 449262 h 283"/>
                <a:gd name="T18" fmla="*/ 180975 w 255"/>
                <a:gd name="T19" fmla="*/ 358775 h 283"/>
                <a:gd name="T20" fmla="*/ 315913 w 255"/>
                <a:gd name="T21" fmla="*/ 358775 h 283"/>
                <a:gd name="T22" fmla="*/ 404813 w 255"/>
                <a:gd name="T23" fmla="*/ 179387 h 283"/>
                <a:gd name="T24" fmla="*/ 360363 w 255"/>
                <a:gd name="T25" fmla="*/ 179387 h 283"/>
                <a:gd name="T26" fmla="*/ 269875 w 255"/>
                <a:gd name="T27" fmla="*/ 44450 h 283"/>
                <a:gd name="T28" fmla="*/ 180975 w 255"/>
                <a:gd name="T29" fmla="*/ 0 h 28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5" h="283">
                  <a:moveTo>
                    <a:pt x="114" y="0"/>
                  </a:moveTo>
                  <a:lnTo>
                    <a:pt x="85" y="0"/>
                  </a:lnTo>
                  <a:lnTo>
                    <a:pt x="29" y="28"/>
                  </a:lnTo>
                  <a:lnTo>
                    <a:pt x="0" y="85"/>
                  </a:lnTo>
                  <a:lnTo>
                    <a:pt x="29" y="198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199" y="226"/>
                  </a:lnTo>
                  <a:lnTo>
                    <a:pt x="255" y="113"/>
                  </a:lnTo>
                  <a:lnTo>
                    <a:pt x="227" y="113"/>
                  </a:lnTo>
                  <a:lnTo>
                    <a:pt x="170" y="28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1" name="Freeform 83"/>
            <p:cNvSpPr>
              <a:spLocks/>
            </p:cNvSpPr>
            <p:nvPr/>
          </p:nvSpPr>
          <p:spPr bwMode="auto">
            <a:xfrm>
              <a:off x="2439988" y="5430838"/>
              <a:ext cx="269875" cy="360362"/>
            </a:xfrm>
            <a:custGeom>
              <a:avLst/>
              <a:gdLst>
                <a:gd name="T0" fmla="*/ 269875 w 170"/>
                <a:gd name="T1" fmla="*/ 225425 h 227"/>
                <a:gd name="T2" fmla="*/ 225425 w 170"/>
                <a:gd name="T3" fmla="*/ 134937 h 227"/>
                <a:gd name="T4" fmla="*/ 225425 w 170"/>
                <a:gd name="T5" fmla="*/ 44450 h 227"/>
                <a:gd name="T6" fmla="*/ 180975 w 170"/>
                <a:gd name="T7" fmla="*/ 0 h 227"/>
                <a:gd name="T8" fmla="*/ 134938 w 170"/>
                <a:gd name="T9" fmla="*/ 90487 h 227"/>
                <a:gd name="T10" fmla="*/ 46038 w 170"/>
                <a:gd name="T11" fmla="*/ 90487 h 227"/>
                <a:gd name="T12" fmla="*/ 0 w 170"/>
                <a:gd name="T13" fmla="*/ 179387 h 227"/>
                <a:gd name="T14" fmla="*/ 134938 w 170"/>
                <a:gd name="T15" fmla="*/ 360362 h 227"/>
                <a:gd name="T16" fmla="*/ 180975 w 170"/>
                <a:gd name="T17" fmla="*/ 269875 h 227"/>
                <a:gd name="T18" fmla="*/ 269875 w 170"/>
                <a:gd name="T19" fmla="*/ 225425 h 2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0" h="227">
                  <a:moveTo>
                    <a:pt x="170" y="142"/>
                  </a:moveTo>
                  <a:lnTo>
                    <a:pt x="142" y="85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85" y="57"/>
                  </a:lnTo>
                  <a:lnTo>
                    <a:pt x="29" y="57"/>
                  </a:lnTo>
                  <a:lnTo>
                    <a:pt x="0" y="113"/>
                  </a:lnTo>
                  <a:lnTo>
                    <a:pt x="85" y="227"/>
                  </a:lnTo>
                  <a:lnTo>
                    <a:pt x="114" y="170"/>
                  </a:lnTo>
                  <a:lnTo>
                    <a:pt x="170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2" name="Freeform 84"/>
            <p:cNvSpPr>
              <a:spLocks/>
            </p:cNvSpPr>
            <p:nvPr/>
          </p:nvSpPr>
          <p:spPr bwMode="auto">
            <a:xfrm>
              <a:off x="2260600" y="5205413"/>
              <a:ext cx="360363" cy="404812"/>
            </a:xfrm>
            <a:custGeom>
              <a:avLst/>
              <a:gdLst>
                <a:gd name="T0" fmla="*/ 179388 w 227"/>
                <a:gd name="T1" fmla="*/ 404812 h 255"/>
                <a:gd name="T2" fmla="*/ 0 w 227"/>
                <a:gd name="T3" fmla="*/ 225425 h 255"/>
                <a:gd name="T4" fmla="*/ 44450 w 227"/>
                <a:gd name="T5" fmla="*/ 0 h 255"/>
                <a:gd name="T6" fmla="*/ 90488 w 227"/>
                <a:gd name="T7" fmla="*/ 90487 h 255"/>
                <a:gd name="T8" fmla="*/ 179388 w 227"/>
                <a:gd name="T9" fmla="*/ 134937 h 255"/>
                <a:gd name="T10" fmla="*/ 269875 w 227"/>
                <a:gd name="T11" fmla="*/ 90487 h 255"/>
                <a:gd name="T12" fmla="*/ 314325 w 227"/>
                <a:gd name="T13" fmla="*/ 180975 h 255"/>
                <a:gd name="T14" fmla="*/ 360363 w 227"/>
                <a:gd name="T15" fmla="*/ 180975 h 255"/>
                <a:gd name="T16" fmla="*/ 360363 w 227"/>
                <a:gd name="T17" fmla="*/ 225425 h 255"/>
                <a:gd name="T18" fmla="*/ 314325 w 227"/>
                <a:gd name="T19" fmla="*/ 315912 h 255"/>
                <a:gd name="T20" fmla="*/ 225425 w 227"/>
                <a:gd name="T21" fmla="*/ 315912 h 255"/>
                <a:gd name="T22" fmla="*/ 179388 w 227"/>
                <a:gd name="T23" fmla="*/ 404812 h 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7" h="255">
                  <a:moveTo>
                    <a:pt x="113" y="255"/>
                  </a:moveTo>
                  <a:lnTo>
                    <a:pt x="0" y="142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113" y="85"/>
                  </a:lnTo>
                  <a:lnTo>
                    <a:pt x="170" y="57"/>
                  </a:lnTo>
                  <a:lnTo>
                    <a:pt x="198" y="114"/>
                  </a:lnTo>
                  <a:lnTo>
                    <a:pt x="227" y="114"/>
                  </a:lnTo>
                  <a:lnTo>
                    <a:pt x="227" y="142"/>
                  </a:lnTo>
                  <a:lnTo>
                    <a:pt x="198" y="199"/>
                  </a:lnTo>
                  <a:lnTo>
                    <a:pt x="142" y="199"/>
                  </a:lnTo>
                  <a:lnTo>
                    <a:pt x="113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3" name="Freeform 85"/>
            <p:cNvSpPr>
              <a:spLocks/>
            </p:cNvSpPr>
            <p:nvPr/>
          </p:nvSpPr>
          <p:spPr bwMode="auto">
            <a:xfrm>
              <a:off x="2305050" y="5070475"/>
              <a:ext cx="450850" cy="315913"/>
            </a:xfrm>
            <a:custGeom>
              <a:avLst/>
              <a:gdLst>
                <a:gd name="T0" fmla="*/ 0 w 284"/>
                <a:gd name="T1" fmla="*/ 134938 h 199"/>
                <a:gd name="T2" fmla="*/ 0 w 284"/>
                <a:gd name="T3" fmla="*/ 90488 h 199"/>
                <a:gd name="T4" fmla="*/ 180975 w 284"/>
                <a:gd name="T5" fmla="*/ 0 h 199"/>
                <a:gd name="T6" fmla="*/ 450850 w 284"/>
                <a:gd name="T7" fmla="*/ 179388 h 199"/>
                <a:gd name="T8" fmla="*/ 315913 w 284"/>
                <a:gd name="T9" fmla="*/ 315913 h 199"/>
                <a:gd name="T10" fmla="*/ 269875 w 284"/>
                <a:gd name="T11" fmla="*/ 315913 h 199"/>
                <a:gd name="T12" fmla="*/ 225425 w 284"/>
                <a:gd name="T13" fmla="*/ 225425 h 199"/>
                <a:gd name="T14" fmla="*/ 134938 w 284"/>
                <a:gd name="T15" fmla="*/ 269875 h 199"/>
                <a:gd name="T16" fmla="*/ 46038 w 284"/>
                <a:gd name="T17" fmla="*/ 225425 h 199"/>
                <a:gd name="T18" fmla="*/ 0 w 284"/>
                <a:gd name="T19" fmla="*/ 134938 h 19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" h="199">
                  <a:moveTo>
                    <a:pt x="0" y="85"/>
                  </a:moveTo>
                  <a:lnTo>
                    <a:pt x="0" y="57"/>
                  </a:lnTo>
                  <a:lnTo>
                    <a:pt x="114" y="0"/>
                  </a:lnTo>
                  <a:lnTo>
                    <a:pt x="284" y="113"/>
                  </a:lnTo>
                  <a:lnTo>
                    <a:pt x="199" y="199"/>
                  </a:lnTo>
                  <a:lnTo>
                    <a:pt x="170" y="199"/>
                  </a:lnTo>
                  <a:lnTo>
                    <a:pt x="142" y="142"/>
                  </a:lnTo>
                  <a:lnTo>
                    <a:pt x="85" y="170"/>
                  </a:lnTo>
                  <a:lnTo>
                    <a:pt x="29" y="142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4" name="Freeform 86"/>
            <p:cNvSpPr>
              <a:spLocks/>
            </p:cNvSpPr>
            <p:nvPr/>
          </p:nvSpPr>
          <p:spPr bwMode="auto">
            <a:xfrm>
              <a:off x="2620963" y="5249863"/>
              <a:ext cx="314325" cy="406400"/>
            </a:xfrm>
            <a:custGeom>
              <a:avLst/>
              <a:gdLst>
                <a:gd name="T0" fmla="*/ 134938 w 198"/>
                <a:gd name="T1" fmla="*/ 0 h 256"/>
                <a:gd name="T2" fmla="*/ 314325 w 198"/>
                <a:gd name="T3" fmla="*/ 136525 h 256"/>
                <a:gd name="T4" fmla="*/ 179388 w 198"/>
                <a:gd name="T5" fmla="*/ 180975 h 256"/>
                <a:gd name="T6" fmla="*/ 179388 w 198"/>
                <a:gd name="T7" fmla="*/ 360363 h 256"/>
                <a:gd name="T8" fmla="*/ 134938 w 198"/>
                <a:gd name="T9" fmla="*/ 406400 h 256"/>
                <a:gd name="T10" fmla="*/ 88900 w 198"/>
                <a:gd name="T11" fmla="*/ 406400 h 256"/>
                <a:gd name="T12" fmla="*/ 44450 w 198"/>
                <a:gd name="T13" fmla="*/ 315913 h 256"/>
                <a:gd name="T14" fmla="*/ 44450 w 198"/>
                <a:gd name="T15" fmla="*/ 225425 h 256"/>
                <a:gd name="T16" fmla="*/ 0 w 198"/>
                <a:gd name="T17" fmla="*/ 180975 h 256"/>
                <a:gd name="T18" fmla="*/ 0 w 198"/>
                <a:gd name="T19" fmla="*/ 136525 h 256"/>
                <a:gd name="T20" fmla="*/ 134938 w 198"/>
                <a:gd name="T21" fmla="*/ 0 h 2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256">
                  <a:moveTo>
                    <a:pt x="85" y="0"/>
                  </a:moveTo>
                  <a:lnTo>
                    <a:pt x="198" y="86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85" y="256"/>
                  </a:lnTo>
                  <a:lnTo>
                    <a:pt x="56" y="256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0" y="86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5" name="Freeform 87"/>
            <p:cNvSpPr>
              <a:spLocks/>
            </p:cNvSpPr>
            <p:nvPr/>
          </p:nvSpPr>
          <p:spPr bwMode="auto">
            <a:xfrm>
              <a:off x="2800350" y="5386388"/>
              <a:ext cx="450850" cy="223837"/>
            </a:xfrm>
            <a:custGeom>
              <a:avLst/>
              <a:gdLst>
                <a:gd name="T0" fmla="*/ 314325 w 284"/>
                <a:gd name="T1" fmla="*/ 44450 h 141"/>
                <a:gd name="T2" fmla="*/ 225425 w 284"/>
                <a:gd name="T3" fmla="*/ 44450 h 141"/>
                <a:gd name="T4" fmla="*/ 134938 w 284"/>
                <a:gd name="T5" fmla="*/ 0 h 141"/>
                <a:gd name="T6" fmla="*/ 0 w 284"/>
                <a:gd name="T7" fmla="*/ 44450 h 141"/>
                <a:gd name="T8" fmla="*/ 0 w 284"/>
                <a:gd name="T9" fmla="*/ 134937 h 141"/>
                <a:gd name="T10" fmla="*/ 90488 w 284"/>
                <a:gd name="T11" fmla="*/ 134937 h 141"/>
                <a:gd name="T12" fmla="*/ 134938 w 284"/>
                <a:gd name="T13" fmla="*/ 88900 h 141"/>
                <a:gd name="T14" fmla="*/ 225425 w 284"/>
                <a:gd name="T15" fmla="*/ 134937 h 141"/>
                <a:gd name="T16" fmla="*/ 314325 w 284"/>
                <a:gd name="T17" fmla="*/ 223837 h 141"/>
                <a:gd name="T18" fmla="*/ 404813 w 284"/>
                <a:gd name="T19" fmla="*/ 179387 h 141"/>
                <a:gd name="T20" fmla="*/ 450850 w 284"/>
                <a:gd name="T21" fmla="*/ 179387 h 141"/>
                <a:gd name="T22" fmla="*/ 450850 w 284"/>
                <a:gd name="T23" fmla="*/ 134937 h 141"/>
                <a:gd name="T24" fmla="*/ 314325 w 284"/>
                <a:gd name="T25" fmla="*/ 44450 h 1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141">
                  <a:moveTo>
                    <a:pt x="198" y="28"/>
                  </a:moveTo>
                  <a:lnTo>
                    <a:pt x="142" y="28"/>
                  </a:lnTo>
                  <a:lnTo>
                    <a:pt x="85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57" y="85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198" y="141"/>
                  </a:lnTo>
                  <a:lnTo>
                    <a:pt x="255" y="113"/>
                  </a:lnTo>
                  <a:lnTo>
                    <a:pt x="284" y="113"/>
                  </a:lnTo>
                  <a:lnTo>
                    <a:pt x="284" y="85"/>
                  </a:lnTo>
                  <a:lnTo>
                    <a:pt x="19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6" name="Freeform 88"/>
            <p:cNvSpPr>
              <a:spLocks/>
            </p:cNvSpPr>
            <p:nvPr/>
          </p:nvSpPr>
          <p:spPr bwMode="auto">
            <a:xfrm>
              <a:off x="4779963" y="5340350"/>
              <a:ext cx="720725" cy="855663"/>
            </a:xfrm>
            <a:custGeom>
              <a:avLst/>
              <a:gdLst>
                <a:gd name="T0" fmla="*/ 630238 w 454"/>
                <a:gd name="T1" fmla="*/ 539750 h 539"/>
                <a:gd name="T2" fmla="*/ 495300 w 454"/>
                <a:gd name="T3" fmla="*/ 630238 h 539"/>
                <a:gd name="T4" fmla="*/ 406400 w 454"/>
                <a:gd name="T5" fmla="*/ 630238 h 539"/>
                <a:gd name="T6" fmla="*/ 315913 w 454"/>
                <a:gd name="T7" fmla="*/ 809625 h 539"/>
                <a:gd name="T8" fmla="*/ 225425 w 454"/>
                <a:gd name="T9" fmla="*/ 855663 h 539"/>
                <a:gd name="T10" fmla="*/ 90488 w 454"/>
                <a:gd name="T11" fmla="*/ 720725 h 539"/>
                <a:gd name="T12" fmla="*/ 134938 w 454"/>
                <a:gd name="T13" fmla="*/ 674688 h 539"/>
                <a:gd name="T14" fmla="*/ 46038 w 454"/>
                <a:gd name="T15" fmla="*/ 495300 h 539"/>
                <a:gd name="T16" fmla="*/ 0 w 454"/>
                <a:gd name="T17" fmla="*/ 495300 h 539"/>
                <a:gd name="T18" fmla="*/ 46038 w 454"/>
                <a:gd name="T19" fmla="*/ 315913 h 539"/>
                <a:gd name="T20" fmla="*/ 180975 w 454"/>
                <a:gd name="T21" fmla="*/ 269875 h 539"/>
                <a:gd name="T22" fmla="*/ 225425 w 454"/>
                <a:gd name="T23" fmla="*/ 315913 h 539"/>
                <a:gd name="T24" fmla="*/ 225425 w 454"/>
                <a:gd name="T25" fmla="*/ 180975 h 539"/>
                <a:gd name="T26" fmla="*/ 271463 w 454"/>
                <a:gd name="T27" fmla="*/ 180975 h 539"/>
                <a:gd name="T28" fmla="*/ 271463 w 454"/>
                <a:gd name="T29" fmla="*/ 134938 h 539"/>
                <a:gd name="T30" fmla="*/ 360363 w 454"/>
                <a:gd name="T31" fmla="*/ 134938 h 539"/>
                <a:gd name="T32" fmla="*/ 450850 w 454"/>
                <a:gd name="T33" fmla="*/ 90488 h 539"/>
                <a:gd name="T34" fmla="*/ 450850 w 454"/>
                <a:gd name="T35" fmla="*/ 46038 h 539"/>
                <a:gd name="T36" fmla="*/ 541338 w 454"/>
                <a:gd name="T37" fmla="*/ 46038 h 539"/>
                <a:gd name="T38" fmla="*/ 630238 w 454"/>
                <a:gd name="T39" fmla="*/ 0 h 539"/>
                <a:gd name="T40" fmla="*/ 630238 w 454"/>
                <a:gd name="T41" fmla="*/ 46038 h 539"/>
                <a:gd name="T42" fmla="*/ 585788 w 454"/>
                <a:gd name="T43" fmla="*/ 269875 h 539"/>
                <a:gd name="T44" fmla="*/ 630238 w 454"/>
                <a:gd name="T45" fmla="*/ 404813 h 539"/>
                <a:gd name="T46" fmla="*/ 720725 w 454"/>
                <a:gd name="T47" fmla="*/ 450850 h 539"/>
                <a:gd name="T48" fmla="*/ 630238 w 454"/>
                <a:gd name="T49" fmla="*/ 495300 h 539"/>
                <a:gd name="T50" fmla="*/ 630238 w 454"/>
                <a:gd name="T51" fmla="*/ 539750 h 5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4" h="539">
                  <a:moveTo>
                    <a:pt x="397" y="340"/>
                  </a:moveTo>
                  <a:lnTo>
                    <a:pt x="312" y="397"/>
                  </a:lnTo>
                  <a:lnTo>
                    <a:pt x="256" y="397"/>
                  </a:lnTo>
                  <a:lnTo>
                    <a:pt x="199" y="510"/>
                  </a:lnTo>
                  <a:lnTo>
                    <a:pt x="142" y="539"/>
                  </a:lnTo>
                  <a:lnTo>
                    <a:pt x="57" y="454"/>
                  </a:lnTo>
                  <a:lnTo>
                    <a:pt x="85" y="425"/>
                  </a:lnTo>
                  <a:lnTo>
                    <a:pt x="29" y="312"/>
                  </a:lnTo>
                  <a:lnTo>
                    <a:pt x="0" y="312"/>
                  </a:lnTo>
                  <a:lnTo>
                    <a:pt x="29" y="199"/>
                  </a:lnTo>
                  <a:lnTo>
                    <a:pt x="114" y="170"/>
                  </a:lnTo>
                  <a:lnTo>
                    <a:pt x="142" y="199"/>
                  </a:lnTo>
                  <a:lnTo>
                    <a:pt x="142" y="114"/>
                  </a:lnTo>
                  <a:lnTo>
                    <a:pt x="171" y="114"/>
                  </a:lnTo>
                  <a:lnTo>
                    <a:pt x="171" y="85"/>
                  </a:lnTo>
                  <a:lnTo>
                    <a:pt x="227" y="85"/>
                  </a:lnTo>
                  <a:lnTo>
                    <a:pt x="284" y="57"/>
                  </a:lnTo>
                  <a:lnTo>
                    <a:pt x="284" y="29"/>
                  </a:lnTo>
                  <a:lnTo>
                    <a:pt x="341" y="29"/>
                  </a:lnTo>
                  <a:lnTo>
                    <a:pt x="397" y="0"/>
                  </a:lnTo>
                  <a:lnTo>
                    <a:pt x="397" y="29"/>
                  </a:lnTo>
                  <a:lnTo>
                    <a:pt x="369" y="170"/>
                  </a:lnTo>
                  <a:lnTo>
                    <a:pt x="397" y="255"/>
                  </a:lnTo>
                  <a:lnTo>
                    <a:pt x="454" y="284"/>
                  </a:lnTo>
                  <a:lnTo>
                    <a:pt x="397" y="312"/>
                  </a:lnTo>
                  <a:lnTo>
                    <a:pt x="39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7" name="Freeform 89"/>
            <p:cNvSpPr>
              <a:spLocks/>
            </p:cNvSpPr>
            <p:nvPr/>
          </p:nvSpPr>
          <p:spPr bwMode="auto">
            <a:xfrm>
              <a:off x="4600575" y="5070475"/>
              <a:ext cx="630238" cy="450850"/>
            </a:xfrm>
            <a:custGeom>
              <a:avLst/>
              <a:gdLst>
                <a:gd name="T0" fmla="*/ 630238 w 397"/>
                <a:gd name="T1" fmla="*/ 315913 h 284"/>
                <a:gd name="T2" fmla="*/ 585788 w 397"/>
                <a:gd name="T3" fmla="*/ 269875 h 284"/>
                <a:gd name="T4" fmla="*/ 495300 w 397"/>
                <a:gd name="T5" fmla="*/ 269875 h 284"/>
                <a:gd name="T6" fmla="*/ 450850 w 397"/>
                <a:gd name="T7" fmla="*/ 134938 h 284"/>
                <a:gd name="T8" fmla="*/ 404813 w 397"/>
                <a:gd name="T9" fmla="*/ 90488 h 284"/>
                <a:gd name="T10" fmla="*/ 450850 w 397"/>
                <a:gd name="T11" fmla="*/ 0 h 284"/>
                <a:gd name="T12" fmla="*/ 360363 w 397"/>
                <a:gd name="T13" fmla="*/ 0 h 284"/>
                <a:gd name="T14" fmla="*/ 314325 w 397"/>
                <a:gd name="T15" fmla="*/ 134938 h 284"/>
                <a:gd name="T16" fmla="*/ 179388 w 397"/>
                <a:gd name="T17" fmla="*/ 134938 h 284"/>
                <a:gd name="T18" fmla="*/ 134938 w 397"/>
                <a:gd name="T19" fmla="*/ 225425 h 284"/>
                <a:gd name="T20" fmla="*/ 44450 w 397"/>
                <a:gd name="T21" fmla="*/ 225425 h 284"/>
                <a:gd name="T22" fmla="*/ 0 w 397"/>
                <a:gd name="T23" fmla="*/ 269875 h 284"/>
                <a:gd name="T24" fmla="*/ 90488 w 397"/>
                <a:gd name="T25" fmla="*/ 269875 h 284"/>
                <a:gd name="T26" fmla="*/ 44450 w 397"/>
                <a:gd name="T27" fmla="*/ 360363 h 284"/>
                <a:gd name="T28" fmla="*/ 179388 w 397"/>
                <a:gd name="T29" fmla="*/ 360363 h 284"/>
                <a:gd name="T30" fmla="*/ 225425 w 397"/>
                <a:gd name="T31" fmla="*/ 315913 h 284"/>
                <a:gd name="T32" fmla="*/ 404813 w 397"/>
                <a:gd name="T33" fmla="*/ 404813 h 284"/>
                <a:gd name="T34" fmla="*/ 404813 w 397"/>
                <a:gd name="T35" fmla="*/ 450850 h 284"/>
                <a:gd name="T36" fmla="*/ 450850 w 397"/>
                <a:gd name="T37" fmla="*/ 450850 h 284"/>
                <a:gd name="T38" fmla="*/ 450850 w 397"/>
                <a:gd name="T39" fmla="*/ 404813 h 284"/>
                <a:gd name="T40" fmla="*/ 539750 w 397"/>
                <a:gd name="T41" fmla="*/ 404813 h 284"/>
                <a:gd name="T42" fmla="*/ 630238 w 397"/>
                <a:gd name="T43" fmla="*/ 360363 h 284"/>
                <a:gd name="T44" fmla="*/ 630238 w 397"/>
                <a:gd name="T45" fmla="*/ 315913 h 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97" h="284">
                  <a:moveTo>
                    <a:pt x="397" y="199"/>
                  </a:moveTo>
                  <a:lnTo>
                    <a:pt x="369" y="170"/>
                  </a:lnTo>
                  <a:lnTo>
                    <a:pt x="312" y="170"/>
                  </a:lnTo>
                  <a:lnTo>
                    <a:pt x="284" y="85"/>
                  </a:lnTo>
                  <a:lnTo>
                    <a:pt x="255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198" y="85"/>
                  </a:lnTo>
                  <a:lnTo>
                    <a:pt x="113" y="85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28" y="227"/>
                  </a:lnTo>
                  <a:lnTo>
                    <a:pt x="113" y="227"/>
                  </a:lnTo>
                  <a:lnTo>
                    <a:pt x="142" y="199"/>
                  </a:lnTo>
                  <a:lnTo>
                    <a:pt x="255" y="255"/>
                  </a:lnTo>
                  <a:lnTo>
                    <a:pt x="255" y="284"/>
                  </a:lnTo>
                  <a:lnTo>
                    <a:pt x="284" y="284"/>
                  </a:lnTo>
                  <a:lnTo>
                    <a:pt x="284" y="255"/>
                  </a:lnTo>
                  <a:lnTo>
                    <a:pt x="340" y="255"/>
                  </a:lnTo>
                  <a:lnTo>
                    <a:pt x="397" y="227"/>
                  </a:lnTo>
                  <a:lnTo>
                    <a:pt x="397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8" name="Freeform 90"/>
            <p:cNvSpPr>
              <a:spLocks/>
            </p:cNvSpPr>
            <p:nvPr/>
          </p:nvSpPr>
          <p:spPr bwMode="auto">
            <a:xfrm>
              <a:off x="4330700" y="5160963"/>
              <a:ext cx="674688" cy="539750"/>
            </a:xfrm>
            <a:custGeom>
              <a:avLst/>
              <a:gdLst>
                <a:gd name="T0" fmla="*/ 314325 w 425"/>
                <a:gd name="T1" fmla="*/ 134938 h 340"/>
                <a:gd name="T2" fmla="*/ 179388 w 425"/>
                <a:gd name="T3" fmla="*/ 0 h 340"/>
                <a:gd name="T4" fmla="*/ 134938 w 425"/>
                <a:gd name="T5" fmla="*/ 0 h 340"/>
                <a:gd name="T6" fmla="*/ 90488 w 425"/>
                <a:gd name="T7" fmla="*/ 44450 h 340"/>
                <a:gd name="T8" fmla="*/ 44450 w 425"/>
                <a:gd name="T9" fmla="*/ 134938 h 340"/>
                <a:gd name="T10" fmla="*/ 90488 w 425"/>
                <a:gd name="T11" fmla="*/ 134938 h 340"/>
                <a:gd name="T12" fmla="*/ 90488 w 425"/>
                <a:gd name="T13" fmla="*/ 225425 h 340"/>
                <a:gd name="T14" fmla="*/ 0 w 425"/>
                <a:gd name="T15" fmla="*/ 360363 h 340"/>
                <a:gd name="T16" fmla="*/ 44450 w 425"/>
                <a:gd name="T17" fmla="*/ 360363 h 340"/>
                <a:gd name="T18" fmla="*/ 90488 w 425"/>
                <a:gd name="T19" fmla="*/ 449263 h 340"/>
                <a:gd name="T20" fmla="*/ 134938 w 425"/>
                <a:gd name="T21" fmla="*/ 539750 h 340"/>
                <a:gd name="T22" fmla="*/ 225425 w 425"/>
                <a:gd name="T23" fmla="*/ 539750 h 340"/>
                <a:gd name="T24" fmla="*/ 404813 w 425"/>
                <a:gd name="T25" fmla="*/ 404813 h 340"/>
                <a:gd name="T26" fmla="*/ 495300 w 425"/>
                <a:gd name="T27" fmla="*/ 495300 h 340"/>
                <a:gd name="T28" fmla="*/ 630238 w 425"/>
                <a:gd name="T29" fmla="*/ 449263 h 340"/>
                <a:gd name="T30" fmla="*/ 674688 w 425"/>
                <a:gd name="T31" fmla="*/ 495300 h 340"/>
                <a:gd name="T32" fmla="*/ 674688 w 425"/>
                <a:gd name="T33" fmla="*/ 314325 h 340"/>
                <a:gd name="T34" fmla="*/ 495300 w 425"/>
                <a:gd name="T35" fmla="*/ 225425 h 340"/>
                <a:gd name="T36" fmla="*/ 449263 w 425"/>
                <a:gd name="T37" fmla="*/ 269875 h 340"/>
                <a:gd name="T38" fmla="*/ 314325 w 425"/>
                <a:gd name="T39" fmla="*/ 269875 h 340"/>
                <a:gd name="T40" fmla="*/ 360363 w 425"/>
                <a:gd name="T41" fmla="*/ 179388 h 340"/>
                <a:gd name="T42" fmla="*/ 269875 w 425"/>
                <a:gd name="T43" fmla="*/ 179388 h 340"/>
                <a:gd name="T44" fmla="*/ 314325 w 425"/>
                <a:gd name="T45" fmla="*/ 134938 h 3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25" h="340">
                  <a:moveTo>
                    <a:pt x="198" y="85"/>
                  </a:moveTo>
                  <a:lnTo>
                    <a:pt x="113" y="0"/>
                  </a:lnTo>
                  <a:lnTo>
                    <a:pt x="85" y="0"/>
                  </a:lnTo>
                  <a:lnTo>
                    <a:pt x="57" y="28"/>
                  </a:lnTo>
                  <a:lnTo>
                    <a:pt x="28" y="85"/>
                  </a:lnTo>
                  <a:lnTo>
                    <a:pt x="57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28" y="227"/>
                  </a:lnTo>
                  <a:lnTo>
                    <a:pt x="57" y="283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55" y="255"/>
                  </a:lnTo>
                  <a:lnTo>
                    <a:pt x="312" y="312"/>
                  </a:lnTo>
                  <a:lnTo>
                    <a:pt x="397" y="283"/>
                  </a:lnTo>
                  <a:lnTo>
                    <a:pt x="425" y="312"/>
                  </a:lnTo>
                  <a:lnTo>
                    <a:pt x="425" y="198"/>
                  </a:lnTo>
                  <a:lnTo>
                    <a:pt x="312" y="142"/>
                  </a:lnTo>
                  <a:lnTo>
                    <a:pt x="283" y="170"/>
                  </a:lnTo>
                  <a:lnTo>
                    <a:pt x="198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98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9" name="Freeform 91"/>
            <p:cNvSpPr>
              <a:spLocks/>
            </p:cNvSpPr>
            <p:nvPr/>
          </p:nvSpPr>
          <p:spPr bwMode="auto">
            <a:xfrm>
              <a:off x="4465638" y="4979988"/>
              <a:ext cx="585787" cy="315912"/>
            </a:xfrm>
            <a:custGeom>
              <a:avLst/>
              <a:gdLst>
                <a:gd name="T0" fmla="*/ 585787 w 369"/>
                <a:gd name="T1" fmla="*/ 90487 h 199"/>
                <a:gd name="T2" fmla="*/ 539750 w 369"/>
                <a:gd name="T3" fmla="*/ 0 h 199"/>
                <a:gd name="T4" fmla="*/ 404812 w 369"/>
                <a:gd name="T5" fmla="*/ 90487 h 199"/>
                <a:gd name="T6" fmla="*/ 360362 w 369"/>
                <a:gd name="T7" fmla="*/ 46037 h 199"/>
                <a:gd name="T8" fmla="*/ 269875 w 369"/>
                <a:gd name="T9" fmla="*/ 0 h 199"/>
                <a:gd name="T10" fmla="*/ 179387 w 369"/>
                <a:gd name="T11" fmla="*/ 46037 h 199"/>
                <a:gd name="T12" fmla="*/ 90487 w 369"/>
                <a:gd name="T13" fmla="*/ 46037 h 199"/>
                <a:gd name="T14" fmla="*/ 90487 w 369"/>
                <a:gd name="T15" fmla="*/ 134937 h 199"/>
                <a:gd name="T16" fmla="*/ 0 w 369"/>
                <a:gd name="T17" fmla="*/ 134937 h 199"/>
                <a:gd name="T18" fmla="*/ 0 w 369"/>
                <a:gd name="T19" fmla="*/ 180975 h 199"/>
                <a:gd name="T20" fmla="*/ 44450 w 369"/>
                <a:gd name="T21" fmla="*/ 180975 h 199"/>
                <a:gd name="T22" fmla="*/ 179387 w 369"/>
                <a:gd name="T23" fmla="*/ 315912 h 199"/>
                <a:gd name="T24" fmla="*/ 269875 w 369"/>
                <a:gd name="T25" fmla="*/ 315912 h 199"/>
                <a:gd name="T26" fmla="*/ 314325 w 369"/>
                <a:gd name="T27" fmla="*/ 225425 h 199"/>
                <a:gd name="T28" fmla="*/ 449262 w 369"/>
                <a:gd name="T29" fmla="*/ 225425 h 199"/>
                <a:gd name="T30" fmla="*/ 495300 w 369"/>
                <a:gd name="T31" fmla="*/ 90487 h 199"/>
                <a:gd name="T32" fmla="*/ 585787 w 369"/>
                <a:gd name="T33" fmla="*/ 90487 h 19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9" h="199">
                  <a:moveTo>
                    <a:pt x="369" y="57"/>
                  </a:moveTo>
                  <a:lnTo>
                    <a:pt x="340" y="0"/>
                  </a:lnTo>
                  <a:lnTo>
                    <a:pt x="255" y="57"/>
                  </a:lnTo>
                  <a:lnTo>
                    <a:pt x="227" y="29"/>
                  </a:lnTo>
                  <a:lnTo>
                    <a:pt x="170" y="0"/>
                  </a:lnTo>
                  <a:lnTo>
                    <a:pt x="113" y="29"/>
                  </a:lnTo>
                  <a:lnTo>
                    <a:pt x="57" y="29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28" y="114"/>
                  </a:lnTo>
                  <a:lnTo>
                    <a:pt x="113" y="199"/>
                  </a:lnTo>
                  <a:lnTo>
                    <a:pt x="170" y="199"/>
                  </a:lnTo>
                  <a:lnTo>
                    <a:pt x="198" y="142"/>
                  </a:lnTo>
                  <a:lnTo>
                    <a:pt x="283" y="142"/>
                  </a:lnTo>
                  <a:lnTo>
                    <a:pt x="312" y="57"/>
                  </a:lnTo>
                  <a:lnTo>
                    <a:pt x="369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0" name="Freeform 92"/>
            <p:cNvSpPr>
              <a:spLocks/>
            </p:cNvSpPr>
            <p:nvPr/>
          </p:nvSpPr>
          <p:spPr bwMode="auto">
            <a:xfrm>
              <a:off x="4556125" y="5565775"/>
              <a:ext cx="449263" cy="630238"/>
            </a:xfrm>
            <a:custGeom>
              <a:avLst/>
              <a:gdLst>
                <a:gd name="T0" fmla="*/ 179388 w 283"/>
                <a:gd name="T1" fmla="*/ 0 h 397"/>
                <a:gd name="T2" fmla="*/ 0 w 283"/>
                <a:gd name="T3" fmla="*/ 134938 h 397"/>
                <a:gd name="T4" fmla="*/ 0 w 283"/>
                <a:gd name="T5" fmla="*/ 225425 h 397"/>
                <a:gd name="T6" fmla="*/ 134938 w 283"/>
                <a:gd name="T7" fmla="*/ 269875 h 397"/>
                <a:gd name="T8" fmla="*/ 179388 w 283"/>
                <a:gd name="T9" fmla="*/ 495300 h 397"/>
                <a:gd name="T10" fmla="*/ 269875 w 283"/>
                <a:gd name="T11" fmla="*/ 539750 h 397"/>
                <a:gd name="T12" fmla="*/ 358775 w 283"/>
                <a:gd name="T13" fmla="*/ 630238 h 397"/>
                <a:gd name="T14" fmla="*/ 449263 w 283"/>
                <a:gd name="T15" fmla="*/ 630238 h 397"/>
                <a:gd name="T16" fmla="*/ 314325 w 283"/>
                <a:gd name="T17" fmla="*/ 495300 h 397"/>
                <a:gd name="T18" fmla="*/ 358775 w 283"/>
                <a:gd name="T19" fmla="*/ 449263 h 397"/>
                <a:gd name="T20" fmla="*/ 269875 w 283"/>
                <a:gd name="T21" fmla="*/ 269875 h 397"/>
                <a:gd name="T22" fmla="*/ 223838 w 283"/>
                <a:gd name="T23" fmla="*/ 269875 h 397"/>
                <a:gd name="T24" fmla="*/ 269875 w 283"/>
                <a:gd name="T25" fmla="*/ 90488 h 397"/>
                <a:gd name="T26" fmla="*/ 179388 w 283"/>
                <a:gd name="T27" fmla="*/ 0 h 3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3" h="397">
                  <a:moveTo>
                    <a:pt x="113" y="0"/>
                  </a:moveTo>
                  <a:lnTo>
                    <a:pt x="0" y="85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198" y="312"/>
                  </a:lnTo>
                  <a:lnTo>
                    <a:pt x="226" y="283"/>
                  </a:lnTo>
                  <a:lnTo>
                    <a:pt x="170" y="170"/>
                  </a:lnTo>
                  <a:lnTo>
                    <a:pt x="141" y="170"/>
                  </a:lnTo>
                  <a:lnTo>
                    <a:pt x="170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1" name="Freeform 93"/>
            <p:cNvSpPr>
              <a:spLocks/>
            </p:cNvSpPr>
            <p:nvPr/>
          </p:nvSpPr>
          <p:spPr bwMode="auto">
            <a:xfrm>
              <a:off x="4735513" y="5880100"/>
              <a:ext cx="765175" cy="1081088"/>
            </a:xfrm>
            <a:custGeom>
              <a:avLst/>
              <a:gdLst>
                <a:gd name="T0" fmla="*/ 0 w 482"/>
                <a:gd name="T1" fmla="*/ 946150 h 681"/>
                <a:gd name="T2" fmla="*/ 44450 w 482"/>
                <a:gd name="T3" fmla="*/ 855663 h 681"/>
                <a:gd name="T4" fmla="*/ 179388 w 482"/>
                <a:gd name="T5" fmla="*/ 765175 h 681"/>
                <a:gd name="T6" fmla="*/ 225425 w 482"/>
                <a:gd name="T7" fmla="*/ 811213 h 681"/>
                <a:gd name="T8" fmla="*/ 225425 w 482"/>
                <a:gd name="T9" fmla="*/ 630238 h 681"/>
                <a:gd name="T10" fmla="*/ 315913 w 482"/>
                <a:gd name="T11" fmla="*/ 585788 h 681"/>
                <a:gd name="T12" fmla="*/ 404813 w 482"/>
                <a:gd name="T13" fmla="*/ 406400 h 681"/>
                <a:gd name="T14" fmla="*/ 360363 w 482"/>
                <a:gd name="T15" fmla="*/ 269875 h 681"/>
                <a:gd name="T16" fmla="*/ 450850 w 482"/>
                <a:gd name="T17" fmla="*/ 90488 h 681"/>
                <a:gd name="T18" fmla="*/ 539750 w 482"/>
                <a:gd name="T19" fmla="*/ 90488 h 681"/>
                <a:gd name="T20" fmla="*/ 674688 w 482"/>
                <a:gd name="T21" fmla="*/ 0 h 681"/>
                <a:gd name="T22" fmla="*/ 630238 w 482"/>
                <a:gd name="T23" fmla="*/ 90488 h 681"/>
                <a:gd name="T24" fmla="*/ 674688 w 482"/>
                <a:gd name="T25" fmla="*/ 90488 h 681"/>
                <a:gd name="T26" fmla="*/ 765175 w 482"/>
                <a:gd name="T27" fmla="*/ 180975 h 681"/>
                <a:gd name="T28" fmla="*/ 720725 w 482"/>
                <a:gd name="T29" fmla="*/ 225425 h 681"/>
                <a:gd name="T30" fmla="*/ 720725 w 482"/>
                <a:gd name="T31" fmla="*/ 406400 h 681"/>
                <a:gd name="T32" fmla="*/ 674688 w 482"/>
                <a:gd name="T33" fmla="*/ 495300 h 681"/>
                <a:gd name="T34" fmla="*/ 585788 w 482"/>
                <a:gd name="T35" fmla="*/ 541338 h 681"/>
                <a:gd name="T36" fmla="*/ 495300 w 482"/>
                <a:gd name="T37" fmla="*/ 630238 h 681"/>
                <a:gd name="T38" fmla="*/ 404813 w 482"/>
                <a:gd name="T39" fmla="*/ 765175 h 681"/>
                <a:gd name="T40" fmla="*/ 404813 w 482"/>
                <a:gd name="T41" fmla="*/ 855663 h 681"/>
                <a:gd name="T42" fmla="*/ 315913 w 482"/>
                <a:gd name="T43" fmla="*/ 946150 h 681"/>
                <a:gd name="T44" fmla="*/ 134938 w 482"/>
                <a:gd name="T45" fmla="*/ 1081088 h 681"/>
                <a:gd name="T46" fmla="*/ 0 w 482"/>
                <a:gd name="T47" fmla="*/ 946150 h 6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82" h="681">
                  <a:moveTo>
                    <a:pt x="0" y="596"/>
                  </a:moveTo>
                  <a:lnTo>
                    <a:pt x="28" y="539"/>
                  </a:lnTo>
                  <a:lnTo>
                    <a:pt x="113" y="482"/>
                  </a:lnTo>
                  <a:lnTo>
                    <a:pt x="142" y="511"/>
                  </a:lnTo>
                  <a:lnTo>
                    <a:pt x="142" y="397"/>
                  </a:lnTo>
                  <a:lnTo>
                    <a:pt x="199" y="369"/>
                  </a:lnTo>
                  <a:lnTo>
                    <a:pt x="255" y="256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425" y="0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482" y="114"/>
                  </a:lnTo>
                  <a:lnTo>
                    <a:pt x="454" y="142"/>
                  </a:lnTo>
                  <a:lnTo>
                    <a:pt x="454" y="256"/>
                  </a:lnTo>
                  <a:lnTo>
                    <a:pt x="425" y="312"/>
                  </a:lnTo>
                  <a:lnTo>
                    <a:pt x="369" y="341"/>
                  </a:lnTo>
                  <a:lnTo>
                    <a:pt x="312" y="397"/>
                  </a:lnTo>
                  <a:lnTo>
                    <a:pt x="255" y="482"/>
                  </a:lnTo>
                  <a:lnTo>
                    <a:pt x="255" y="539"/>
                  </a:lnTo>
                  <a:lnTo>
                    <a:pt x="199" y="596"/>
                  </a:lnTo>
                  <a:lnTo>
                    <a:pt x="85" y="681"/>
                  </a:lnTo>
                  <a:lnTo>
                    <a:pt x="0" y="5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2" name="Freeform 94"/>
            <p:cNvSpPr>
              <a:spLocks/>
            </p:cNvSpPr>
            <p:nvPr/>
          </p:nvSpPr>
          <p:spPr bwMode="auto">
            <a:xfrm>
              <a:off x="4870450" y="6691313"/>
              <a:ext cx="855663" cy="495300"/>
            </a:xfrm>
            <a:custGeom>
              <a:avLst/>
              <a:gdLst>
                <a:gd name="T0" fmla="*/ 0 w 539"/>
                <a:gd name="T1" fmla="*/ 269875 h 312"/>
                <a:gd name="T2" fmla="*/ 180975 w 539"/>
                <a:gd name="T3" fmla="*/ 134938 h 312"/>
                <a:gd name="T4" fmla="*/ 269875 w 539"/>
                <a:gd name="T5" fmla="*/ 269875 h 312"/>
                <a:gd name="T6" fmla="*/ 450850 w 539"/>
                <a:gd name="T7" fmla="*/ 44450 h 312"/>
                <a:gd name="T8" fmla="*/ 539750 w 539"/>
                <a:gd name="T9" fmla="*/ 0 h 312"/>
                <a:gd name="T10" fmla="*/ 855663 w 539"/>
                <a:gd name="T11" fmla="*/ 44450 h 312"/>
                <a:gd name="T12" fmla="*/ 855663 w 539"/>
                <a:gd name="T13" fmla="*/ 134938 h 312"/>
                <a:gd name="T14" fmla="*/ 765175 w 539"/>
                <a:gd name="T15" fmla="*/ 179388 h 312"/>
                <a:gd name="T16" fmla="*/ 585788 w 539"/>
                <a:gd name="T17" fmla="*/ 223838 h 312"/>
                <a:gd name="T18" fmla="*/ 539750 w 539"/>
                <a:gd name="T19" fmla="*/ 404813 h 312"/>
                <a:gd name="T20" fmla="*/ 450850 w 539"/>
                <a:gd name="T21" fmla="*/ 495300 h 312"/>
                <a:gd name="T22" fmla="*/ 315913 w 539"/>
                <a:gd name="T23" fmla="*/ 358775 h 312"/>
                <a:gd name="T24" fmla="*/ 0 w 539"/>
                <a:gd name="T25" fmla="*/ 269875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9" h="312">
                  <a:moveTo>
                    <a:pt x="0" y="170"/>
                  </a:moveTo>
                  <a:lnTo>
                    <a:pt x="114" y="85"/>
                  </a:lnTo>
                  <a:lnTo>
                    <a:pt x="170" y="170"/>
                  </a:lnTo>
                  <a:lnTo>
                    <a:pt x="284" y="28"/>
                  </a:lnTo>
                  <a:lnTo>
                    <a:pt x="340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482" y="113"/>
                  </a:lnTo>
                  <a:lnTo>
                    <a:pt x="369" y="141"/>
                  </a:lnTo>
                  <a:lnTo>
                    <a:pt x="340" y="255"/>
                  </a:lnTo>
                  <a:lnTo>
                    <a:pt x="284" y="312"/>
                  </a:lnTo>
                  <a:lnTo>
                    <a:pt x="199" y="226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3" name="Freeform 95"/>
            <p:cNvSpPr>
              <a:spLocks/>
            </p:cNvSpPr>
            <p:nvPr/>
          </p:nvSpPr>
          <p:spPr bwMode="auto">
            <a:xfrm>
              <a:off x="5051425" y="6105525"/>
              <a:ext cx="989013" cy="855663"/>
            </a:xfrm>
            <a:custGeom>
              <a:avLst/>
              <a:gdLst>
                <a:gd name="T0" fmla="*/ 674688 w 623"/>
                <a:gd name="T1" fmla="*/ 630238 h 539"/>
                <a:gd name="T2" fmla="*/ 763588 w 623"/>
                <a:gd name="T3" fmla="*/ 585788 h 539"/>
                <a:gd name="T4" fmla="*/ 763588 w 623"/>
                <a:gd name="T5" fmla="*/ 495300 h 539"/>
                <a:gd name="T6" fmla="*/ 854075 w 623"/>
                <a:gd name="T7" fmla="*/ 360363 h 539"/>
                <a:gd name="T8" fmla="*/ 944563 w 623"/>
                <a:gd name="T9" fmla="*/ 404813 h 539"/>
                <a:gd name="T10" fmla="*/ 989013 w 623"/>
                <a:gd name="T11" fmla="*/ 360363 h 539"/>
                <a:gd name="T12" fmla="*/ 989013 w 623"/>
                <a:gd name="T13" fmla="*/ 315913 h 539"/>
                <a:gd name="T14" fmla="*/ 809625 w 623"/>
                <a:gd name="T15" fmla="*/ 225425 h 539"/>
                <a:gd name="T16" fmla="*/ 628650 w 623"/>
                <a:gd name="T17" fmla="*/ 269875 h 539"/>
                <a:gd name="T18" fmla="*/ 493713 w 623"/>
                <a:gd name="T19" fmla="*/ 225425 h 539"/>
                <a:gd name="T20" fmla="*/ 539750 w 623"/>
                <a:gd name="T21" fmla="*/ 90488 h 539"/>
                <a:gd name="T22" fmla="*/ 493713 w 623"/>
                <a:gd name="T23" fmla="*/ 90488 h 539"/>
                <a:gd name="T24" fmla="*/ 493713 w 623"/>
                <a:gd name="T25" fmla="*/ 0 h 539"/>
                <a:gd name="T26" fmla="*/ 404813 w 623"/>
                <a:gd name="T27" fmla="*/ 0 h 539"/>
                <a:gd name="T28" fmla="*/ 404813 w 623"/>
                <a:gd name="T29" fmla="*/ 180975 h 539"/>
                <a:gd name="T30" fmla="*/ 358775 w 623"/>
                <a:gd name="T31" fmla="*/ 269875 h 539"/>
                <a:gd name="T32" fmla="*/ 269875 w 623"/>
                <a:gd name="T33" fmla="*/ 315913 h 539"/>
                <a:gd name="T34" fmla="*/ 179388 w 623"/>
                <a:gd name="T35" fmla="*/ 404813 h 539"/>
                <a:gd name="T36" fmla="*/ 88900 w 623"/>
                <a:gd name="T37" fmla="*/ 539750 h 539"/>
                <a:gd name="T38" fmla="*/ 88900 w 623"/>
                <a:gd name="T39" fmla="*/ 630238 h 539"/>
                <a:gd name="T40" fmla="*/ 0 w 623"/>
                <a:gd name="T41" fmla="*/ 720725 h 539"/>
                <a:gd name="T42" fmla="*/ 88900 w 623"/>
                <a:gd name="T43" fmla="*/ 855663 h 539"/>
                <a:gd name="T44" fmla="*/ 269875 w 623"/>
                <a:gd name="T45" fmla="*/ 630238 h 539"/>
                <a:gd name="T46" fmla="*/ 358775 w 623"/>
                <a:gd name="T47" fmla="*/ 585788 h 539"/>
                <a:gd name="T48" fmla="*/ 674688 w 623"/>
                <a:gd name="T49" fmla="*/ 630238 h 5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23" h="539">
                  <a:moveTo>
                    <a:pt x="425" y="397"/>
                  </a:moveTo>
                  <a:lnTo>
                    <a:pt x="481" y="369"/>
                  </a:lnTo>
                  <a:lnTo>
                    <a:pt x="481" y="312"/>
                  </a:lnTo>
                  <a:lnTo>
                    <a:pt x="538" y="227"/>
                  </a:lnTo>
                  <a:lnTo>
                    <a:pt x="595" y="255"/>
                  </a:lnTo>
                  <a:lnTo>
                    <a:pt x="623" y="227"/>
                  </a:lnTo>
                  <a:lnTo>
                    <a:pt x="623" y="199"/>
                  </a:lnTo>
                  <a:lnTo>
                    <a:pt x="510" y="142"/>
                  </a:lnTo>
                  <a:lnTo>
                    <a:pt x="396" y="170"/>
                  </a:lnTo>
                  <a:lnTo>
                    <a:pt x="311" y="142"/>
                  </a:lnTo>
                  <a:lnTo>
                    <a:pt x="340" y="57"/>
                  </a:lnTo>
                  <a:lnTo>
                    <a:pt x="311" y="57"/>
                  </a:lnTo>
                  <a:lnTo>
                    <a:pt x="311" y="0"/>
                  </a:lnTo>
                  <a:lnTo>
                    <a:pt x="255" y="0"/>
                  </a:lnTo>
                  <a:lnTo>
                    <a:pt x="255" y="114"/>
                  </a:lnTo>
                  <a:lnTo>
                    <a:pt x="226" y="170"/>
                  </a:lnTo>
                  <a:lnTo>
                    <a:pt x="170" y="199"/>
                  </a:lnTo>
                  <a:lnTo>
                    <a:pt x="113" y="255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454"/>
                  </a:lnTo>
                  <a:lnTo>
                    <a:pt x="56" y="539"/>
                  </a:lnTo>
                  <a:lnTo>
                    <a:pt x="170" y="397"/>
                  </a:lnTo>
                  <a:lnTo>
                    <a:pt x="226" y="369"/>
                  </a:lnTo>
                  <a:lnTo>
                    <a:pt x="425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4" name="Freeform 96"/>
            <p:cNvSpPr>
              <a:spLocks/>
            </p:cNvSpPr>
            <p:nvPr/>
          </p:nvSpPr>
          <p:spPr bwMode="auto">
            <a:xfrm>
              <a:off x="5500688" y="6600825"/>
              <a:ext cx="900112" cy="990600"/>
            </a:xfrm>
            <a:custGeom>
              <a:avLst/>
              <a:gdLst>
                <a:gd name="T0" fmla="*/ 495300 w 567"/>
                <a:gd name="T1" fmla="*/ 990600 h 624"/>
                <a:gd name="T2" fmla="*/ 179387 w 567"/>
                <a:gd name="T3" fmla="*/ 900113 h 624"/>
                <a:gd name="T4" fmla="*/ 0 w 567"/>
                <a:gd name="T5" fmla="*/ 720725 h 624"/>
                <a:gd name="T6" fmla="*/ 225425 w 567"/>
                <a:gd name="T7" fmla="*/ 495300 h 624"/>
                <a:gd name="T8" fmla="*/ 269875 w 567"/>
                <a:gd name="T9" fmla="*/ 404813 h 624"/>
                <a:gd name="T10" fmla="*/ 360362 w 567"/>
                <a:gd name="T11" fmla="*/ 360363 h 624"/>
                <a:gd name="T12" fmla="*/ 360362 w 567"/>
                <a:gd name="T13" fmla="*/ 179388 h 624"/>
                <a:gd name="T14" fmla="*/ 450850 w 567"/>
                <a:gd name="T15" fmla="*/ 134938 h 624"/>
                <a:gd name="T16" fmla="*/ 539750 w 567"/>
                <a:gd name="T17" fmla="*/ 0 h 624"/>
                <a:gd name="T18" fmla="*/ 630237 w 567"/>
                <a:gd name="T19" fmla="*/ 0 h 624"/>
                <a:gd name="T20" fmla="*/ 765175 w 567"/>
                <a:gd name="T21" fmla="*/ 225425 h 624"/>
                <a:gd name="T22" fmla="*/ 855662 w 567"/>
                <a:gd name="T23" fmla="*/ 314325 h 624"/>
                <a:gd name="T24" fmla="*/ 900112 w 567"/>
                <a:gd name="T25" fmla="*/ 449263 h 624"/>
                <a:gd name="T26" fmla="*/ 674687 w 567"/>
                <a:gd name="T27" fmla="*/ 539750 h 624"/>
                <a:gd name="T28" fmla="*/ 720725 w 567"/>
                <a:gd name="T29" fmla="*/ 674688 h 624"/>
                <a:gd name="T30" fmla="*/ 585787 w 567"/>
                <a:gd name="T31" fmla="*/ 944563 h 624"/>
                <a:gd name="T32" fmla="*/ 495300 w 567"/>
                <a:gd name="T33" fmla="*/ 990600 h 6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7" h="624">
                  <a:moveTo>
                    <a:pt x="312" y="624"/>
                  </a:moveTo>
                  <a:lnTo>
                    <a:pt x="113" y="567"/>
                  </a:lnTo>
                  <a:lnTo>
                    <a:pt x="0" y="454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284" y="85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482" y="142"/>
                  </a:lnTo>
                  <a:lnTo>
                    <a:pt x="539" y="198"/>
                  </a:lnTo>
                  <a:lnTo>
                    <a:pt x="567" y="283"/>
                  </a:lnTo>
                  <a:lnTo>
                    <a:pt x="425" y="340"/>
                  </a:lnTo>
                  <a:lnTo>
                    <a:pt x="454" y="425"/>
                  </a:lnTo>
                  <a:lnTo>
                    <a:pt x="369" y="595"/>
                  </a:lnTo>
                  <a:lnTo>
                    <a:pt x="312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5" name="Freeform 97"/>
            <p:cNvSpPr>
              <a:spLocks/>
            </p:cNvSpPr>
            <p:nvPr/>
          </p:nvSpPr>
          <p:spPr bwMode="auto">
            <a:xfrm>
              <a:off x="5321300" y="6465888"/>
              <a:ext cx="854075" cy="855662"/>
            </a:xfrm>
            <a:custGeom>
              <a:avLst/>
              <a:gdLst>
                <a:gd name="T0" fmla="*/ 179388 w 538"/>
                <a:gd name="T1" fmla="*/ 855662 h 539"/>
                <a:gd name="T2" fmla="*/ 0 w 538"/>
                <a:gd name="T3" fmla="*/ 720725 h 539"/>
                <a:gd name="T4" fmla="*/ 88900 w 538"/>
                <a:gd name="T5" fmla="*/ 630237 h 539"/>
                <a:gd name="T6" fmla="*/ 134938 w 538"/>
                <a:gd name="T7" fmla="*/ 449262 h 539"/>
                <a:gd name="T8" fmla="*/ 314325 w 538"/>
                <a:gd name="T9" fmla="*/ 404812 h 539"/>
                <a:gd name="T10" fmla="*/ 404813 w 538"/>
                <a:gd name="T11" fmla="*/ 360362 h 539"/>
                <a:gd name="T12" fmla="*/ 404813 w 538"/>
                <a:gd name="T13" fmla="*/ 269875 h 539"/>
                <a:gd name="T14" fmla="*/ 493713 w 538"/>
                <a:gd name="T15" fmla="*/ 225425 h 539"/>
                <a:gd name="T16" fmla="*/ 493713 w 538"/>
                <a:gd name="T17" fmla="*/ 134937 h 539"/>
                <a:gd name="T18" fmla="*/ 584200 w 538"/>
                <a:gd name="T19" fmla="*/ 0 h 539"/>
                <a:gd name="T20" fmla="*/ 674688 w 538"/>
                <a:gd name="T21" fmla="*/ 44450 h 539"/>
                <a:gd name="T22" fmla="*/ 719138 w 538"/>
                <a:gd name="T23" fmla="*/ 0 h 539"/>
                <a:gd name="T24" fmla="*/ 854075 w 538"/>
                <a:gd name="T25" fmla="*/ 0 h 539"/>
                <a:gd name="T26" fmla="*/ 854075 w 538"/>
                <a:gd name="T27" fmla="*/ 90487 h 539"/>
                <a:gd name="T28" fmla="*/ 809625 w 538"/>
                <a:gd name="T29" fmla="*/ 134937 h 539"/>
                <a:gd name="T30" fmla="*/ 719138 w 538"/>
                <a:gd name="T31" fmla="*/ 134937 h 539"/>
                <a:gd name="T32" fmla="*/ 630238 w 538"/>
                <a:gd name="T33" fmla="*/ 269875 h 539"/>
                <a:gd name="T34" fmla="*/ 539750 w 538"/>
                <a:gd name="T35" fmla="*/ 314325 h 539"/>
                <a:gd name="T36" fmla="*/ 539750 w 538"/>
                <a:gd name="T37" fmla="*/ 495300 h 539"/>
                <a:gd name="T38" fmla="*/ 449263 w 538"/>
                <a:gd name="T39" fmla="*/ 539750 h 539"/>
                <a:gd name="T40" fmla="*/ 404813 w 538"/>
                <a:gd name="T41" fmla="*/ 630237 h 539"/>
                <a:gd name="T42" fmla="*/ 179388 w 538"/>
                <a:gd name="T43" fmla="*/ 855662 h 5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38" h="539">
                  <a:moveTo>
                    <a:pt x="113" y="539"/>
                  </a:moveTo>
                  <a:lnTo>
                    <a:pt x="0" y="454"/>
                  </a:lnTo>
                  <a:lnTo>
                    <a:pt x="56" y="397"/>
                  </a:lnTo>
                  <a:lnTo>
                    <a:pt x="85" y="283"/>
                  </a:lnTo>
                  <a:lnTo>
                    <a:pt x="198" y="255"/>
                  </a:lnTo>
                  <a:lnTo>
                    <a:pt x="255" y="227"/>
                  </a:lnTo>
                  <a:lnTo>
                    <a:pt x="255" y="170"/>
                  </a:lnTo>
                  <a:lnTo>
                    <a:pt x="311" y="142"/>
                  </a:lnTo>
                  <a:lnTo>
                    <a:pt x="311" y="85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0"/>
                  </a:lnTo>
                  <a:lnTo>
                    <a:pt x="538" y="0"/>
                  </a:lnTo>
                  <a:lnTo>
                    <a:pt x="538" y="57"/>
                  </a:lnTo>
                  <a:lnTo>
                    <a:pt x="510" y="85"/>
                  </a:lnTo>
                  <a:lnTo>
                    <a:pt x="453" y="85"/>
                  </a:lnTo>
                  <a:lnTo>
                    <a:pt x="397" y="170"/>
                  </a:lnTo>
                  <a:lnTo>
                    <a:pt x="340" y="198"/>
                  </a:lnTo>
                  <a:lnTo>
                    <a:pt x="340" y="312"/>
                  </a:lnTo>
                  <a:lnTo>
                    <a:pt x="283" y="340"/>
                  </a:lnTo>
                  <a:lnTo>
                    <a:pt x="255" y="397"/>
                  </a:lnTo>
                  <a:lnTo>
                    <a:pt x="113" y="5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6" name="Freeform 98"/>
            <p:cNvSpPr>
              <a:spLocks/>
            </p:cNvSpPr>
            <p:nvPr/>
          </p:nvSpPr>
          <p:spPr bwMode="auto">
            <a:xfrm>
              <a:off x="6626225" y="7635875"/>
              <a:ext cx="404813" cy="585788"/>
            </a:xfrm>
            <a:custGeom>
              <a:avLst/>
              <a:gdLst>
                <a:gd name="T0" fmla="*/ 0 w 255"/>
                <a:gd name="T1" fmla="*/ 314325 h 369"/>
                <a:gd name="T2" fmla="*/ 44450 w 255"/>
                <a:gd name="T3" fmla="*/ 269875 h 369"/>
                <a:gd name="T4" fmla="*/ 134938 w 255"/>
                <a:gd name="T5" fmla="*/ 269875 h 369"/>
                <a:gd name="T6" fmla="*/ 223838 w 255"/>
                <a:gd name="T7" fmla="*/ 225425 h 369"/>
                <a:gd name="T8" fmla="*/ 179388 w 255"/>
                <a:gd name="T9" fmla="*/ 179388 h 369"/>
                <a:gd name="T10" fmla="*/ 223838 w 255"/>
                <a:gd name="T11" fmla="*/ 134938 h 369"/>
                <a:gd name="T12" fmla="*/ 223838 w 255"/>
                <a:gd name="T13" fmla="*/ 44450 h 369"/>
                <a:gd name="T14" fmla="*/ 269875 w 255"/>
                <a:gd name="T15" fmla="*/ 0 h 369"/>
                <a:gd name="T16" fmla="*/ 404813 w 255"/>
                <a:gd name="T17" fmla="*/ 90488 h 369"/>
                <a:gd name="T18" fmla="*/ 314325 w 255"/>
                <a:gd name="T19" fmla="*/ 585788 h 369"/>
                <a:gd name="T20" fmla="*/ 0 w 255"/>
                <a:gd name="T21" fmla="*/ 314325 h 36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5" h="369">
                  <a:moveTo>
                    <a:pt x="0" y="198"/>
                  </a:moveTo>
                  <a:lnTo>
                    <a:pt x="28" y="170"/>
                  </a:lnTo>
                  <a:lnTo>
                    <a:pt x="85" y="170"/>
                  </a:lnTo>
                  <a:lnTo>
                    <a:pt x="141" y="142"/>
                  </a:lnTo>
                  <a:lnTo>
                    <a:pt x="113" y="113"/>
                  </a:lnTo>
                  <a:lnTo>
                    <a:pt x="141" y="85"/>
                  </a:lnTo>
                  <a:lnTo>
                    <a:pt x="141" y="28"/>
                  </a:lnTo>
                  <a:lnTo>
                    <a:pt x="170" y="0"/>
                  </a:lnTo>
                  <a:lnTo>
                    <a:pt x="255" y="57"/>
                  </a:lnTo>
                  <a:lnTo>
                    <a:pt x="198" y="369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7" name="Freeform 99"/>
            <p:cNvSpPr>
              <a:spLocks/>
            </p:cNvSpPr>
            <p:nvPr/>
          </p:nvSpPr>
          <p:spPr bwMode="auto">
            <a:xfrm>
              <a:off x="6535738" y="7096125"/>
              <a:ext cx="674687" cy="630238"/>
            </a:xfrm>
            <a:custGeom>
              <a:avLst/>
              <a:gdLst>
                <a:gd name="T0" fmla="*/ 495300 w 425"/>
                <a:gd name="T1" fmla="*/ 630238 h 397"/>
                <a:gd name="T2" fmla="*/ 495300 w 425"/>
                <a:gd name="T3" fmla="*/ 495300 h 397"/>
                <a:gd name="T4" fmla="*/ 674687 w 425"/>
                <a:gd name="T5" fmla="*/ 449263 h 397"/>
                <a:gd name="T6" fmla="*/ 539750 w 425"/>
                <a:gd name="T7" fmla="*/ 225425 h 397"/>
                <a:gd name="T8" fmla="*/ 630237 w 425"/>
                <a:gd name="T9" fmla="*/ 44450 h 397"/>
                <a:gd name="T10" fmla="*/ 450850 w 425"/>
                <a:gd name="T11" fmla="*/ 0 h 397"/>
                <a:gd name="T12" fmla="*/ 225425 w 425"/>
                <a:gd name="T13" fmla="*/ 44450 h 397"/>
                <a:gd name="T14" fmla="*/ 90487 w 425"/>
                <a:gd name="T15" fmla="*/ 44450 h 397"/>
                <a:gd name="T16" fmla="*/ 0 w 425"/>
                <a:gd name="T17" fmla="*/ 134938 h 397"/>
                <a:gd name="T18" fmla="*/ 225425 w 425"/>
                <a:gd name="T19" fmla="*/ 404813 h 397"/>
                <a:gd name="T20" fmla="*/ 360362 w 425"/>
                <a:gd name="T21" fmla="*/ 539750 h 397"/>
                <a:gd name="T22" fmla="*/ 495300 w 425"/>
                <a:gd name="T23" fmla="*/ 630238 h 3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25" h="397">
                  <a:moveTo>
                    <a:pt x="312" y="397"/>
                  </a:moveTo>
                  <a:lnTo>
                    <a:pt x="312" y="312"/>
                  </a:lnTo>
                  <a:lnTo>
                    <a:pt x="425" y="283"/>
                  </a:lnTo>
                  <a:lnTo>
                    <a:pt x="340" y="142"/>
                  </a:lnTo>
                  <a:lnTo>
                    <a:pt x="397" y="28"/>
                  </a:lnTo>
                  <a:lnTo>
                    <a:pt x="284" y="0"/>
                  </a:lnTo>
                  <a:lnTo>
                    <a:pt x="142" y="28"/>
                  </a:lnTo>
                  <a:lnTo>
                    <a:pt x="57" y="28"/>
                  </a:lnTo>
                  <a:lnTo>
                    <a:pt x="0" y="85"/>
                  </a:lnTo>
                  <a:lnTo>
                    <a:pt x="142" y="255"/>
                  </a:lnTo>
                  <a:lnTo>
                    <a:pt x="227" y="340"/>
                  </a:lnTo>
                  <a:lnTo>
                    <a:pt x="312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8" name="Freeform 100"/>
            <p:cNvSpPr>
              <a:spLocks/>
            </p:cNvSpPr>
            <p:nvPr/>
          </p:nvSpPr>
          <p:spPr bwMode="auto">
            <a:xfrm>
              <a:off x="6265863" y="6600825"/>
              <a:ext cx="1125537" cy="630238"/>
            </a:xfrm>
            <a:custGeom>
              <a:avLst/>
              <a:gdLst>
                <a:gd name="T0" fmla="*/ 900112 w 709"/>
                <a:gd name="T1" fmla="*/ 539750 h 397"/>
                <a:gd name="T2" fmla="*/ 1125537 w 709"/>
                <a:gd name="T3" fmla="*/ 179388 h 397"/>
                <a:gd name="T4" fmla="*/ 944562 w 709"/>
                <a:gd name="T5" fmla="*/ 0 h 397"/>
                <a:gd name="T6" fmla="*/ 855662 w 709"/>
                <a:gd name="T7" fmla="*/ 44450 h 397"/>
                <a:gd name="T8" fmla="*/ 855662 w 709"/>
                <a:gd name="T9" fmla="*/ 134938 h 397"/>
                <a:gd name="T10" fmla="*/ 944562 w 709"/>
                <a:gd name="T11" fmla="*/ 179388 h 397"/>
                <a:gd name="T12" fmla="*/ 990600 w 709"/>
                <a:gd name="T13" fmla="*/ 269875 h 397"/>
                <a:gd name="T14" fmla="*/ 900112 w 709"/>
                <a:gd name="T15" fmla="*/ 360363 h 397"/>
                <a:gd name="T16" fmla="*/ 855662 w 709"/>
                <a:gd name="T17" fmla="*/ 269875 h 397"/>
                <a:gd name="T18" fmla="*/ 765175 w 709"/>
                <a:gd name="T19" fmla="*/ 314325 h 397"/>
                <a:gd name="T20" fmla="*/ 630237 w 709"/>
                <a:gd name="T21" fmla="*/ 269875 h 397"/>
                <a:gd name="T22" fmla="*/ 630237 w 709"/>
                <a:gd name="T23" fmla="*/ 225425 h 397"/>
                <a:gd name="T24" fmla="*/ 360362 w 709"/>
                <a:gd name="T25" fmla="*/ 179388 h 397"/>
                <a:gd name="T26" fmla="*/ 269875 w 709"/>
                <a:gd name="T27" fmla="*/ 179388 h 397"/>
                <a:gd name="T28" fmla="*/ 179387 w 709"/>
                <a:gd name="T29" fmla="*/ 225425 h 397"/>
                <a:gd name="T30" fmla="*/ 90487 w 709"/>
                <a:gd name="T31" fmla="*/ 179388 h 397"/>
                <a:gd name="T32" fmla="*/ 0 w 709"/>
                <a:gd name="T33" fmla="*/ 225425 h 397"/>
                <a:gd name="T34" fmla="*/ 90487 w 709"/>
                <a:gd name="T35" fmla="*/ 314325 h 397"/>
                <a:gd name="T36" fmla="*/ 134937 w 709"/>
                <a:gd name="T37" fmla="*/ 449263 h 397"/>
                <a:gd name="T38" fmla="*/ 134937 w 709"/>
                <a:gd name="T39" fmla="*/ 495300 h 397"/>
                <a:gd name="T40" fmla="*/ 269875 w 709"/>
                <a:gd name="T41" fmla="*/ 630238 h 397"/>
                <a:gd name="T42" fmla="*/ 360362 w 709"/>
                <a:gd name="T43" fmla="*/ 539750 h 397"/>
                <a:gd name="T44" fmla="*/ 495300 w 709"/>
                <a:gd name="T45" fmla="*/ 539750 h 397"/>
                <a:gd name="T46" fmla="*/ 720725 w 709"/>
                <a:gd name="T47" fmla="*/ 495300 h 397"/>
                <a:gd name="T48" fmla="*/ 900112 w 709"/>
                <a:gd name="T49" fmla="*/ 539750 h 39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09" h="397">
                  <a:moveTo>
                    <a:pt x="567" y="340"/>
                  </a:moveTo>
                  <a:lnTo>
                    <a:pt x="709" y="113"/>
                  </a:lnTo>
                  <a:lnTo>
                    <a:pt x="595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595" y="113"/>
                  </a:lnTo>
                  <a:lnTo>
                    <a:pt x="624" y="170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13" y="142"/>
                  </a:lnTo>
                  <a:lnTo>
                    <a:pt x="57" y="113"/>
                  </a:lnTo>
                  <a:lnTo>
                    <a:pt x="0" y="142"/>
                  </a:lnTo>
                  <a:lnTo>
                    <a:pt x="57" y="198"/>
                  </a:lnTo>
                  <a:lnTo>
                    <a:pt x="85" y="283"/>
                  </a:lnTo>
                  <a:lnTo>
                    <a:pt x="85" y="312"/>
                  </a:lnTo>
                  <a:lnTo>
                    <a:pt x="170" y="397"/>
                  </a:lnTo>
                  <a:lnTo>
                    <a:pt x="227" y="340"/>
                  </a:lnTo>
                  <a:lnTo>
                    <a:pt x="312" y="340"/>
                  </a:lnTo>
                  <a:lnTo>
                    <a:pt x="454" y="312"/>
                  </a:lnTo>
                  <a:lnTo>
                    <a:pt x="56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9" name="Freeform 101"/>
            <p:cNvSpPr>
              <a:spLocks/>
            </p:cNvSpPr>
            <p:nvPr/>
          </p:nvSpPr>
          <p:spPr bwMode="auto">
            <a:xfrm>
              <a:off x="6626225" y="6465888"/>
              <a:ext cx="404813" cy="360362"/>
            </a:xfrm>
            <a:custGeom>
              <a:avLst/>
              <a:gdLst>
                <a:gd name="T0" fmla="*/ 0 w 255"/>
                <a:gd name="T1" fmla="*/ 314325 h 227"/>
                <a:gd name="T2" fmla="*/ 134938 w 255"/>
                <a:gd name="T3" fmla="*/ 269875 h 227"/>
                <a:gd name="T4" fmla="*/ 223838 w 255"/>
                <a:gd name="T5" fmla="*/ 44450 h 227"/>
                <a:gd name="T6" fmla="*/ 314325 w 255"/>
                <a:gd name="T7" fmla="*/ 44450 h 227"/>
                <a:gd name="T8" fmla="*/ 314325 w 255"/>
                <a:gd name="T9" fmla="*/ 0 h 227"/>
                <a:gd name="T10" fmla="*/ 404813 w 255"/>
                <a:gd name="T11" fmla="*/ 0 h 227"/>
                <a:gd name="T12" fmla="*/ 360363 w 255"/>
                <a:gd name="T13" fmla="*/ 269875 h 227"/>
                <a:gd name="T14" fmla="*/ 269875 w 255"/>
                <a:gd name="T15" fmla="*/ 360362 h 227"/>
                <a:gd name="T16" fmla="*/ 0 w 255"/>
                <a:gd name="T17" fmla="*/ 314325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5" h="227">
                  <a:moveTo>
                    <a:pt x="0" y="198"/>
                  </a:moveTo>
                  <a:lnTo>
                    <a:pt x="85" y="170"/>
                  </a:lnTo>
                  <a:lnTo>
                    <a:pt x="141" y="28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227" y="170"/>
                  </a:lnTo>
                  <a:lnTo>
                    <a:pt x="170" y="227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0" name="Freeform 102"/>
            <p:cNvSpPr>
              <a:spLocks/>
            </p:cNvSpPr>
            <p:nvPr/>
          </p:nvSpPr>
          <p:spPr bwMode="auto">
            <a:xfrm>
              <a:off x="6040438" y="5970588"/>
              <a:ext cx="946150" cy="720725"/>
            </a:xfrm>
            <a:custGeom>
              <a:avLst/>
              <a:gdLst>
                <a:gd name="T0" fmla="*/ 134938 w 596"/>
                <a:gd name="T1" fmla="*/ 585788 h 454"/>
                <a:gd name="T2" fmla="*/ 269875 w 596"/>
                <a:gd name="T3" fmla="*/ 585788 h 454"/>
                <a:gd name="T4" fmla="*/ 315913 w 596"/>
                <a:gd name="T5" fmla="*/ 720725 h 454"/>
                <a:gd name="T6" fmla="*/ 495300 w 596"/>
                <a:gd name="T7" fmla="*/ 720725 h 454"/>
                <a:gd name="T8" fmla="*/ 585788 w 596"/>
                <a:gd name="T9" fmla="*/ 674688 h 454"/>
                <a:gd name="T10" fmla="*/ 630238 w 596"/>
                <a:gd name="T11" fmla="*/ 585788 h 454"/>
                <a:gd name="T12" fmla="*/ 630238 w 596"/>
                <a:gd name="T13" fmla="*/ 539750 h 454"/>
                <a:gd name="T14" fmla="*/ 674688 w 596"/>
                <a:gd name="T15" fmla="*/ 495300 h 454"/>
                <a:gd name="T16" fmla="*/ 809625 w 596"/>
                <a:gd name="T17" fmla="*/ 495300 h 454"/>
                <a:gd name="T18" fmla="*/ 809625 w 596"/>
                <a:gd name="T19" fmla="*/ 539750 h 454"/>
                <a:gd name="T20" fmla="*/ 900113 w 596"/>
                <a:gd name="T21" fmla="*/ 539750 h 454"/>
                <a:gd name="T22" fmla="*/ 900113 w 596"/>
                <a:gd name="T23" fmla="*/ 495300 h 454"/>
                <a:gd name="T24" fmla="*/ 946150 w 596"/>
                <a:gd name="T25" fmla="*/ 404813 h 454"/>
                <a:gd name="T26" fmla="*/ 855663 w 596"/>
                <a:gd name="T27" fmla="*/ 269875 h 454"/>
                <a:gd name="T28" fmla="*/ 900113 w 596"/>
                <a:gd name="T29" fmla="*/ 134938 h 454"/>
                <a:gd name="T30" fmla="*/ 855663 w 596"/>
                <a:gd name="T31" fmla="*/ 90488 h 454"/>
                <a:gd name="T32" fmla="*/ 900113 w 596"/>
                <a:gd name="T33" fmla="*/ 44450 h 454"/>
                <a:gd name="T34" fmla="*/ 900113 w 596"/>
                <a:gd name="T35" fmla="*/ 0 h 454"/>
                <a:gd name="T36" fmla="*/ 674688 w 596"/>
                <a:gd name="T37" fmla="*/ 0 h 454"/>
                <a:gd name="T38" fmla="*/ 720725 w 596"/>
                <a:gd name="T39" fmla="*/ 134938 h 454"/>
                <a:gd name="T40" fmla="*/ 630238 w 596"/>
                <a:gd name="T41" fmla="*/ 315913 h 454"/>
                <a:gd name="T42" fmla="*/ 404813 w 596"/>
                <a:gd name="T43" fmla="*/ 495300 h 454"/>
                <a:gd name="T44" fmla="*/ 360363 w 596"/>
                <a:gd name="T45" fmla="*/ 495300 h 454"/>
                <a:gd name="T46" fmla="*/ 315913 w 596"/>
                <a:gd name="T47" fmla="*/ 450850 h 454"/>
                <a:gd name="T48" fmla="*/ 225425 w 596"/>
                <a:gd name="T49" fmla="*/ 404813 h 454"/>
                <a:gd name="T50" fmla="*/ 90488 w 596"/>
                <a:gd name="T51" fmla="*/ 404813 h 454"/>
                <a:gd name="T52" fmla="*/ 0 w 596"/>
                <a:gd name="T53" fmla="*/ 450850 h 454"/>
                <a:gd name="T54" fmla="*/ 0 w 596"/>
                <a:gd name="T55" fmla="*/ 495300 h 454"/>
                <a:gd name="T56" fmla="*/ 134938 w 596"/>
                <a:gd name="T57" fmla="*/ 495300 h 454"/>
                <a:gd name="T58" fmla="*/ 134938 w 596"/>
                <a:gd name="T59" fmla="*/ 585788 h 45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96" h="454">
                  <a:moveTo>
                    <a:pt x="85" y="369"/>
                  </a:moveTo>
                  <a:lnTo>
                    <a:pt x="170" y="369"/>
                  </a:lnTo>
                  <a:lnTo>
                    <a:pt x="199" y="454"/>
                  </a:lnTo>
                  <a:lnTo>
                    <a:pt x="312" y="454"/>
                  </a:lnTo>
                  <a:lnTo>
                    <a:pt x="369" y="425"/>
                  </a:lnTo>
                  <a:lnTo>
                    <a:pt x="397" y="369"/>
                  </a:lnTo>
                  <a:lnTo>
                    <a:pt x="397" y="340"/>
                  </a:lnTo>
                  <a:lnTo>
                    <a:pt x="425" y="312"/>
                  </a:lnTo>
                  <a:lnTo>
                    <a:pt x="510" y="312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12"/>
                  </a:lnTo>
                  <a:lnTo>
                    <a:pt x="596" y="255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539" y="57"/>
                  </a:lnTo>
                  <a:lnTo>
                    <a:pt x="567" y="28"/>
                  </a:lnTo>
                  <a:lnTo>
                    <a:pt x="567" y="0"/>
                  </a:lnTo>
                  <a:lnTo>
                    <a:pt x="425" y="0"/>
                  </a:lnTo>
                  <a:lnTo>
                    <a:pt x="454" y="85"/>
                  </a:lnTo>
                  <a:lnTo>
                    <a:pt x="397" y="199"/>
                  </a:lnTo>
                  <a:lnTo>
                    <a:pt x="255" y="312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142" y="255"/>
                  </a:lnTo>
                  <a:lnTo>
                    <a:pt x="57" y="255"/>
                  </a:lnTo>
                  <a:lnTo>
                    <a:pt x="0" y="284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1" name="Freeform 103"/>
            <p:cNvSpPr>
              <a:spLocks/>
            </p:cNvSpPr>
            <p:nvPr/>
          </p:nvSpPr>
          <p:spPr bwMode="auto">
            <a:xfrm>
              <a:off x="6130925" y="6465888"/>
              <a:ext cx="719138" cy="360362"/>
            </a:xfrm>
            <a:custGeom>
              <a:avLst/>
              <a:gdLst>
                <a:gd name="T0" fmla="*/ 179388 w 453"/>
                <a:gd name="T1" fmla="*/ 90487 h 227"/>
                <a:gd name="T2" fmla="*/ 44450 w 453"/>
                <a:gd name="T3" fmla="*/ 90487 h 227"/>
                <a:gd name="T4" fmla="*/ 0 w 453"/>
                <a:gd name="T5" fmla="*/ 134937 h 227"/>
                <a:gd name="T6" fmla="*/ 134938 w 453"/>
                <a:gd name="T7" fmla="*/ 360362 h 227"/>
                <a:gd name="T8" fmla="*/ 225425 w 453"/>
                <a:gd name="T9" fmla="*/ 314325 h 227"/>
                <a:gd name="T10" fmla="*/ 314325 w 453"/>
                <a:gd name="T11" fmla="*/ 360362 h 227"/>
                <a:gd name="T12" fmla="*/ 404813 w 453"/>
                <a:gd name="T13" fmla="*/ 314325 h 227"/>
                <a:gd name="T14" fmla="*/ 495300 w 453"/>
                <a:gd name="T15" fmla="*/ 314325 h 227"/>
                <a:gd name="T16" fmla="*/ 630238 w 453"/>
                <a:gd name="T17" fmla="*/ 269875 h 227"/>
                <a:gd name="T18" fmla="*/ 719138 w 453"/>
                <a:gd name="T19" fmla="*/ 44450 h 227"/>
                <a:gd name="T20" fmla="*/ 719138 w 453"/>
                <a:gd name="T21" fmla="*/ 0 h 227"/>
                <a:gd name="T22" fmla="*/ 584200 w 453"/>
                <a:gd name="T23" fmla="*/ 0 h 227"/>
                <a:gd name="T24" fmla="*/ 539750 w 453"/>
                <a:gd name="T25" fmla="*/ 44450 h 227"/>
                <a:gd name="T26" fmla="*/ 539750 w 453"/>
                <a:gd name="T27" fmla="*/ 90487 h 227"/>
                <a:gd name="T28" fmla="*/ 495300 w 453"/>
                <a:gd name="T29" fmla="*/ 179387 h 227"/>
                <a:gd name="T30" fmla="*/ 404813 w 453"/>
                <a:gd name="T31" fmla="*/ 225425 h 227"/>
                <a:gd name="T32" fmla="*/ 225425 w 453"/>
                <a:gd name="T33" fmla="*/ 225425 h 227"/>
                <a:gd name="T34" fmla="*/ 179388 w 453"/>
                <a:gd name="T35" fmla="*/ 90487 h 2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3" h="227">
                  <a:moveTo>
                    <a:pt x="113" y="57"/>
                  </a:moveTo>
                  <a:lnTo>
                    <a:pt x="28" y="57"/>
                  </a:lnTo>
                  <a:lnTo>
                    <a:pt x="0" y="85"/>
                  </a:lnTo>
                  <a:lnTo>
                    <a:pt x="85" y="227"/>
                  </a:lnTo>
                  <a:lnTo>
                    <a:pt x="142" y="198"/>
                  </a:lnTo>
                  <a:lnTo>
                    <a:pt x="198" y="227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97" y="170"/>
                  </a:lnTo>
                  <a:lnTo>
                    <a:pt x="453" y="28"/>
                  </a:lnTo>
                  <a:lnTo>
                    <a:pt x="453" y="0"/>
                  </a:lnTo>
                  <a:lnTo>
                    <a:pt x="368" y="0"/>
                  </a:lnTo>
                  <a:lnTo>
                    <a:pt x="340" y="28"/>
                  </a:lnTo>
                  <a:lnTo>
                    <a:pt x="340" y="57"/>
                  </a:lnTo>
                  <a:lnTo>
                    <a:pt x="312" y="113"/>
                  </a:lnTo>
                  <a:lnTo>
                    <a:pt x="255" y="142"/>
                  </a:lnTo>
                  <a:lnTo>
                    <a:pt x="142" y="142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2" name="Freeform 104"/>
            <p:cNvSpPr>
              <a:spLocks/>
            </p:cNvSpPr>
            <p:nvPr/>
          </p:nvSpPr>
          <p:spPr bwMode="auto">
            <a:xfrm>
              <a:off x="6896100" y="5970588"/>
              <a:ext cx="360363" cy="990600"/>
            </a:xfrm>
            <a:custGeom>
              <a:avLst/>
              <a:gdLst>
                <a:gd name="T0" fmla="*/ 134938 w 227"/>
                <a:gd name="T1" fmla="*/ 90488 h 624"/>
                <a:gd name="T2" fmla="*/ 179388 w 227"/>
                <a:gd name="T3" fmla="*/ 0 h 624"/>
                <a:gd name="T4" fmla="*/ 269875 w 227"/>
                <a:gd name="T5" fmla="*/ 0 h 624"/>
                <a:gd name="T6" fmla="*/ 269875 w 227"/>
                <a:gd name="T7" fmla="*/ 90488 h 624"/>
                <a:gd name="T8" fmla="*/ 360363 w 227"/>
                <a:gd name="T9" fmla="*/ 90488 h 624"/>
                <a:gd name="T10" fmla="*/ 360363 w 227"/>
                <a:gd name="T11" fmla="*/ 179388 h 624"/>
                <a:gd name="T12" fmla="*/ 269875 w 227"/>
                <a:gd name="T13" fmla="*/ 179388 h 624"/>
                <a:gd name="T14" fmla="*/ 314325 w 227"/>
                <a:gd name="T15" fmla="*/ 269875 h 624"/>
                <a:gd name="T16" fmla="*/ 225425 w 227"/>
                <a:gd name="T17" fmla="*/ 360363 h 624"/>
                <a:gd name="T18" fmla="*/ 225425 w 227"/>
                <a:gd name="T19" fmla="*/ 450850 h 624"/>
                <a:gd name="T20" fmla="*/ 179388 w 227"/>
                <a:gd name="T21" fmla="*/ 495300 h 624"/>
                <a:gd name="T22" fmla="*/ 225425 w 227"/>
                <a:gd name="T23" fmla="*/ 674688 h 624"/>
                <a:gd name="T24" fmla="*/ 225425 w 227"/>
                <a:gd name="T25" fmla="*/ 765175 h 624"/>
                <a:gd name="T26" fmla="*/ 314325 w 227"/>
                <a:gd name="T27" fmla="*/ 809625 h 624"/>
                <a:gd name="T28" fmla="*/ 360363 w 227"/>
                <a:gd name="T29" fmla="*/ 900113 h 624"/>
                <a:gd name="T30" fmla="*/ 269875 w 227"/>
                <a:gd name="T31" fmla="*/ 990600 h 624"/>
                <a:gd name="T32" fmla="*/ 225425 w 227"/>
                <a:gd name="T33" fmla="*/ 900113 h 624"/>
                <a:gd name="T34" fmla="*/ 134938 w 227"/>
                <a:gd name="T35" fmla="*/ 944563 h 624"/>
                <a:gd name="T36" fmla="*/ 0 w 227"/>
                <a:gd name="T37" fmla="*/ 900113 h 624"/>
                <a:gd name="T38" fmla="*/ 0 w 227"/>
                <a:gd name="T39" fmla="*/ 855663 h 624"/>
                <a:gd name="T40" fmla="*/ 90488 w 227"/>
                <a:gd name="T41" fmla="*/ 765175 h 624"/>
                <a:gd name="T42" fmla="*/ 134938 w 227"/>
                <a:gd name="T43" fmla="*/ 495300 h 624"/>
                <a:gd name="T44" fmla="*/ 44450 w 227"/>
                <a:gd name="T45" fmla="*/ 495300 h 624"/>
                <a:gd name="T46" fmla="*/ 90488 w 227"/>
                <a:gd name="T47" fmla="*/ 404813 h 624"/>
                <a:gd name="T48" fmla="*/ 0 w 227"/>
                <a:gd name="T49" fmla="*/ 269875 h 624"/>
                <a:gd name="T50" fmla="*/ 44450 w 227"/>
                <a:gd name="T51" fmla="*/ 134938 h 624"/>
                <a:gd name="T52" fmla="*/ 0 w 227"/>
                <a:gd name="T53" fmla="*/ 90488 h 624"/>
                <a:gd name="T54" fmla="*/ 44450 w 227"/>
                <a:gd name="T55" fmla="*/ 44450 h 624"/>
                <a:gd name="T56" fmla="*/ 90488 w 227"/>
                <a:gd name="T57" fmla="*/ 44450 h 624"/>
                <a:gd name="T58" fmla="*/ 134938 w 227"/>
                <a:gd name="T59" fmla="*/ 90488 h 6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7" h="624">
                  <a:moveTo>
                    <a:pt x="85" y="57"/>
                  </a:move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98" y="170"/>
                  </a:lnTo>
                  <a:lnTo>
                    <a:pt x="142" y="227"/>
                  </a:lnTo>
                  <a:lnTo>
                    <a:pt x="142" y="284"/>
                  </a:lnTo>
                  <a:lnTo>
                    <a:pt x="113" y="312"/>
                  </a:lnTo>
                  <a:lnTo>
                    <a:pt x="142" y="425"/>
                  </a:lnTo>
                  <a:lnTo>
                    <a:pt x="142" y="482"/>
                  </a:lnTo>
                  <a:lnTo>
                    <a:pt x="198" y="510"/>
                  </a:lnTo>
                  <a:lnTo>
                    <a:pt x="227" y="567"/>
                  </a:lnTo>
                  <a:lnTo>
                    <a:pt x="170" y="624"/>
                  </a:lnTo>
                  <a:lnTo>
                    <a:pt x="142" y="567"/>
                  </a:lnTo>
                  <a:lnTo>
                    <a:pt x="85" y="595"/>
                  </a:lnTo>
                  <a:lnTo>
                    <a:pt x="0" y="567"/>
                  </a:lnTo>
                  <a:lnTo>
                    <a:pt x="0" y="539"/>
                  </a:lnTo>
                  <a:lnTo>
                    <a:pt x="57" y="482"/>
                  </a:lnTo>
                  <a:lnTo>
                    <a:pt x="85" y="312"/>
                  </a:lnTo>
                  <a:lnTo>
                    <a:pt x="28" y="312"/>
                  </a:lnTo>
                  <a:lnTo>
                    <a:pt x="57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28" y="28"/>
                  </a:lnTo>
                  <a:lnTo>
                    <a:pt x="57" y="28"/>
                  </a:lnTo>
                  <a:lnTo>
                    <a:pt x="85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3" name="Freeform 105"/>
            <p:cNvSpPr>
              <a:spLocks/>
            </p:cNvSpPr>
            <p:nvPr/>
          </p:nvSpPr>
          <p:spPr bwMode="auto">
            <a:xfrm>
              <a:off x="7075488" y="5610225"/>
              <a:ext cx="404812" cy="539750"/>
            </a:xfrm>
            <a:custGeom>
              <a:avLst/>
              <a:gdLst>
                <a:gd name="T0" fmla="*/ 0 w 255"/>
                <a:gd name="T1" fmla="*/ 90488 h 340"/>
                <a:gd name="T2" fmla="*/ 90487 w 255"/>
                <a:gd name="T3" fmla="*/ 46038 h 340"/>
                <a:gd name="T4" fmla="*/ 134937 w 255"/>
                <a:gd name="T5" fmla="*/ 0 h 340"/>
                <a:gd name="T6" fmla="*/ 269875 w 255"/>
                <a:gd name="T7" fmla="*/ 134938 h 340"/>
                <a:gd name="T8" fmla="*/ 360362 w 255"/>
                <a:gd name="T9" fmla="*/ 90488 h 340"/>
                <a:gd name="T10" fmla="*/ 404812 w 255"/>
                <a:gd name="T11" fmla="*/ 180975 h 340"/>
                <a:gd name="T12" fmla="*/ 360362 w 255"/>
                <a:gd name="T13" fmla="*/ 315913 h 340"/>
                <a:gd name="T14" fmla="*/ 404812 w 255"/>
                <a:gd name="T15" fmla="*/ 360363 h 340"/>
                <a:gd name="T16" fmla="*/ 360362 w 255"/>
                <a:gd name="T17" fmla="*/ 495300 h 340"/>
                <a:gd name="T18" fmla="*/ 180975 w 255"/>
                <a:gd name="T19" fmla="*/ 539750 h 340"/>
                <a:gd name="T20" fmla="*/ 180975 w 255"/>
                <a:gd name="T21" fmla="*/ 450850 h 340"/>
                <a:gd name="T22" fmla="*/ 90487 w 255"/>
                <a:gd name="T23" fmla="*/ 450850 h 340"/>
                <a:gd name="T24" fmla="*/ 90487 w 255"/>
                <a:gd name="T25" fmla="*/ 360363 h 340"/>
                <a:gd name="T26" fmla="*/ 0 w 255"/>
                <a:gd name="T27" fmla="*/ 360363 h 340"/>
                <a:gd name="T28" fmla="*/ 90487 w 255"/>
                <a:gd name="T29" fmla="*/ 269875 h 340"/>
                <a:gd name="T30" fmla="*/ 0 w 255"/>
                <a:gd name="T31" fmla="*/ 90488 h 3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5" h="340">
                  <a:moveTo>
                    <a:pt x="0" y="57"/>
                  </a:moveTo>
                  <a:lnTo>
                    <a:pt x="57" y="29"/>
                  </a:lnTo>
                  <a:lnTo>
                    <a:pt x="85" y="0"/>
                  </a:lnTo>
                  <a:lnTo>
                    <a:pt x="170" y="85"/>
                  </a:lnTo>
                  <a:lnTo>
                    <a:pt x="227" y="57"/>
                  </a:lnTo>
                  <a:lnTo>
                    <a:pt x="255" y="114"/>
                  </a:lnTo>
                  <a:lnTo>
                    <a:pt x="227" y="199"/>
                  </a:lnTo>
                  <a:lnTo>
                    <a:pt x="255" y="227"/>
                  </a:lnTo>
                  <a:lnTo>
                    <a:pt x="227" y="312"/>
                  </a:lnTo>
                  <a:lnTo>
                    <a:pt x="114" y="340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4" name="Freeform 106"/>
            <p:cNvSpPr>
              <a:spLocks/>
            </p:cNvSpPr>
            <p:nvPr/>
          </p:nvSpPr>
          <p:spPr bwMode="auto">
            <a:xfrm>
              <a:off x="7075488" y="6105525"/>
              <a:ext cx="450850" cy="674688"/>
            </a:xfrm>
            <a:custGeom>
              <a:avLst/>
              <a:gdLst>
                <a:gd name="T0" fmla="*/ 360363 w 284"/>
                <a:gd name="T1" fmla="*/ 0 h 425"/>
                <a:gd name="T2" fmla="*/ 180975 w 284"/>
                <a:gd name="T3" fmla="*/ 44450 h 425"/>
                <a:gd name="T4" fmla="*/ 90488 w 284"/>
                <a:gd name="T5" fmla="*/ 44450 h 425"/>
                <a:gd name="T6" fmla="*/ 134938 w 284"/>
                <a:gd name="T7" fmla="*/ 134938 h 425"/>
                <a:gd name="T8" fmla="*/ 46038 w 284"/>
                <a:gd name="T9" fmla="*/ 225425 h 425"/>
                <a:gd name="T10" fmla="*/ 46038 w 284"/>
                <a:gd name="T11" fmla="*/ 315913 h 425"/>
                <a:gd name="T12" fmla="*/ 0 w 284"/>
                <a:gd name="T13" fmla="*/ 360363 h 425"/>
                <a:gd name="T14" fmla="*/ 46038 w 284"/>
                <a:gd name="T15" fmla="*/ 539750 h 425"/>
                <a:gd name="T16" fmla="*/ 134938 w 284"/>
                <a:gd name="T17" fmla="*/ 495300 h 425"/>
                <a:gd name="T18" fmla="*/ 315913 w 284"/>
                <a:gd name="T19" fmla="*/ 674688 h 425"/>
                <a:gd name="T20" fmla="*/ 404813 w 284"/>
                <a:gd name="T21" fmla="*/ 495300 h 425"/>
                <a:gd name="T22" fmla="*/ 450850 w 284"/>
                <a:gd name="T23" fmla="*/ 450850 h 425"/>
                <a:gd name="T24" fmla="*/ 450850 w 284"/>
                <a:gd name="T25" fmla="*/ 225425 h 425"/>
                <a:gd name="T26" fmla="*/ 360363 w 284"/>
                <a:gd name="T27" fmla="*/ 134938 h 425"/>
                <a:gd name="T28" fmla="*/ 404813 w 284"/>
                <a:gd name="T29" fmla="*/ 44450 h 425"/>
                <a:gd name="T30" fmla="*/ 360363 w 284"/>
                <a:gd name="T31" fmla="*/ 0 h 42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425">
                  <a:moveTo>
                    <a:pt x="227" y="0"/>
                  </a:moveTo>
                  <a:lnTo>
                    <a:pt x="114" y="28"/>
                  </a:lnTo>
                  <a:lnTo>
                    <a:pt x="57" y="28"/>
                  </a:lnTo>
                  <a:lnTo>
                    <a:pt x="85" y="85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0" y="227"/>
                  </a:lnTo>
                  <a:lnTo>
                    <a:pt x="29" y="340"/>
                  </a:lnTo>
                  <a:lnTo>
                    <a:pt x="85" y="312"/>
                  </a:lnTo>
                  <a:lnTo>
                    <a:pt x="199" y="425"/>
                  </a:lnTo>
                  <a:lnTo>
                    <a:pt x="255" y="312"/>
                  </a:lnTo>
                  <a:lnTo>
                    <a:pt x="284" y="284"/>
                  </a:lnTo>
                  <a:lnTo>
                    <a:pt x="284" y="142"/>
                  </a:lnTo>
                  <a:lnTo>
                    <a:pt x="227" y="85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5" name="Freeform 107"/>
            <p:cNvSpPr>
              <a:spLocks/>
            </p:cNvSpPr>
            <p:nvPr/>
          </p:nvSpPr>
          <p:spPr bwMode="auto">
            <a:xfrm>
              <a:off x="7435850" y="5475288"/>
              <a:ext cx="495300" cy="1081087"/>
            </a:xfrm>
            <a:custGeom>
              <a:avLst/>
              <a:gdLst>
                <a:gd name="T0" fmla="*/ 90488 w 312"/>
                <a:gd name="T1" fmla="*/ 1081087 h 681"/>
                <a:gd name="T2" fmla="*/ 495300 w 312"/>
                <a:gd name="T3" fmla="*/ 720725 h 681"/>
                <a:gd name="T4" fmla="*/ 360363 w 312"/>
                <a:gd name="T5" fmla="*/ 585787 h 681"/>
                <a:gd name="T6" fmla="*/ 360363 w 312"/>
                <a:gd name="T7" fmla="*/ 495300 h 681"/>
                <a:gd name="T8" fmla="*/ 314325 w 312"/>
                <a:gd name="T9" fmla="*/ 404812 h 681"/>
                <a:gd name="T10" fmla="*/ 225425 w 312"/>
                <a:gd name="T11" fmla="*/ 404812 h 681"/>
                <a:gd name="T12" fmla="*/ 269875 w 312"/>
                <a:gd name="T13" fmla="*/ 225425 h 681"/>
                <a:gd name="T14" fmla="*/ 314325 w 312"/>
                <a:gd name="T15" fmla="*/ 180975 h 681"/>
                <a:gd name="T16" fmla="*/ 360363 w 312"/>
                <a:gd name="T17" fmla="*/ 90487 h 681"/>
                <a:gd name="T18" fmla="*/ 360363 w 312"/>
                <a:gd name="T19" fmla="*/ 0 h 681"/>
                <a:gd name="T20" fmla="*/ 179388 w 312"/>
                <a:gd name="T21" fmla="*/ 90487 h 681"/>
                <a:gd name="T22" fmla="*/ 0 w 312"/>
                <a:gd name="T23" fmla="*/ 225425 h 681"/>
                <a:gd name="T24" fmla="*/ 44450 w 312"/>
                <a:gd name="T25" fmla="*/ 315912 h 681"/>
                <a:gd name="T26" fmla="*/ 0 w 312"/>
                <a:gd name="T27" fmla="*/ 450850 h 681"/>
                <a:gd name="T28" fmla="*/ 44450 w 312"/>
                <a:gd name="T29" fmla="*/ 495300 h 681"/>
                <a:gd name="T30" fmla="*/ 0 w 312"/>
                <a:gd name="T31" fmla="*/ 630237 h 681"/>
                <a:gd name="T32" fmla="*/ 44450 w 312"/>
                <a:gd name="T33" fmla="*/ 674687 h 681"/>
                <a:gd name="T34" fmla="*/ 0 w 312"/>
                <a:gd name="T35" fmla="*/ 765175 h 681"/>
                <a:gd name="T36" fmla="*/ 90488 w 312"/>
                <a:gd name="T37" fmla="*/ 855662 h 681"/>
                <a:gd name="T38" fmla="*/ 90488 w 312"/>
                <a:gd name="T39" fmla="*/ 1081087 h 68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2" h="681">
                  <a:moveTo>
                    <a:pt x="57" y="681"/>
                  </a:moveTo>
                  <a:lnTo>
                    <a:pt x="312" y="454"/>
                  </a:lnTo>
                  <a:lnTo>
                    <a:pt x="227" y="369"/>
                  </a:lnTo>
                  <a:lnTo>
                    <a:pt x="227" y="312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170" y="142"/>
                  </a:lnTo>
                  <a:lnTo>
                    <a:pt x="198" y="114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57"/>
                  </a:lnTo>
                  <a:lnTo>
                    <a:pt x="0" y="142"/>
                  </a:lnTo>
                  <a:lnTo>
                    <a:pt x="28" y="199"/>
                  </a:lnTo>
                  <a:lnTo>
                    <a:pt x="0" y="284"/>
                  </a:lnTo>
                  <a:lnTo>
                    <a:pt x="28" y="312"/>
                  </a:lnTo>
                  <a:lnTo>
                    <a:pt x="0" y="397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57" y="539"/>
                  </a:lnTo>
                  <a:lnTo>
                    <a:pt x="57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6" name="Freeform 108"/>
            <p:cNvSpPr>
              <a:spLocks/>
            </p:cNvSpPr>
            <p:nvPr/>
          </p:nvSpPr>
          <p:spPr bwMode="auto">
            <a:xfrm>
              <a:off x="7661275" y="5565775"/>
              <a:ext cx="495300" cy="630238"/>
            </a:xfrm>
            <a:custGeom>
              <a:avLst/>
              <a:gdLst>
                <a:gd name="T0" fmla="*/ 134938 w 312"/>
                <a:gd name="T1" fmla="*/ 0 h 397"/>
                <a:gd name="T2" fmla="*/ 179388 w 312"/>
                <a:gd name="T3" fmla="*/ 0 h 397"/>
                <a:gd name="T4" fmla="*/ 225425 w 312"/>
                <a:gd name="T5" fmla="*/ 90488 h 397"/>
                <a:gd name="T6" fmla="*/ 314325 w 312"/>
                <a:gd name="T7" fmla="*/ 90488 h 397"/>
                <a:gd name="T8" fmla="*/ 360363 w 312"/>
                <a:gd name="T9" fmla="*/ 134938 h 397"/>
                <a:gd name="T10" fmla="*/ 314325 w 312"/>
                <a:gd name="T11" fmla="*/ 314325 h 397"/>
                <a:gd name="T12" fmla="*/ 449263 w 312"/>
                <a:gd name="T13" fmla="*/ 404813 h 397"/>
                <a:gd name="T14" fmla="*/ 495300 w 312"/>
                <a:gd name="T15" fmla="*/ 495300 h 397"/>
                <a:gd name="T16" fmla="*/ 360363 w 312"/>
                <a:gd name="T17" fmla="*/ 539750 h 397"/>
                <a:gd name="T18" fmla="*/ 269875 w 312"/>
                <a:gd name="T19" fmla="*/ 630238 h 397"/>
                <a:gd name="T20" fmla="*/ 134938 w 312"/>
                <a:gd name="T21" fmla="*/ 495300 h 397"/>
                <a:gd name="T22" fmla="*/ 134938 w 312"/>
                <a:gd name="T23" fmla="*/ 404813 h 397"/>
                <a:gd name="T24" fmla="*/ 88900 w 312"/>
                <a:gd name="T25" fmla="*/ 314325 h 397"/>
                <a:gd name="T26" fmla="*/ 0 w 312"/>
                <a:gd name="T27" fmla="*/ 314325 h 397"/>
                <a:gd name="T28" fmla="*/ 44450 w 312"/>
                <a:gd name="T29" fmla="*/ 134938 h 397"/>
                <a:gd name="T30" fmla="*/ 88900 w 312"/>
                <a:gd name="T31" fmla="*/ 90488 h 397"/>
                <a:gd name="T32" fmla="*/ 134938 w 312"/>
                <a:gd name="T33" fmla="*/ 0 h 3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2" h="397">
                  <a:moveTo>
                    <a:pt x="85" y="0"/>
                  </a:moveTo>
                  <a:lnTo>
                    <a:pt x="113" y="0"/>
                  </a:lnTo>
                  <a:lnTo>
                    <a:pt x="142" y="57"/>
                  </a:lnTo>
                  <a:lnTo>
                    <a:pt x="198" y="57"/>
                  </a:lnTo>
                  <a:lnTo>
                    <a:pt x="227" y="85"/>
                  </a:lnTo>
                  <a:lnTo>
                    <a:pt x="198" y="198"/>
                  </a:lnTo>
                  <a:lnTo>
                    <a:pt x="283" y="255"/>
                  </a:lnTo>
                  <a:lnTo>
                    <a:pt x="312" y="312"/>
                  </a:lnTo>
                  <a:lnTo>
                    <a:pt x="227" y="340"/>
                  </a:lnTo>
                  <a:lnTo>
                    <a:pt x="170" y="397"/>
                  </a:lnTo>
                  <a:lnTo>
                    <a:pt x="85" y="312"/>
                  </a:lnTo>
                  <a:lnTo>
                    <a:pt x="85" y="255"/>
                  </a:lnTo>
                  <a:lnTo>
                    <a:pt x="56" y="198"/>
                  </a:lnTo>
                  <a:lnTo>
                    <a:pt x="0" y="198"/>
                  </a:lnTo>
                  <a:lnTo>
                    <a:pt x="28" y="85"/>
                  </a:lnTo>
                  <a:lnTo>
                    <a:pt x="56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7" name="Freeform 109"/>
            <p:cNvSpPr>
              <a:spLocks/>
            </p:cNvSpPr>
            <p:nvPr/>
          </p:nvSpPr>
          <p:spPr bwMode="auto">
            <a:xfrm>
              <a:off x="7165975" y="5340350"/>
              <a:ext cx="674688" cy="404813"/>
            </a:xfrm>
            <a:custGeom>
              <a:avLst/>
              <a:gdLst>
                <a:gd name="T0" fmla="*/ 674688 w 425"/>
                <a:gd name="T1" fmla="*/ 46038 h 255"/>
                <a:gd name="T2" fmla="*/ 630238 w 425"/>
                <a:gd name="T3" fmla="*/ 134938 h 255"/>
                <a:gd name="T4" fmla="*/ 449263 w 425"/>
                <a:gd name="T5" fmla="*/ 225425 h 255"/>
                <a:gd name="T6" fmla="*/ 269875 w 425"/>
                <a:gd name="T7" fmla="*/ 360363 h 255"/>
                <a:gd name="T8" fmla="*/ 179388 w 425"/>
                <a:gd name="T9" fmla="*/ 404813 h 255"/>
                <a:gd name="T10" fmla="*/ 44450 w 425"/>
                <a:gd name="T11" fmla="*/ 269875 h 255"/>
                <a:gd name="T12" fmla="*/ 0 w 425"/>
                <a:gd name="T13" fmla="*/ 180975 h 255"/>
                <a:gd name="T14" fmla="*/ 44450 w 425"/>
                <a:gd name="T15" fmla="*/ 90488 h 255"/>
                <a:gd name="T16" fmla="*/ 44450 w 425"/>
                <a:gd name="T17" fmla="*/ 0 h 255"/>
                <a:gd name="T18" fmla="*/ 269875 w 425"/>
                <a:gd name="T19" fmla="*/ 46038 h 255"/>
                <a:gd name="T20" fmla="*/ 449263 w 425"/>
                <a:gd name="T21" fmla="*/ 0 h 255"/>
                <a:gd name="T22" fmla="*/ 495300 w 425"/>
                <a:gd name="T23" fmla="*/ 46038 h 255"/>
                <a:gd name="T24" fmla="*/ 630238 w 425"/>
                <a:gd name="T25" fmla="*/ 46038 h 255"/>
                <a:gd name="T26" fmla="*/ 674688 w 425"/>
                <a:gd name="T27" fmla="*/ 46038 h 2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25" h="255">
                  <a:moveTo>
                    <a:pt x="425" y="29"/>
                  </a:moveTo>
                  <a:lnTo>
                    <a:pt x="397" y="85"/>
                  </a:lnTo>
                  <a:lnTo>
                    <a:pt x="283" y="142"/>
                  </a:lnTo>
                  <a:lnTo>
                    <a:pt x="170" y="227"/>
                  </a:lnTo>
                  <a:lnTo>
                    <a:pt x="113" y="255"/>
                  </a:lnTo>
                  <a:lnTo>
                    <a:pt x="28" y="170"/>
                  </a:lnTo>
                  <a:lnTo>
                    <a:pt x="0" y="114"/>
                  </a:lnTo>
                  <a:lnTo>
                    <a:pt x="28" y="57"/>
                  </a:lnTo>
                  <a:lnTo>
                    <a:pt x="28" y="0"/>
                  </a:lnTo>
                  <a:lnTo>
                    <a:pt x="170" y="29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97" y="29"/>
                  </a:lnTo>
                  <a:lnTo>
                    <a:pt x="425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8" name="Freeform 110"/>
            <p:cNvSpPr>
              <a:spLocks/>
            </p:cNvSpPr>
            <p:nvPr/>
          </p:nvSpPr>
          <p:spPr bwMode="auto">
            <a:xfrm>
              <a:off x="6715125" y="5295900"/>
              <a:ext cx="495300" cy="404813"/>
            </a:xfrm>
            <a:custGeom>
              <a:avLst/>
              <a:gdLst>
                <a:gd name="T0" fmla="*/ 495300 w 312"/>
                <a:gd name="T1" fmla="*/ 134938 h 255"/>
                <a:gd name="T2" fmla="*/ 315913 w 312"/>
                <a:gd name="T3" fmla="*/ 134938 h 255"/>
                <a:gd name="T4" fmla="*/ 0 w 312"/>
                <a:gd name="T5" fmla="*/ 0 h 255"/>
                <a:gd name="T6" fmla="*/ 0 w 312"/>
                <a:gd name="T7" fmla="*/ 134938 h 255"/>
                <a:gd name="T8" fmla="*/ 90488 w 312"/>
                <a:gd name="T9" fmla="*/ 225425 h 255"/>
                <a:gd name="T10" fmla="*/ 180975 w 312"/>
                <a:gd name="T11" fmla="*/ 269875 h 255"/>
                <a:gd name="T12" fmla="*/ 134938 w 312"/>
                <a:gd name="T13" fmla="*/ 360363 h 255"/>
                <a:gd name="T14" fmla="*/ 225425 w 312"/>
                <a:gd name="T15" fmla="*/ 360363 h 255"/>
                <a:gd name="T16" fmla="*/ 225425 w 312"/>
                <a:gd name="T17" fmla="*/ 269875 h 255"/>
                <a:gd name="T18" fmla="*/ 360363 w 312"/>
                <a:gd name="T19" fmla="*/ 314325 h 255"/>
                <a:gd name="T20" fmla="*/ 360363 w 312"/>
                <a:gd name="T21" fmla="*/ 404813 h 255"/>
                <a:gd name="T22" fmla="*/ 450850 w 312"/>
                <a:gd name="T23" fmla="*/ 360363 h 255"/>
                <a:gd name="T24" fmla="*/ 495300 w 312"/>
                <a:gd name="T25" fmla="*/ 314325 h 255"/>
                <a:gd name="T26" fmla="*/ 450850 w 312"/>
                <a:gd name="T27" fmla="*/ 225425 h 255"/>
                <a:gd name="T28" fmla="*/ 495300 w 312"/>
                <a:gd name="T29" fmla="*/ 134938 h 25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12" h="255">
                  <a:moveTo>
                    <a:pt x="312" y="85"/>
                  </a:moveTo>
                  <a:lnTo>
                    <a:pt x="199" y="85"/>
                  </a:lnTo>
                  <a:lnTo>
                    <a:pt x="0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42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12" y="198"/>
                  </a:lnTo>
                  <a:lnTo>
                    <a:pt x="284" y="142"/>
                  </a:lnTo>
                  <a:lnTo>
                    <a:pt x="312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9" name="Freeform 111"/>
            <p:cNvSpPr>
              <a:spLocks/>
            </p:cNvSpPr>
            <p:nvPr/>
          </p:nvSpPr>
          <p:spPr bwMode="auto">
            <a:xfrm>
              <a:off x="6535738" y="4530725"/>
              <a:ext cx="674687" cy="900113"/>
            </a:xfrm>
            <a:custGeom>
              <a:avLst/>
              <a:gdLst>
                <a:gd name="T0" fmla="*/ 360362 w 425"/>
                <a:gd name="T1" fmla="*/ 90488 h 567"/>
                <a:gd name="T2" fmla="*/ 269875 w 425"/>
                <a:gd name="T3" fmla="*/ 0 h 567"/>
                <a:gd name="T4" fmla="*/ 225425 w 425"/>
                <a:gd name="T5" fmla="*/ 0 h 567"/>
                <a:gd name="T6" fmla="*/ 90487 w 425"/>
                <a:gd name="T7" fmla="*/ 90488 h 567"/>
                <a:gd name="T8" fmla="*/ 44450 w 425"/>
                <a:gd name="T9" fmla="*/ 90488 h 567"/>
                <a:gd name="T10" fmla="*/ 0 w 425"/>
                <a:gd name="T11" fmla="*/ 179388 h 567"/>
                <a:gd name="T12" fmla="*/ 44450 w 425"/>
                <a:gd name="T13" fmla="*/ 179388 h 567"/>
                <a:gd name="T14" fmla="*/ 90487 w 425"/>
                <a:gd name="T15" fmla="*/ 269875 h 567"/>
                <a:gd name="T16" fmla="*/ 44450 w 425"/>
                <a:gd name="T17" fmla="*/ 360363 h 567"/>
                <a:gd name="T18" fmla="*/ 44450 w 425"/>
                <a:gd name="T19" fmla="*/ 495300 h 567"/>
                <a:gd name="T20" fmla="*/ 134937 w 425"/>
                <a:gd name="T21" fmla="*/ 495300 h 567"/>
                <a:gd name="T22" fmla="*/ 269875 w 425"/>
                <a:gd name="T23" fmla="*/ 630238 h 567"/>
                <a:gd name="T24" fmla="*/ 134937 w 425"/>
                <a:gd name="T25" fmla="*/ 719138 h 567"/>
                <a:gd name="T26" fmla="*/ 179387 w 425"/>
                <a:gd name="T27" fmla="*/ 765175 h 567"/>
                <a:gd name="T28" fmla="*/ 495300 w 425"/>
                <a:gd name="T29" fmla="*/ 900113 h 567"/>
                <a:gd name="T30" fmla="*/ 674687 w 425"/>
                <a:gd name="T31" fmla="*/ 900113 h 567"/>
                <a:gd name="T32" fmla="*/ 674687 w 425"/>
                <a:gd name="T33" fmla="*/ 719138 h 567"/>
                <a:gd name="T34" fmla="*/ 495300 w 425"/>
                <a:gd name="T35" fmla="*/ 630238 h 567"/>
                <a:gd name="T36" fmla="*/ 495300 w 425"/>
                <a:gd name="T37" fmla="*/ 584200 h 567"/>
                <a:gd name="T38" fmla="*/ 314325 w 425"/>
                <a:gd name="T39" fmla="*/ 360363 h 567"/>
                <a:gd name="T40" fmla="*/ 360362 w 425"/>
                <a:gd name="T41" fmla="*/ 269875 h 567"/>
                <a:gd name="T42" fmla="*/ 360362 w 425"/>
                <a:gd name="T43" fmla="*/ 90488 h 56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5" h="567">
                  <a:moveTo>
                    <a:pt x="227" y="57"/>
                  </a:moveTo>
                  <a:lnTo>
                    <a:pt x="170" y="0"/>
                  </a:lnTo>
                  <a:lnTo>
                    <a:pt x="142" y="0"/>
                  </a:lnTo>
                  <a:lnTo>
                    <a:pt x="57" y="57"/>
                  </a:lnTo>
                  <a:lnTo>
                    <a:pt x="28" y="57"/>
                  </a:lnTo>
                  <a:lnTo>
                    <a:pt x="0" y="113"/>
                  </a:lnTo>
                  <a:lnTo>
                    <a:pt x="28" y="113"/>
                  </a:lnTo>
                  <a:lnTo>
                    <a:pt x="57" y="170"/>
                  </a:lnTo>
                  <a:lnTo>
                    <a:pt x="28" y="227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170" y="397"/>
                  </a:lnTo>
                  <a:lnTo>
                    <a:pt x="85" y="453"/>
                  </a:lnTo>
                  <a:lnTo>
                    <a:pt x="113" y="482"/>
                  </a:lnTo>
                  <a:lnTo>
                    <a:pt x="312" y="567"/>
                  </a:lnTo>
                  <a:lnTo>
                    <a:pt x="425" y="567"/>
                  </a:lnTo>
                  <a:lnTo>
                    <a:pt x="425" y="453"/>
                  </a:lnTo>
                  <a:lnTo>
                    <a:pt x="312" y="397"/>
                  </a:lnTo>
                  <a:lnTo>
                    <a:pt x="312" y="368"/>
                  </a:lnTo>
                  <a:lnTo>
                    <a:pt x="198" y="227"/>
                  </a:lnTo>
                  <a:lnTo>
                    <a:pt x="227" y="170"/>
                  </a:lnTo>
                  <a:lnTo>
                    <a:pt x="22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0" name="Freeform 112"/>
            <p:cNvSpPr>
              <a:spLocks/>
            </p:cNvSpPr>
            <p:nvPr/>
          </p:nvSpPr>
          <p:spPr bwMode="auto">
            <a:xfrm>
              <a:off x="7570788" y="4079875"/>
              <a:ext cx="315912" cy="406400"/>
            </a:xfrm>
            <a:custGeom>
              <a:avLst/>
              <a:gdLst>
                <a:gd name="T0" fmla="*/ 225425 w 199"/>
                <a:gd name="T1" fmla="*/ 0 h 256"/>
                <a:gd name="T2" fmla="*/ 0 w 199"/>
                <a:gd name="T3" fmla="*/ 90488 h 256"/>
                <a:gd name="T4" fmla="*/ 44450 w 199"/>
                <a:gd name="T5" fmla="*/ 271463 h 256"/>
                <a:gd name="T6" fmla="*/ 0 w 199"/>
                <a:gd name="T7" fmla="*/ 360363 h 256"/>
                <a:gd name="T8" fmla="*/ 44450 w 199"/>
                <a:gd name="T9" fmla="*/ 406400 h 256"/>
                <a:gd name="T10" fmla="*/ 90487 w 199"/>
                <a:gd name="T11" fmla="*/ 360363 h 256"/>
                <a:gd name="T12" fmla="*/ 134937 w 199"/>
                <a:gd name="T13" fmla="*/ 360363 h 256"/>
                <a:gd name="T14" fmla="*/ 134937 w 199"/>
                <a:gd name="T15" fmla="*/ 406400 h 256"/>
                <a:gd name="T16" fmla="*/ 179387 w 199"/>
                <a:gd name="T17" fmla="*/ 406400 h 256"/>
                <a:gd name="T18" fmla="*/ 179387 w 199"/>
                <a:gd name="T19" fmla="*/ 360363 h 256"/>
                <a:gd name="T20" fmla="*/ 315912 w 199"/>
                <a:gd name="T21" fmla="*/ 360363 h 256"/>
                <a:gd name="T22" fmla="*/ 225425 w 199"/>
                <a:gd name="T23" fmla="*/ 225425 h 256"/>
                <a:gd name="T24" fmla="*/ 225425 w 199"/>
                <a:gd name="T25" fmla="*/ 0 h 2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9" h="256">
                  <a:moveTo>
                    <a:pt x="142" y="0"/>
                  </a:moveTo>
                  <a:lnTo>
                    <a:pt x="0" y="57"/>
                  </a:lnTo>
                  <a:lnTo>
                    <a:pt x="28" y="171"/>
                  </a:lnTo>
                  <a:lnTo>
                    <a:pt x="0" y="227"/>
                  </a:lnTo>
                  <a:lnTo>
                    <a:pt x="28" y="256"/>
                  </a:lnTo>
                  <a:lnTo>
                    <a:pt x="57" y="227"/>
                  </a:lnTo>
                  <a:lnTo>
                    <a:pt x="85" y="227"/>
                  </a:lnTo>
                  <a:lnTo>
                    <a:pt x="85" y="256"/>
                  </a:lnTo>
                  <a:lnTo>
                    <a:pt x="113" y="256"/>
                  </a:lnTo>
                  <a:lnTo>
                    <a:pt x="113" y="227"/>
                  </a:lnTo>
                  <a:lnTo>
                    <a:pt x="199" y="227"/>
                  </a:lnTo>
                  <a:lnTo>
                    <a:pt x="142" y="142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1" name="Freeform 113"/>
            <p:cNvSpPr>
              <a:spLocks/>
            </p:cNvSpPr>
            <p:nvPr/>
          </p:nvSpPr>
          <p:spPr bwMode="auto">
            <a:xfrm>
              <a:off x="4421188" y="4079875"/>
              <a:ext cx="179387" cy="180975"/>
            </a:xfrm>
            <a:custGeom>
              <a:avLst/>
              <a:gdLst>
                <a:gd name="T0" fmla="*/ 44450 w 113"/>
                <a:gd name="T1" fmla="*/ 0 h 114"/>
                <a:gd name="T2" fmla="*/ 44450 w 113"/>
                <a:gd name="T3" fmla="*/ 90488 h 114"/>
                <a:gd name="T4" fmla="*/ 0 w 113"/>
                <a:gd name="T5" fmla="*/ 134938 h 114"/>
                <a:gd name="T6" fmla="*/ 179387 w 113"/>
                <a:gd name="T7" fmla="*/ 180975 h 114"/>
                <a:gd name="T8" fmla="*/ 179387 w 113"/>
                <a:gd name="T9" fmla="*/ 90488 h 114"/>
                <a:gd name="T10" fmla="*/ 134937 w 113"/>
                <a:gd name="T11" fmla="*/ 0 h 114"/>
                <a:gd name="T12" fmla="*/ 44450 w 113"/>
                <a:gd name="T13" fmla="*/ 0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14">
                  <a:moveTo>
                    <a:pt x="28" y="0"/>
                  </a:moveTo>
                  <a:lnTo>
                    <a:pt x="28" y="57"/>
                  </a:lnTo>
                  <a:lnTo>
                    <a:pt x="0" y="85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2" name="Freeform 114"/>
            <p:cNvSpPr>
              <a:spLocks/>
            </p:cNvSpPr>
            <p:nvPr/>
          </p:nvSpPr>
          <p:spPr bwMode="auto">
            <a:xfrm>
              <a:off x="4600575" y="3990975"/>
              <a:ext cx="225425" cy="314325"/>
            </a:xfrm>
            <a:custGeom>
              <a:avLst/>
              <a:gdLst>
                <a:gd name="T0" fmla="*/ 0 w 142"/>
                <a:gd name="T1" fmla="*/ 179388 h 198"/>
                <a:gd name="T2" fmla="*/ 0 w 142"/>
                <a:gd name="T3" fmla="*/ 269875 h 198"/>
                <a:gd name="T4" fmla="*/ 44450 w 142"/>
                <a:gd name="T5" fmla="*/ 314325 h 198"/>
                <a:gd name="T6" fmla="*/ 179388 w 142"/>
                <a:gd name="T7" fmla="*/ 314325 h 198"/>
                <a:gd name="T8" fmla="*/ 225425 w 142"/>
                <a:gd name="T9" fmla="*/ 223838 h 198"/>
                <a:gd name="T10" fmla="*/ 179388 w 142"/>
                <a:gd name="T11" fmla="*/ 179388 h 198"/>
                <a:gd name="T12" fmla="*/ 134938 w 142"/>
                <a:gd name="T13" fmla="*/ 88900 h 198"/>
                <a:gd name="T14" fmla="*/ 179388 w 142"/>
                <a:gd name="T15" fmla="*/ 44450 h 198"/>
                <a:gd name="T16" fmla="*/ 134938 w 142"/>
                <a:gd name="T17" fmla="*/ 0 h 198"/>
                <a:gd name="T18" fmla="*/ 44450 w 142"/>
                <a:gd name="T19" fmla="*/ 0 h 198"/>
                <a:gd name="T20" fmla="*/ 0 w 142"/>
                <a:gd name="T21" fmla="*/ 179388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2" h="198">
                  <a:moveTo>
                    <a:pt x="0" y="113"/>
                  </a:moveTo>
                  <a:lnTo>
                    <a:pt x="0" y="170"/>
                  </a:lnTo>
                  <a:lnTo>
                    <a:pt x="28" y="198"/>
                  </a:lnTo>
                  <a:lnTo>
                    <a:pt x="113" y="198"/>
                  </a:lnTo>
                  <a:lnTo>
                    <a:pt x="142" y="141"/>
                  </a:lnTo>
                  <a:lnTo>
                    <a:pt x="113" y="113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3" name="Freeform 115"/>
            <p:cNvSpPr>
              <a:spLocks/>
            </p:cNvSpPr>
            <p:nvPr/>
          </p:nvSpPr>
          <p:spPr bwMode="auto">
            <a:xfrm>
              <a:off x="4826000" y="4845050"/>
              <a:ext cx="225425" cy="225425"/>
            </a:xfrm>
            <a:custGeom>
              <a:avLst/>
              <a:gdLst>
                <a:gd name="T0" fmla="*/ 0 w 142"/>
                <a:gd name="T1" fmla="*/ 180975 h 142"/>
                <a:gd name="T2" fmla="*/ 134938 w 142"/>
                <a:gd name="T3" fmla="*/ 0 h 142"/>
                <a:gd name="T4" fmla="*/ 225425 w 142"/>
                <a:gd name="T5" fmla="*/ 46038 h 142"/>
                <a:gd name="T6" fmla="*/ 179388 w 142"/>
                <a:gd name="T7" fmla="*/ 134938 h 142"/>
                <a:gd name="T8" fmla="*/ 44450 w 142"/>
                <a:gd name="T9" fmla="*/ 225425 h 142"/>
                <a:gd name="T10" fmla="*/ 0 w 142"/>
                <a:gd name="T11" fmla="*/ 180975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42">
                  <a:moveTo>
                    <a:pt x="0" y="114"/>
                  </a:moveTo>
                  <a:lnTo>
                    <a:pt x="85" y="0"/>
                  </a:lnTo>
                  <a:lnTo>
                    <a:pt x="142" y="29"/>
                  </a:lnTo>
                  <a:lnTo>
                    <a:pt x="113" y="85"/>
                  </a:lnTo>
                  <a:lnTo>
                    <a:pt x="28" y="142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4" name="Freeform 116"/>
            <p:cNvSpPr>
              <a:spLocks/>
            </p:cNvSpPr>
            <p:nvPr/>
          </p:nvSpPr>
          <p:spPr bwMode="auto">
            <a:xfrm>
              <a:off x="4645025" y="4800600"/>
              <a:ext cx="315913" cy="225425"/>
            </a:xfrm>
            <a:custGeom>
              <a:avLst/>
              <a:gdLst>
                <a:gd name="T0" fmla="*/ 315913 w 199"/>
                <a:gd name="T1" fmla="*/ 44450 h 142"/>
                <a:gd name="T2" fmla="*/ 269875 w 199"/>
                <a:gd name="T3" fmla="*/ 0 h 142"/>
                <a:gd name="T4" fmla="*/ 225425 w 199"/>
                <a:gd name="T5" fmla="*/ 44450 h 142"/>
                <a:gd name="T6" fmla="*/ 90488 w 199"/>
                <a:gd name="T7" fmla="*/ 90488 h 142"/>
                <a:gd name="T8" fmla="*/ 0 w 199"/>
                <a:gd name="T9" fmla="*/ 225425 h 142"/>
                <a:gd name="T10" fmla="*/ 90488 w 199"/>
                <a:gd name="T11" fmla="*/ 179388 h 142"/>
                <a:gd name="T12" fmla="*/ 180975 w 199"/>
                <a:gd name="T13" fmla="*/ 225425 h 142"/>
                <a:gd name="T14" fmla="*/ 315913 w 199"/>
                <a:gd name="T15" fmla="*/ 4445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9" h="142">
                  <a:moveTo>
                    <a:pt x="199" y="28"/>
                  </a:moveTo>
                  <a:lnTo>
                    <a:pt x="170" y="0"/>
                  </a:lnTo>
                  <a:lnTo>
                    <a:pt x="142" y="28"/>
                  </a:lnTo>
                  <a:lnTo>
                    <a:pt x="57" y="57"/>
                  </a:lnTo>
                  <a:lnTo>
                    <a:pt x="0" y="142"/>
                  </a:lnTo>
                  <a:lnTo>
                    <a:pt x="57" y="113"/>
                  </a:lnTo>
                  <a:lnTo>
                    <a:pt x="114" y="142"/>
                  </a:lnTo>
                  <a:lnTo>
                    <a:pt x="199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5" name="Freeform 117"/>
            <p:cNvSpPr>
              <a:spLocks/>
            </p:cNvSpPr>
            <p:nvPr/>
          </p:nvSpPr>
          <p:spPr bwMode="auto">
            <a:xfrm>
              <a:off x="4914900" y="4710113"/>
              <a:ext cx="180975" cy="180975"/>
            </a:xfrm>
            <a:custGeom>
              <a:avLst/>
              <a:gdLst>
                <a:gd name="T0" fmla="*/ 0 w 114"/>
                <a:gd name="T1" fmla="*/ 90488 h 114"/>
                <a:gd name="T2" fmla="*/ 0 w 114"/>
                <a:gd name="T3" fmla="*/ 46038 h 114"/>
                <a:gd name="T4" fmla="*/ 90488 w 114"/>
                <a:gd name="T5" fmla="*/ 0 h 114"/>
                <a:gd name="T6" fmla="*/ 136525 w 114"/>
                <a:gd name="T7" fmla="*/ 0 h 114"/>
                <a:gd name="T8" fmla="*/ 180975 w 114"/>
                <a:gd name="T9" fmla="*/ 90488 h 114"/>
                <a:gd name="T10" fmla="*/ 136525 w 114"/>
                <a:gd name="T11" fmla="*/ 180975 h 114"/>
                <a:gd name="T12" fmla="*/ 46038 w 114"/>
                <a:gd name="T13" fmla="*/ 134938 h 114"/>
                <a:gd name="T14" fmla="*/ 0 w 114"/>
                <a:gd name="T15" fmla="*/ 90488 h 1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4" h="114">
                  <a:moveTo>
                    <a:pt x="0" y="57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86" y="0"/>
                  </a:lnTo>
                  <a:lnTo>
                    <a:pt x="114" y="57"/>
                  </a:lnTo>
                  <a:lnTo>
                    <a:pt x="86" y="114"/>
                  </a:lnTo>
                  <a:lnTo>
                    <a:pt x="29" y="85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6" name="Freeform 118"/>
            <p:cNvSpPr>
              <a:spLocks/>
            </p:cNvSpPr>
            <p:nvPr/>
          </p:nvSpPr>
          <p:spPr bwMode="auto">
            <a:xfrm>
              <a:off x="4870450" y="4440238"/>
              <a:ext cx="315913" cy="360362"/>
            </a:xfrm>
            <a:custGeom>
              <a:avLst/>
              <a:gdLst>
                <a:gd name="T0" fmla="*/ 44450 w 199"/>
                <a:gd name="T1" fmla="*/ 315912 h 227"/>
                <a:gd name="T2" fmla="*/ 0 w 199"/>
                <a:gd name="T3" fmla="*/ 225425 h 227"/>
                <a:gd name="T4" fmla="*/ 44450 w 199"/>
                <a:gd name="T5" fmla="*/ 90487 h 227"/>
                <a:gd name="T6" fmla="*/ 134938 w 199"/>
                <a:gd name="T7" fmla="*/ 46037 h 227"/>
                <a:gd name="T8" fmla="*/ 180975 w 199"/>
                <a:gd name="T9" fmla="*/ 0 h 227"/>
                <a:gd name="T10" fmla="*/ 269875 w 199"/>
                <a:gd name="T11" fmla="*/ 46037 h 227"/>
                <a:gd name="T12" fmla="*/ 269875 w 199"/>
                <a:gd name="T13" fmla="*/ 180975 h 227"/>
                <a:gd name="T14" fmla="*/ 225425 w 199"/>
                <a:gd name="T15" fmla="*/ 225425 h 227"/>
                <a:gd name="T16" fmla="*/ 315913 w 199"/>
                <a:gd name="T17" fmla="*/ 225425 h 227"/>
                <a:gd name="T18" fmla="*/ 315913 w 199"/>
                <a:gd name="T19" fmla="*/ 269875 h 227"/>
                <a:gd name="T20" fmla="*/ 225425 w 199"/>
                <a:gd name="T21" fmla="*/ 360362 h 227"/>
                <a:gd name="T22" fmla="*/ 180975 w 199"/>
                <a:gd name="T23" fmla="*/ 269875 h 227"/>
                <a:gd name="T24" fmla="*/ 134938 w 199"/>
                <a:gd name="T25" fmla="*/ 269875 h 227"/>
                <a:gd name="T26" fmla="*/ 44450 w 199"/>
                <a:gd name="T27" fmla="*/ 315912 h 2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9" h="227">
                  <a:moveTo>
                    <a:pt x="28" y="199"/>
                  </a:moveTo>
                  <a:lnTo>
                    <a:pt x="0" y="142"/>
                  </a:lnTo>
                  <a:lnTo>
                    <a:pt x="28" y="57"/>
                  </a:lnTo>
                  <a:lnTo>
                    <a:pt x="85" y="29"/>
                  </a:lnTo>
                  <a:lnTo>
                    <a:pt x="114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199" y="170"/>
                  </a:lnTo>
                  <a:lnTo>
                    <a:pt x="142" y="227"/>
                  </a:lnTo>
                  <a:lnTo>
                    <a:pt x="114" y="170"/>
                  </a:lnTo>
                  <a:lnTo>
                    <a:pt x="85" y="170"/>
                  </a:lnTo>
                  <a:lnTo>
                    <a:pt x="28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7" name="Freeform 119"/>
            <p:cNvSpPr>
              <a:spLocks/>
            </p:cNvSpPr>
            <p:nvPr/>
          </p:nvSpPr>
          <p:spPr bwMode="auto">
            <a:xfrm>
              <a:off x="4735513" y="4665663"/>
              <a:ext cx="179387" cy="225425"/>
            </a:xfrm>
            <a:custGeom>
              <a:avLst/>
              <a:gdLst>
                <a:gd name="T0" fmla="*/ 44450 w 113"/>
                <a:gd name="T1" fmla="*/ 0 h 142"/>
                <a:gd name="T2" fmla="*/ 134937 w 113"/>
                <a:gd name="T3" fmla="*/ 0 h 142"/>
                <a:gd name="T4" fmla="*/ 179387 w 113"/>
                <a:gd name="T5" fmla="*/ 90488 h 142"/>
                <a:gd name="T6" fmla="*/ 179387 w 113"/>
                <a:gd name="T7" fmla="*/ 134938 h 142"/>
                <a:gd name="T8" fmla="*/ 134937 w 113"/>
                <a:gd name="T9" fmla="*/ 179388 h 142"/>
                <a:gd name="T10" fmla="*/ 0 w 113"/>
                <a:gd name="T11" fmla="*/ 225425 h 142"/>
                <a:gd name="T12" fmla="*/ 0 w 113"/>
                <a:gd name="T13" fmla="*/ 134938 h 142"/>
                <a:gd name="T14" fmla="*/ 44450 w 113"/>
                <a:gd name="T15" fmla="*/ 44450 h 142"/>
                <a:gd name="T16" fmla="*/ 44450 w 113"/>
                <a:gd name="T17" fmla="*/ 0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3" h="142">
                  <a:moveTo>
                    <a:pt x="28" y="0"/>
                  </a:moveTo>
                  <a:lnTo>
                    <a:pt x="85" y="0"/>
                  </a:lnTo>
                  <a:lnTo>
                    <a:pt x="113" y="57"/>
                  </a:lnTo>
                  <a:lnTo>
                    <a:pt x="113" y="85"/>
                  </a:lnTo>
                  <a:lnTo>
                    <a:pt x="85" y="113"/>
                  </a:lnTo>
                  <a:lnTo>
                    <a:pt x="0" y="142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8" name="Freeform 120"/>
            <p:cNvSpPr>
              <a:spLocks/>
            </p:cNvSpPr>
            <p:nvPr/>
          </p:nvSpPr>
          <p:spPr bwMode="auto">
            <a:xfrm>
              <a:off x="4779963" y="4395788"/>
              <a:ext cx="225425" cy="269875"/>
            </a:xfrm>
            <a:custGeom>
              <a:avLst/>
              <a:gdLst>
                <a:gd name="T0" fmla="*/ 225425 w 142"/>
                <a:gd name="T1" fmla="*/ 90488 h 170"/>
                <a:gd name="T2" fmla="*/ 134938 w 142"/>
                <a:gd name="T3" fmla="*/ 0 h 170"/>
                <a:gd name="T4" fmla="*/ 90488 w 142"/>
                <a:gd name="T5" fmla="*/ 0 h 170"/>
                <a:gd name="T6" fmla="*/ 0 w 142"/>
                <a:gd name="T7" fmla="*/ 90488 h 170"/>
                <a:gd name="T8" fmla="*/ 0 w 142"/>
                <a:gd name="T9" fmla="*/ 269875 h 170"/>
                <a:gd name="T10" fmla="*/ 90488 w 142"/>
                <a:gd name="T11" fmla="*/ 269875 h 170"/>
                <a:gd name="T12" fmla="*/ 134938 w 142"/>
                <a:gd name="T13" fmla="*/ 134938 h 170"/>
                <a:gd name="T14" fmla="*/ 225425 w 142"/>
                <a:gd name="T15" fmla="*/ 90488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2" h="170">
                  <a:moveTo>
                    <a:pt x="142" y="57"/>
                  </a:moveTo>
                  <a:lnTo>
                    <a:pt x="85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85"/>
                  </a:lnTo>
                  <a:lnTo>
                    <a:pt x="142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9" name="Freeform 121"/>
            <p:cNvSpPr>
              <a:spLocks/>
            </p:cNvSpPr>
            <p:nvPr/>
          </p:nvSpPr>
          <p:spPr bwMode="auto">
            <a:xfrm>
              <a:off x="5005388" y="4395788"/>
              <a:ext cx="495300" cy="990600"/>
            </a:xfrm>
            <a:custGeom>
              <a:avLst/>
              <a:gdLst>
                <a:gd name="T0" fmla="*/ 134938 w 312"/>
                <a:gd name="T1" fmla="*/ 90488 h 624"/>
                <a:gd name="T2" fmla="*/ 269875 w 312"/>
                <a:gd name="T3" fmla="*/ 44450 h 624"/>
                <a:gd name="T4" fmla="*/ 315913 w 312"/>
                <a:gd name="T5" fmla="*/ 90488 h 624"/>
                <a:gd name="T6" fmla="*/ 360363 w 312"/>
                <a:gd name="T7" fmla="*/ 0 h 624"/>
                <a:gd name="T8" fmla="*/ 450850 w 312"/>
                <a:gd name="T9" fmla="*/ 90488 h 624"/>
                <a:gd name="T10" fmla="*/ 450850 w 312"/>
                <a:gd name="T11" fmla="*/ 269875 h 624"/>
                <a:gd name="T12" fmla="*/ 495300 w 312"/>
                <a:gd name="T13" fmla="*/ 360363 h 624"/>
                <a:gd name="T14" fmla="*/ 495300 w 312"/>
                <a:gd name="T15" fmla="*/ 630238 h 624"/>
                <a:gd name="T16" fmla="*/ 450850 w 312"/>
                <a:gd name="T17" fmla="*/ 674688 h 624"/>
                <a:gd name="T18" fmla="*/ 450850 w 312"/>
                <a:gd name="T19" fmla="*/ 765175 h 624"/>
                <a:gd name="T20" fmla="*/ 404813 w 312"/>
                <a:gd name="T21" fmla="*/ 765175 h 624"/>
                <a:gd name="T22" fmla="*/ 404813 w 312"/>
                <a:gd name="T23" fmla="*/ 944563 h 624"/>
                <a:gd name="T24" fmla="*/ 315913 w 312"/>
                <a:gd name="T25" fmla="*/ 990600 h 624"/>
                <a:gd name="T26" fmla="*/ 225425 w 312"/>
                <a:gd name="T27" fmla="*/ 990600 h 624"/>
                <a:gd name="T28" fmla="*/ 180975 w 312"/>
                <a:gd name="T29" fmla="*/ 944563 h 624"/>
                <a:gd name="T30" fmla="*/ 90488 w 312"/>
                <a:gd name="T31" fmla="*/ 944563 h 624"/>
                <a:gd name="T32" fmla="*/ 46038 w 312"/>
                <a:gd name="T33" fmla="*/ 809625 h 624"/>
                <a:gd name="T34" fmla="*/ 0 w 312"/>
                <a:gd name="T35" fmla="*/ 765175 h 624"/>
                <a:gd name="T36" fmla="*/ 46038 w 312"/>
                <a:gd name="T37" fmla="*/ 674688 h 624"/>
                <a:gd name="T38" fmla="*/ 0 w 312"/>
                <a:gd name="T39" fmla="*/ 584200 h 624"/>
                <a:gd name="T40" fmla="*/ 46038 w 312"/>
                <a:gd name="T41" fmla="*/ 495300 h 624"/>
                <a:gd name="T42" fmla="*/ 90488 w 312"/>
                <a:gd name="T43" fmla="*/ 404813 h 624"/>
                <a:gd name="T44" fmla="*/ 180975 w 312"/>
                <a:gd name="T45" fmla="*/ 314325 h 624"/>
                <a:gd name="T46" fmla="*/ 180975 w 312"/>
                <a:gd name="T47" fmla="*/ 269875 h 624"/>
                <a:gd name="T48" fmla="*/ 90488 w 312"/>
                <a:gd name="T49" fmla="*/ 269875 h 624"/>
                <a:gd name="T50" fmla="*/ 134938 w 312"/>
                <a:gd name="T51" fmla="*/ 225425 h 624"/>
                <a:gd name="T52" fmla="*/ 134938 w 312"/>
                <a:gd name="T53" fmla="*/ 90488 h 62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12" h="624">
                  <a:moveTo>
                    <a:pt x="85" y="57"/>
                  </a:moveTo>
                  <a:lnTo>
                    <a:pt x="170" y="28"/>
                  </a:lnTo>
                  <a:lnTo>
                    <a:pt x="199" y="57"/>
                  </a:lnTo>
                  <a:lnTo>
                    <a:pt x="227" y="0"/>
                  </a:lnTo>
                  <a:lnTo>
                    <a:pt x="284" y="57"/>
                  </a:lnTo>
                  <a:lnTo>
                    <a:pt x="284" y="170"/>
                  </a:lnTo>
                  <a:lnTo>
                    <a:pt x="312" y="227"/>
                  </a:lnTo>
                  <a:lnTo>
                    <a:pt x="312" y="397"/>
                  </a:lnTo>
                  <a:lnTo>
                    <a:pt x="284" y="425"/>
                  </a:lnTo>
                  <a:lnTo>
                    <a:pt x="284" y="482"/>
                  </a:lnTo>
                  <a:lnTo>
                    <a:pt x="255" y="482"/>
                  </a:lnTo>
                  <a:lnTo>
                    <a:pt x="255" y="595"/>
                  </a:lnTo>
                  <a:lnTo>
                    <a:pt x="199" y="624"/>
                  </a:lnTo>
                  <a:lnTo>
                    <a:pt x="142" y="624"/>
                  </a:lnTo>
                  <a:lnTo>
                    <a:pt x="114" y="595"/>
                  </a:lnTo>
                  <a:lnTo>
                    <a:pt x="57" y="595"/>
                  </a:lnTo>
                  <a:lnTo>
                    <a:pt x="29" y="510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0" y="368"/>
                  </a:lnTo>
                  <a:lnTo>
                    <a:pt x="29" y="312"/>
                  </a:lnTo>
                  <a:lnTo>
                    <a:pt x="57" y="255"/>
                  </a:lnTo>
                  <a:lnTo>
                    <a:pt x="114" y="198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85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0" name="Freeform 122"/>
            <p:cNvSpPr>
              <a:spLocks/>
            </p:cNvSpPr>
            <p:nvPr/>
          </p:nvSpPr>
          <p:spPr bwMode="auto">
            <a:xfrm>
              <a:off x="4510088" y="4756150"/>
              <a:ext cx="225425" cy="269875"/>
            </a:xfrm>
            <a:custGeom>
              <a:avLst/>
              <a:gdLst>
                <a:gd name="T0" fmla="*/ 225425 w 142"/>
                <a:gd name="T1" fmla="*/ 44450 h 170"/>
                <a:gd name="T2" fmla="*/ 225425 w 142"/>
                <a:gd name="T3" fmla="*/ 134938 h 170"/>
                <a:gd name="T4" fmla="*/ 134938 w 142"/>
                <a:gd name="T5" fmla="*/ 269875 h 170"/>
                <a:gd name="T6" fmla="*/ 46038 w 142"/>
                <a:gd name="T7" fmla="*/ 269875 h 170"/>
                <a:gd name="T8" fmla="*/ 0 w 142"/>
                <a:gd name="T9" fmla="*/ 179388 h 170"/>
                <a:gd name="T10" fmla="*/ 0 w 142"/>
                <a:gd name="T11" fmla="*/ 88900 h 170"/>
                <a:gd name="T12" fmla="*/ 90488 w 142"/>
                <a:gd name="T13" fmla="*/ 0 h 170"/>
                <a:gd name="T14" fmla="*/ 134938 w 142"/>
                <a:gd name="T15" fmla="*/ 88900 h 170"/>
                <a:gd name="T16" fmla="*/ 225425 w 142"/>
                <a:gd name="T17" fmla="*/ 4445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2" h="170">
                  <a:moveTo>
                    <a:pt x="142" y="28"/>
                  </a:moveTo>
                  <a:lnTo>
                    <a:pt x="142" y="85"/>
                  </a:lnTo>
                  <a:lnTo>
                    <a:pt x="85" y="170"/>
                  </a:lnTo>
                  <a:lnTo>
                    <a:pt x="29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85" y="56"/>
                  </a:lnTo>
                  <a:lnTo>
                    <a:pt x="142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1" name="Freeform 123"/>
            <p:cNvSpPr>
              <a:spLocks/>
            </p:cNvSpPr>
            <p:nvPr/>
          </p:nvSpPr>
          <p:spPr bwMode="auto">
            <a:xfrm>
              <a:off x="4286250" y="4845050"/>
              <a:ext cx="269875" cy="360363"/>
            </a:xfrm>
            <a:custGeom>
              <a:avLst/>
              <a:gdLst>
                <a:gd name="T0" fmla="*/ 223838 w 170"/>
                <a:gd name="T1" fmla="*/ 0 h 227"/>
                <a:gd name="T2" fmla="*/ 134938 w 170"/>
                <a:gd name="T3" fmla="*/ 46038 h 227"/>
                <a:gd name="T4" fmla="*/ 0 w 170"/>
                <a:gd name="T5" fmla="*/ 180975 h 227"/>
                <a:gd name="T6" fmla="*/ 0 w 170"/>
                <a:gd name="T7" fmla="*/ 269875 h 227"/>
                <a:gd name="T8" fmla="*/ 44450 w 170"/>
                <a:gd name="T9" fmla="*/ 360363 h 227"/>
                <a:gd name="T10" fmla="*/ 134938 w 170"/>
                <a:gd name="T11" fmla="*/ 360363 h 227"/>
                <a:gd name="T12" fmla="*/ 179388 w 170"/>
                <a:gd name="T13" fmla="*/ 315913 h 227"/>
                <a:gd name="T14" fmla="*/ 179388 w 170"/>
                <a:gd name="T15" fmla="*/ 269875 h 227"/>
                <a:gd name="T16" fmla="*/ 269875 w 170"/>
                <a:gd name="T17" fmla="*/ 269875 h 227"/>
                <a:gd name="T18" fmla="*/ 269875 w 170"/>
                <a:gd name="T19" fmla="*/ 180975 h 227"/>
                <a:gd name="T20" fmla="*/ 223838 w 170"/>
                <a:gd name="T21" fmla="*/ 90488 h 227"/>
                <a:gd name="T22" fmla="*/ 223838 w 170"/>
                <a:gd name="T23" fmla="*/ 0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0" h="227">
                  <a:moveTo>
                    <a:pt x="141" y="0"/>
                  </a:moveTo>
                  <a:lnTo>
                    <a:pt x="85" y="29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28" y="227"/>
                  </a:lnTo>
                  <a:lnTo>
                    <a:pt x="85" y="227"/>
                  </a:lnTo>
                  <a:lnTo>
                    <a:pt x="113" y="199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41" y="57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2" name="Freeform 124"/>
            <p:cNvSpPr>
              <a:spLocks/>
            </p:cNvSpPr>
            <p:nvPr/>
          </p:nvSpPr>
          <p:spPr bwMode="auto">
            <a:xfrm>
              <a:off x="4151313" y="4305300"/>
              <a:ext cx="628650" cy="539750"/>
            </a:xfrm>
            <a:custGeom>
              <a:avLst/>
              <a:gdLst>
                <a:gd name="T0" fmla="*/ 44450 w 396"/>
                <a:gd name="T1" fmla="*/ 0 h 340"/>
                <a:gd name="T2" fmla="*/ 0 w 396"/>
                <a:gd name="T3" fmla="*/ 46038 h 340"/>
                <a:gd name="T4" fmla="*/ 179388 w 396"/>
                <a:gd name="T5" fmla="*/ 269875 h 340"/>
                <a:gd name="T6" fmla="*/ 134938 w 396"/>
                <a:gd name="T7" fmla="*/ 315913 h 340"/>
                <a:gd name="T8" fmla="*/ 223838 w 396"/>
                <a:gd name="T9" fmla="*/ 450850 h 340"/>
                <a:gd name="T10" fmla="*/ 314325 w 396"/>
                <a:gd name="T11" fmla="*/ 450850 h 340"/>
                <a:gd name="T12" fmla="*/ 358775 w 396"/>
                <a:gd name="T13" fmla="*/ 539750 h 340"/>
                <a:gd name="T14" fmla="*/ 449263 w 396"/>
                <a:gd name="T15" fmla="*/ 450850 h 340"/>
                <a:gd name="T16" fmla="*/ 493713 w 396"/>
                <a:gd name="T17" fmla="*/ 539750 h 340"/>
                <a:gd name="T18" fmla="*/ 584200 w 396"/>
                <a:gd name="T19" fmla="*/ 495300 h 340"/>
                <a:gd name="T20" fmla="*/ 628650 w 396"/>
                <a:gd name="T21" fmla="*/ 404813 h 340"/>
                <a:gd name="T22" fmla="*/ 628650 w 396"/>
                <a:gd name="T23" fmla="*/ 180975 h 340"/>
                <a:gd name="T24" fmla="*/ 539750 w 396"/>
                <a:gd name="T25" fmla="*/ 90488 h 340"/>
                <a:gd name="T26" fmla="*/ 449263 w 396"/>
                <a:gd name="T27" fmla="*/ 90488 h 340"/>
                <a:gd name="T28" fmla="*/ 358775 w 396"/>
                <a:gd name="T29" fmla="*/ 46038 h 340"/>
                <a:gd name="T30" fmla="*/ 314325 w 396"/>
                <a:gd name="T31" fmla="*/ 90488 h 340"/>
                <a:gd name="T32" fmla="*/ 179388 w 396"/>
                <a:gd name="T33" fmla="*/ 134938 h 340"/>
                <a:gd name="T34" fmla="*/ 44450 w 396"/>
                <a:gd name="T35" fmla="*/ 0 h 3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6" h="340">
                  <a:moveTo>
                    <a:pt x="28" y="0"/>
                  </a:moveTo>
                  <a:lnTo>
                    <a:pt x="0" y="29"/>
                  </a:lnTo>
                  <a:lnTo>
                    <a:pt x="113" y="170"/>
                  </a:lnTo>
                  <a:lnTo>
                    <a:pt x="85" y="199"/>
                  </a:lnTo>
                  <a:lnTo>
                    <a:pt x="141" y="284"/>
                  </a:lnTo>
                  <a:lnTo>
                    <a:pt x="198" y="284"/>
                  </a:lnTo>
                  <a:lnTo>
                    <a:pt x="226" y="340"/>
                  </a:lnTo>
                  <a:lnTo>
                    <a:pt x="283" y="284"/>
                  </a:lnTo>
                  <a:lnTo>
                    <a:pt x="311" y="340"/>
                  </a:lnTo>
                  <a:lnTo>
                    <a:pt x="368" y="312"/>
                  </a:lnTo>
                  <a:lnTo>
                    <a:pt x="396" y="255"/>
                  </a:lnTo>
                  <a:lnTo>
                    <a:pt x="396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26" y="29"/>
                  </a:lnTo>
                  <a:lnTo>
                    <a:pt x="198" y="57"/>
                  </a:lnTo>
                  <a:lnTo>
                    <a:pt x="113" y="85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3" name="Freeform 125"/>
            <p:cNvSpPr>
              <a:spLocks/>
            </p:cNvSpPr>
            <p:nvPr/>
          </p:nvSpPr>
          <p:spPr bwMode="auto">
            <a:xfrm>
              <a:off x="4195763" y="4214813"/>
              <a:ext cx="719137" cy="271462"/>
            </a:xfrm>
            <a:custGeom>
              <a:avLst/>
              <a:gdLst>
                <a:gd name="T0" fmla="*/ 0 w 453"/>
                <a:gd name="T1" fmla="*/ 90487 h 171"/>
                <a:gd name="T2" fmla="*/ 225425 w 453"/>
                <a:gd name="T3" fmla="*/ 0 h 171"/>
                <a:gd name="T4" fmla="*/ 404812 w 453"/>
                <a:gd name="T5" fmla="*/ 46037 h 171"/>
                <a:gd name="T6" fmla="*/ 449262 w 453"/>
                <a:gd name="T7" fmla="*/ 90487 h 171"/>
                <a:gd name="T8" fmla="*/ 584200 w 453"/>
                <a:gd name="T9" fmla="*/ 90487 h 171"/>
                <a:gd name="T10" fmla="*/ 630237 w 453"/>
                <a:gd name="T11" fmla="*/ 0 h 171"/>
                <a:gd name="T12" fmla="*/ 719137 w 453"/>
                <a:gd name="T13" fmla="*/ 46037 h 171"/>
                <a:gd name="T14" fmla="*/ 719137 w 453"/>
                <a:gd name="T15" fmla="*/ 90487 h 171"/>
                <a:gd name="T16" fmla="*/ 719137 w 453"/>
                <a:gd name="T17" fmla="*/ 180975 h 171"/>
                <a:gd name="T18" fmla="*/ 674687 w 453"/>
                <a:gd name="T19" fmla="*/ 180975 h 171"/>
                <a:gd name="T20" fmla="*/ 584200 w 453"/>
                <a:gd name="T21" fmla="*/ 271462 h 171"/>
                <a:gd name="T22" fmla="*/ 495300 w 453"/>
                <a:gd name="T23" fmla="*/ 180975 h 171"/>
                <a:gd name="T24" fmla="*/ 404812 w 453"/>
                <a:gd name="T25" fmla="*/ 180975 h 171"/>
                <a:gd name="T26" fmla="*/ 314325 w 453"/>
                <a:gd name="T27" fmla="*/ 136525 h 171"/>
                <a:gd name="T28" fmla="*/ 269875 w 453"/>
                <a:gd name="T29" fmla="*/ 180975 h 171"/>
                <a:gd name="T30" fmla="*/ 134937 w 453"/>
                <a:gd name="T31" fmla="*/ 225425 h 171"/>
                <a:gd name="T32" fmla="*/ 0 w 453"/>
                <a:gd name="T33" fmla="*/ 90487 h 1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3" h="171">
                  <a:moveTo>
                    <a:pt x="0" y="57"/>
                  </a:moveTo>
                  <a:lnTo>
                    <a:pt x="142" y="0"/>
                  </a:lnTo>
                  <a:lnTo>
                    <a:pt x="255" y="29"/>
                  </a:lnTo>
                  <a:lnTo>
                    <a:pt x="283" y="57"/>
                  </a:lnTo>
                  <a:lnTo>
                    <a:pt x="368" y="57"/>
                  </a:lnTo>
                  <a:lnTo>
                    <a:pt x="397" y="0"/>
                  </a:lnTo>
                  <a:lnTo>
                    <a:pt x="453" y="29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425" y="114"/>
                  </a:lnTo>
                  <a:lnTo>
                    <a:pt x="368" y="171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198" y="86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4" name="Freeform 126"/>
            <p:cNvSpPr>
              <a:spLocks/>
            </p:cNvSpPr>
            <p:nvPr/>
          </p:nvSpPr>
          <p:spPr bwMode="auto">
            <a:xfrm>
              <a:off x="4735513" y="3586163"/>
              <a:ext cx="360362" cy="674687"/>
            </a:xfrm>
            <a:custGeom>
              <a:avLst/>
              <a:gdLst>
                <a:gd name="T0" fmla="*/ 179387 w 227"/>
                <a:gd name="T1" fmla="*/ 674687 h 425"/>
                <a:gd name="T2" fmla="*/ 225425 w 227"/>
                <a:gd name="T3" fmla="*/ 584200 h 425"/>
                <a:gd name="T4" fmla="*/ 225425 w 227"/>
                <a:gd name="T5" fmla="*/ 449262 h 425"/>
                <a:gd name="T6" fmla="*/ 315912 w 227"/>
                <a:gd name="T7" fmla="*/ 404812 h 425"/>
                <a:gd name="T8" fmla="*/ 360362 w 227"/>
                <a:gd name="T9" fmla="*/ 358775 h 425"/>
                <a:gd name="T10" fmla="*/ 269875 w 227"/>
                <a:gd name="T11" fmla="*/ 269875 h 425"/>
                <a:gd name="T12" fmla="*/ 269875 w 227"/>
                <a:gd name="T13" fmla="*/ 0 h 425"/>
                <a:gd name="T14" fmla="*/ 134937 w 227"/>
                <a:gd name="T15" fmla="*/ 88900 h 425"/>
                <a:gd name="T16" fmla="*/ 90487 w 227"/>
                <a:gd name="T17" fmla="*/ 179387 h 425"/>
                <a:gd name="T18" fmla="*/ 44450 w 227"/>
                <a:gd name="T19" fmla="*/ 223837 h 425"/>
                <a:gd name="T20" fmla="*/ 44450 w 227"/>
                <a:gd name="T21" fmla="*/ 314325 h 425"/>
                <a:gd name="T22" fmla="*/ 0 w 227"/>
                <a:gd name="T23" fmla="*/ 404812 h 425"/>
                <a:gd name="T24" fmla="*/ 44450 w 227"/>
                <a:gd name="T25" fmla="*/ 449262 h 425"/>
                <a:gd name="T26" fmla="*/ 0 w 227"/>
                <a:gd name="T27" fmla="*/ 493712 h 425"/>
                <a:gd name="T28" fmla="*/ 44450 w 227"/>
                <a:gd name="T29" fmla="*/ 584200 h 425"/>
                <a:gd name="T30" fmla="*/ 90487 w 227"/>
                <a:gd name="T31" fmla="*/ 628650 h 425"/>
                <a:gd name="T32" fmla="*/ 179387 w 227"/>
                <a:gd name="T33" fmla="*/ 674687 h 4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7" h="425">
                  <a:moveTo>
                    <a:pt x="113" y="425"/>
                  </a:moveTo>
                  <a:lnTo>
                    <a:pt x="142" y="368"/>
                  </a:lnTo>
                  <a:lnTo>
                    <a:pt x="142" y="283"/>
                  </a:lnTo>
                  <a:lnTo>
                    <a:pt x="199" y="255"/>
                  </a:lnTo>
                  <a:lnTo>
                    <a:pt x="227" y="226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85" y="56"/>
                  </a:lnTo>
                  <a:lnTo>
                    <a:pt x="57" y="113"/>
                  </a:lnTo>
                  <a:lnTo>
                    <a:pt x="28" y="141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0" y="311"/>
                  </a:lnTo>
                  <a:lnTo>
                    <a:pt x="28" y="368"/>
                  </a:lnTo>
                  <a:lnTo>
                    <a:pt x="57" y="396"/>
                  </a:lnTo>
                  <a:lnTo>
                    <a:pt x="113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5" name="Freeform 127"/>
            <p:cNvSpPr>
              <a:spLocks/>
            </p:cNvSpPr>
            <p:nvPr/>
          </p:nvSpPr>
          <p:spPr bwMode="auto">
            <a:xfrm>
              <a:off x="4330700" y="3630613"/>
              <a:ext cx="495300" cy="539750"/>
            </a:xfrm>
            <a:custGeom>
              <a:avLst/>
              <a:gdLst>
                <a:gd name="T0" fmla="*/ 134938 w 312"/>
                <a:gd name="T1" fmla="*/ 449263 h 340"/>
                <a:gd name="T2" fmla="*/ 90488 w 312"/>
                <a:gd name="T3" fmla="*/ 314325 h 340"/>
                <a:gd name="T4" fmla="*/ 90488 w 312"/>
                <a:gd name="T5" fmla="*/ 269875 h 340"/>
                <a:gd name="T6" fmla="*/ 0 w 312"/>
                <a:gd name="T7" fmla="*/ 179388 h 340"/>
                <a:gd name="T8" fmla="*/ 44450 w 312"/>
                <a:gd name="T9" fmla="*/ 134938 h 340"/>
                <a:gd name="T10" fmla="*/ 44450 w 312"/>
                <a:gd name="T11" fmla="*/ 0 h 340"/>
                <a:gd name="T12" fmla="*/ 225425 w 312"/>
                <a:gd name="T13" fmla="*/ 179388 h 340"/>
                <a:gd name="T14" fmla="*/ 269875 w 312"/>
                <a:gd name="T15" fmla="*/ 179388 h 340"/>
                <a:gd name="T16" fmla="*/ 314325 w 312"/>
                <a:gd name="T17" fmla="*/ 90488 h 340"/>
                <a:gd name="T18" fmla="*/ 360363 w 312"/>
                <a:gd name="T19" fmla="*/ 90488 h 340"/>
                <a:gd name="T20" fmla="*/ 404813 w 312"/>
                <a:gd name="T21" fmla="*/ 134938 h 340"/>
                <a:gd name="T22" fmla="*/ 495300 w 312"/>
                <a:gd name="T23" fmla="*/ 134938 h 340"/>
                <a:gd name="T24" fmla="*/ 449263 w 312"/>
                <a:gd name="T25" fmla="*/ 179388 h 340"/>
                <a:gd name="T26" fmla="*/ 449263 w 312"/>
                <a:gd name="T27" fmla="*/ 269875 h 340"/>
                <a:gd name="T28" fmla="*/ 404813 w 312"/>
                <a:gd name="T29" fmla="*/ 360363 h 340"/>
                <a:gd name="T30" fmla="*/ 314325 w 312"/>
                <a:gd name="T31" fmla="*/ 360363 h 340"/>
                <a:gd name="T32" fmla="*/ 269875 w 312"/>
                <a:gd name="T33" fmla="*/ 539750 h 340"/>
                <a:gd name="T34" fmla="*/ 225425 w 312"/>
                <a:gd name="T35" fmla="*/ 449263 h 340"/>
                <a:gd name="T36" fmla="*/ 134938 w 312"/>
                <a:gd name="T37" fmla="*/ 449263 h 3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12" h="340">
                  <a:moveTo>
                    <a:pt x="85" y="283"/>
                  </a:moveTo>
                  <a:lnTo>
                    <a:pt x="57" y="198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28" y="0"/>
                  </a:lnTo>
                  <a:lnTo>
                    <a:pt x="142" y="113"/>
                  </a:lnTo>
                  <a:lnTo>
                    <a:pt x="170" y="113"/>
                  </a:lnTo>
                  <a:lnTo>
                    <a:pt x="198" y="57"/>
                  </a:lnTo>
                  <a:lnTo>
                    <a:pt x="227" y="57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198" y="227"/>
                  </a:lnTo>
                  <a:lnTo>
                    <a:pt x="170" y="340"/>
                  </a:lnTo>
                  <a:lnTo>
                    <a:pt x="142" y="283"/>
                  </a:lnTo>
                  <a:lnTo>
                    <a:pt x="85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6" name="Freeform 128"/>
            <p:cNvSpPr>
              <a:spLocks/>
            </p:cNvSpPr>
            <p:nvPr/>
          </p:nvSpPr>
          <p:spPr bwMode="auto">
            <a:xfrm>
              <a:off x="5321300" y="3405188"/>
              <a:ext cx="449263" cy="360362"/>
            </a:xfrm>
            <a:custGeom>
              <a:avLst/>
              <a:gdLst>
                <a:gd name="T0" fmla="*/ 358775 w 283"/>
                <a:gd name="T1" fmla="*/ 0 h 227"/>
                <a:gd name="T2" fmla="*/ 269875 w 283"/>
                <a:gd name="T3" fmla="*/ 90487 h 227"/>
                <a:gd name="T4" fmla="*/ 223838 w 283"/>
                <a:gd name="T5" fmla="*/ 90487 h 227"/>
                <a:gd name="T6" fmla="*/ 44450 w 283"/>
                <a:gd name="T7" fmla="*/ 134937 h 227"/>
                <a:gd name="T8" fmla="*/ 0 w 283"/>
                <a:gd name="T9" fmla="*/ 180975 h 227"/>
                <a:gd name="T10" fmla="*/ 44450 w 283"/>
                <a:gd name="T11" fmla="*/ 360362 h 227"/>
                <a:gd name="T12" fmla="*/ 88900 w 283"/>
                <a:gd name="T13" fmla="*/ 360362 h 227"/>
                <a:gd name="T14" fmla="*/ 179388 w 283"/>
                <a:gd name="T15" fmla="*/ 315912 h 227"/>
                <a:gd name="T16" fmla="*/ 314325 w 283"/>
                <a:gd name="T17" fmla="*/ 315912 h 227"/>
                <a:gd name="T18" fmla="*/ 404813 w 283"/>
                <a:gd name="T19" fmla="*/ 360362 h 227"/>
                <a:gd name="T20" fmla="*/ 449263 w 283"/>
                <a:gd name="T21" fmla="*/ 269875 h 227"/>
                <a:gd name="T22" fmla="*/ 404813 w 283"/>
                <a:gd name="T23" fmla="*/ 269875 h 227"/>
                <a:gd name="T24" fmla="*/ 404813 w 283"/>
                <a:gd name="T25" fmla="*/ 134937 h 227"/>
                <a:gd name="T26" fmla="*/ 358775 w 283"/>
                <a:gd name="T27" fmla="*/ 0 h 2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3" h="227">
                  <a:moveTo>
                    <a:pt x="226" y="0"/>
                  </a:moveTo>
                  <a:lnTo>
                    <a:pt x="170" y="57"/>
                  </a:lnTo>
                  <a:lnTo>
                    <a:pt x="141" y="57"/>
                  </a:lnTo>
                  <a:lnTo>
                    <a:pt x="28" y="85"/>
                  </a:lnTo>
                  <a:lnTo>
                    <a:pt x="0" y="114"/>
                  </a:lnTo>
                  <a:lnTo>
                    <a:pt x="28" y="227"/>
                  </a:lnTo>
                  <a:lnTo>
                    <a:pt x="56" y="227"/>
                  </a:lnTo>
                  <a:lnTo>
                    <a:pt x="113" y="199"/>
                  </a:lnTo>
                  <a:lnTo>
                    <a:pt x="198" y="199"/>
                  </a:lnTo>
                  <a:lnTo>
                    <a:pt x="255" y="227"/>
                  </a:lnTo>
                  <a:lnTo>
                    <a:pt x="283" y="170"/>
                  </a:lnTo>
                  <a:lnTo>
                    <a:pt x="255" y="170"/>
                  </a:lnTo>
                  <a:lnTo>
                    <a:pt x="255" y="85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7" name="Freeform 129"/>
            <p:cNvSpPr>
              <a:spLocks/>
            </p:cNvSpPr>
            <p:nvPr/>
          </p:nvSpPr>
          <p:spPr bwMode="auto">
            <a:xfrm>
              <a:off x="5365750" y="3225800"/>
              <a:ext cx="314325" cy="314325"/>
            </a:xfrm>
            <a:custGeom>
              <a:avLst/>
              <a:gdLst>
                <a:gd name="T0" fmla="*/ 0 w 198"/>
                <a:gd name="T1" fmla="*/ 314325 h 198"/>
                <a:gd name="T2" fmla="*/ 0 w 198"/>
                <a:gd name="T3" fmla="*/ 269875 h 198"/>
                <a:gd name="T4" fmla="*/ 44450 w 198"/>
                <a:gd name="T5" fmla="*/ 225425 h 198"/>
                <a:gd name="T6" fmla="*/ 90488 w 198"/>
                <a:gd name="T7" fmla="*/ 0 h 198"/>
                <a:gd name="T8" fmla="*/ 134938 w 198"/>
                <a:gd name="T9" fmla="*/ 88900 h 198"/>
                <a:gd name="T10" fmla="*/ 225425 w 198"/>
                <a:gd name="T11" fmla="*/ 88900 h 198"/>
                <a:gd name="T12" fmla="*/ 269875 w 198"/>
                <a:gd name="T13" fmla="*/ 179388 h 198"/>
                <a:gd name="T14" fmla="*/ 314325 w 198"/>
                <a:gd name="T15" fmla="*/ 179388 h 198"/>
                <a:gd name="T16" fmla="*/ 225425 w 198"/>
                <a:gd name="T17" fmla="*/ 269875 h 198"/>
                <a:gd name="T18" fmla="*/ 179388 w 198"/>
                <a:gd name="T19" fmla="*/ 269875 h 198"/>
                <a:gd name="T20" fmla="*/ 0 w 198"/>
                <a:gd name="T21" fmla="*/ 314325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0" y="198"/>
                  </a:moveTo>
                  <a:lnTo>
                    <a:pt x="0" y="170"/>
                  </a:lnTo>
                  <a:lnTo>
                    <a:pt x="28" y="142"/>
                  </a:lnTo>
                  <a:lnTo>
                    <a:pt x="57" y="0"/>
                  </a:lnTo>
                  <a:lnTo>
                    <a:pt x="85" y="56"/>
                  </a:lnTo>
                  <a:lnTo>
                    <a:pt x="142" y="56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142" y="170"/>
                  </a:lnTo>
                  <a:lnTo>
                    <a:pt x="113" y="170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8" name="Freeform 130"/>
            <p:cNvSpPr>
              <a:spLocks/>
            </p:cNvSpPr>
            <p:nvPr/>
          </p:nvSpPr>
          <p:spPr bwMode="auto">
            <a:xfrm>
              <a:off x="5410200" y="2595563"/>
              <a:ext cx="585788" cy="674687"/>
            </a:xfrm>
            <a:custGeom>
              <a:avLst/>
              <a:gdLst>
                <a:gd name="T0" fmla="*/ 46038 w 369"/>
                <a:gd name="T1" fmla="*/ 495300 h 425"/>
                <a:gd name="T2" fmla="*/ 0 w 369"/>
                <a:gd name="T3" fmla="*/ 314325 h 425"/>
                <a:gd name="T4" fmla="*/ 46038 w 369"/>
                <a:gd name="T5" fmla="*/ 269875 h 425"/>
                <a:gd name="T6" fmla="*/ 0 w 369"/>
                <a:gd name="T7" fmla="*/ 179387 h 425"/>
                <a:gd name="T8" fmla="*/ 46038 w 369"/>
                <a:gd name="T9" fmla="*/ 134937 h 425"/>
                <a:gd name="T10" fmla="*/ 0 w 369"/>
                <a:gd name="T11" fmla="*/ 90487 h 425"/>
                <a:gd name="T12" fmla="*/ 134938 w 369"/>
                <a:gd name="T13" fmla="*/ 44450 h 425"/>
                <a:gd name="T14" fmla="*/ 180975 w 369"/>
                <a:gd name="T15" fmla="*/ 0 h 425"/>
                <a:gd name="T16" fmla="*/ 269875 w 369"/>
                <a:gd name="T17" fmla="*/ 0 h 425"/>
                <a:gd name="T18" fmla="*/ 360363 w 369"/>
                <a:gd name="T19" fmla="*/ 90487 h 425"/>
                <a:gd name="T20" fmla="*/ 495300 w 369"/>
                <a:gd name="T21" fmla="*/ 90487 h 425"/>
                <a:gd name="T22" fmla="*/ 450850 w 369"/>
                <a:gd name="T23" fmla="*/ 134937 h 425"/>
                <a:gd name="T24" fmla="*/ 450850 w 369"/>
                <a:gd name="T25" fmla="*/ 314325 h 425"/>
                <a:gd name="T26" fmla="*/ 360363 w 369"/>
                <a:gd name="T27" fmla="*/ 404812 h 425"/>
                <a:gd name="T28" fmla="*/ 495300 w 369"/>
                <a:gd name="T29" fmla="*/ 404812 h 425"/>
                <a:gd name="T30" fmla="*/ 585788 w 369"/>
                <a:gd name="T31" fmla="*/ 630237 h 425"/>
                <a:gd name="T32" fmla="*/ 541338 w 369"/>
                <a:gd name="T33" fmla="*/ 674687 h 425"/>
                <a:gd name="T34" fmla="*/ 360363 w 369"/>
                <a:gd name="T35" fmla="*/ 630237 h 425"/>
                <a:gd name="T36" fmla="*/ 225425 w 369"/>
                <a:gd name="T37" fmla="*/ 449262 h 425"/>
                <a:gd name="T38" fmla="*/ 46038 w 369"/>
                <a:gd name="T39" fmla="*/ 495300 h 4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69" h="425">
                  <a:moveTo>
                    <a:pt x="29" y="312"/>
                  </a:moveTo>
                  <a:lnTo>
                    <a:pt x="0" y="198"/>
                  </a:lnTo>
                  <a:lnTo>
                    <a:pt x="29" y="170"/>
                  </a:lnTo>
                  <a:lnTo>
                    <a:pt x="0" y="113"/>
                  </a:lnTo>
                  <a:lnTo>
                    <a:pt x="29" y="85"/>
                  </a:lnTo>
                  <a:lnTo>
                    <a:pt x="0" y="57"/>
                  </a:lnTo>
                  <a:lnTo>
                    <a:pt x="85" y="28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84" y="85"/>
                  </a:lnTo>
                  <a:lnTo>
                    <a:pt x="284" y="198"/>
                  </a:lnTo>
                  <a:lnTo>
                    <a:pt x="227" y="255"/>
                  </a:lnTo>
                  <a:lnTo>
                    <a:pt x="312" y="255"/>
                  </a:lnTo>
                  <a:lnTo>
                    <a:pt x="369" y="397"/>
                  </a:lnTo>
                  <a:lnTo>
                    <a:pt x="341" y="425"/>
                  </a:lnTo>
                  <a:lnTo>
                    <a:pt x="227" y="397"/>
                  </a:lnTo>
                  <a:lnTo>
                    <a:pt x="142" y="283"/>
                  </a:lnTo>
                  <a:lnTo>
                    <a:pt x="29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9" name="Freeform 131"/>
            <p:cNvSpPr>
              <a:spLocks/>
            </p:cNvSpPr>
            <p:nvPr/>
          </p:nvSpPr>
          <p:spPr bwMode="auto">
            <a:xfrm>
              <a:off x="4375150" y="2820988"/>
              <a:ext cx="720725" cy="674687"/>
            </a:xfrm>
            <a:custGeom>
              <a:avLst/>
              <a:gdLst>
                <a:gd name="T0" fmla="*/ 46038 w 454"/>
                <a:gd name="T1" fmla="*/ 0 h 425"/>
                <a:gd name="T2" fmla="*/ 0 w 454"/>
                <a:gd name="T3" fmla="*/ 88900 h 425"/>
                <a:gd name="T4" fmla="*/ 0 w 454"/>
                <a:gd name="T5" fmla="*/ 358775 h 425"/>
                <a:gd name="T6" fmla="*/ 180975 w 454"/>
                <a:gd name="T7" fmla="*/ 449262 h 425"/>
                <a:gd name="T8" fmla="*/ 225425 w 454"/>
                <a:gd name="T9" fmla="*/ 630237 h 425"/>
                <a:gd name="T10" fmla="*/ 315913 w 454"/>
                <a:gd name="T11" fmla="*/ 674687 h 425"/>
                <a:gd name="T12" fmla="*/ 315913 w 454"/>
                <a:gd name="T13" fmla="*/ 630237 h 425"/>
                <a:gd name="T14" fmla="*/ 404813 w 454"/>
                <a:gd name="T15" fmla="*/ 630237 h 425"/>
                <a:gd name="T16" fmla="*/ 450850 w 454"/>
                <a:gd name="T17" fmla="*/ 584200 h 425"/>
                <a:gd name="T18" fmla="*/ 539750 w 454"/>
                <a:gd name="T19" fmla="*/ 630237 h 425"/>
                <a:gd name="T20" fmla="*/ 539750 w 454"/>
                <a:gd name="T21" fmla="*/ 493712 h 425"/>
                <a:gd name="T22" fmla="*/ 676275 w 454"/>
                <a:gd name="T23" fmla="*/ 539750 h 425"/>
                <a:gd name="T24" fmla="*/ 720725 w 454"/>
                <a:gd name="T25" fmla="*/ 404812 h 425"/>
                <a:gd name="T26" fmla="*/ 630238 w 454"/>
                <a:gd name="T27" fmla="*/ 358775 h 425"/>
                <a:gd name="T28" fmla="*/ 495300 w 454"/>
                <a:gd name="T29" fmla="*/ 358775 h 425"/>
                <a:gd name="T30" fmla="*/ 450850 w 454"/>
                <a:gd name="T31" fmla="*/ 269875 h 425"/>
                <a:gd name="T32" fmla="*/ 225425 w 454"/>
                <a:gd name="T33" fmla="*/ 179387 h 425"/>
                <a:gd name="T34" fmla="*/ 46038 w 454"/>
                <a:gd name="T35" fmla="*/ 0 h 4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425">
                  <a:moveTo>
                    <a:pt x="29" y="0"/>
                  </a:moveTo>
                  <a:lnTo>
                    <a:pt x="0" y="56"/>
                  </a:lnTo>
                  <a:lnTo>
                    <a:pt x="0" y="226"/>
                  </a:lnTo>
                  <a:lnTo>
                    <a:pt x="114" y="283"/>
                  </a:lnTo>
                  <a:lnTo>
                    <a:pt x="142" y="397"/>
                  </a:lnTo>
                  <a:lnTo>
                    <a:pt x="199" y="425"/>
                  </a:lnTo>
                  <a:lnTo>
                    <a:pt x="199" y="397"/>
                  </a:lnTo>
                  <a:lnTo>
                    <a:pt x="255" y="397"/>
                  </a:lnTo>
                  <a:lnTo>
                    <a:pt x="284" y="368"/>
                  </a:lnTo>
                  <a:lnTo>
                    <a:pt x="340" y="397"/>
                  </a:lnTo>
                  <a:lnTo>
                    <a:pt x="340" y="311"/>
                  </a:lnTo>
                  <a:lnTo>
                    <a:pt x="426" y="340"/>
                  </a:lnTo>
                  <a:lnTo>
                    <a:pt x="454" y="255"/>
                  </a:lnTo>
                  <a:lnTo>
                    <a:pt x="397" y="226"/>
                  </a:lnTo>
                  <a:lnTo>
                    <a:pt x="312" y="226"/>
                  </a:lnTo>
                  <a:lnTo>
                    <a:pt x="284" y="170"/>
                  </a:lnTo>
                  <a:lnTo>
                    <a:pt x="142" y="113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0" name="Freeform 132"/>
            <p:cNvSpPr>
              <a:spLocks/>
            </p:cNvSpPr>
            <p:nvPr/>
          </p:nvSpPr>
          <p:spPr bwMode="auto">
            <a:xfrm>
              <a:off x="4375150" y="3179763"/>
              <a:ext cx="676275" cy="630237"/>
            </a:xfrm>
            <a:custGeom>
              <a:avLst/>
              <a:gdLst>
                <a:gd name="T0" fmla="*/ 676275 w 426"/>
                <a:gd name="T1" fmla="*/ 180975 h 397"/>
                <a:gd name="T2" fmla="*/ 676275 w 426"/>
                <a:gd name="T3" fmla="*/ 315912 h 397"/>
                <a:gd name="T4" fmla="*/ 630238 w 426"/>
                <a:gd name="T5" fmla="*/ 406400 h 397"/>
                <a:gd name="T6" fmla="*/ 495300 w 426"/>
                <a:gd name="T7" fmla="*/ 495300 h 397"/>
                <a:gd name="T8" fmla="*/ 450850 w 426"/>
                <a:gd name="T9" fmla="*/ 585787 h 397"/>
                <a:gd name="T10" fmla="*/ 360363 w 426"/>
                <a:gd name="T11" fmla="*/ 585787 h 397"/>
                <a:gd name="T12" fmla="*/ 315913 w 426"/>
                <a:gd name="T13" fmla="*/ 541337 h 397"/>
                <a:gd name="T14" fmla="*/ 269875 w 426"/>
                <a:gd name="T15" fmla="*/ 541337 h 397"/>
                <a:gd name="T16" fmla="*/ 225425 w 426"/>
                <a:gd name="T17" fmla="*/ 630237 h 397"/>
                <a:gd name="T18" fmla="*/ 180975 w 426"/>
                <a:gd name="T19" fmla="*/ 630237 h 397"/>
                <a:gd name="T20" fmla="*/ 0 w 426"/>
                <a:gd name="T21" fmla="*/ 450850 h 397"/>
                <a:gd name="T22" fmla="*/ 0 w 426"/>
                <a:gd name="T23" fmla="*/ 0 h 397"/>
                <a:gd name="T24" fmla="*/ 180975 w 426"/>
                <a:gd name="T25" fmla="*/ 90487 h 397"/>
                <a:gd name="T26" fmla="*/ 225425 w 426"/>
                <a:gd name="T27" fmla="*/ 271462 h 397"/>
                <a:gd name="T28" fmla="*/ 315913 w 426"/>
                <a:gd name="T29" fmla="*/ 315912 h 397"/>
                <a:gd name="T30" fmla="*/ 315913 w 426"/>
                <a:gd name="T31" fmla="*/ 271462 h 397"/>
                <a:gd name="T32" fmla="*/ 404813 w 426"/>
                <a:gd name="T33" fmla="*/ 271462 h 397"/>
                <a:gd name="T34" fmla="*/ 450850 w 426"/>
                <a:gd name="T35" fmla="*/ 225425 h 397"/>
                <a:gd name="T36" fmla="*/ 539750 w 426"/>
                <a:gd name="T37" fmla="*/ 271462 h 397"/>
                <a:gd name="T38" fmla="*/ 539750 w 426"/>
                <a:gd name="T39" fmla="*/ 134937 h 397"/>
                <a:gd name="T40" fmla="*/ 676275 w 426"/>
                <a:gd name="T41" fmla="*/ 180975 h 39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26" h="397">
                  <a:moveTo>
                    <a:pt x="426" y="114"/>
                  </a:moveTo>
                  <a:lnTo>
                    <a:pt x="426" y="199"/>
                  </a:lnTo>
                  <a:lnTo>
                    <a:pt x="397" y="256"/>
                  </a:lnTo>
                  <a:lnTo>
                    <a:pt x="312" y="312"/>
                  </a:lnTo>
                  <a:lnTo>
                    <a:pt x="284" y="369"/>
                  </a:lnTo>
                  <a:lnTo>
                    <a:pt x="227" y="369"/>
                  </a:lnTo>
                  <a:lnTo>
                    <a:pt x="199" y="341"/>
                  </a:lnTo>
                  <a:lnTo>
                    <a:pt x="170" y="341"/>
                  </a:lnTo>
                  <a:lnTo>
                    <a:pt x="142" y="397"/>
                  </a:lnTo>
                  <a:lnTo>
                    <a:pt x="114" y="397"/>
                  </a:lnTo>
                  <a:lnTo>
                    <a:pt x="0" y="284"/>
                  </a:lnTo>
                  <a:lnTo>
                    <a:pt x="0" y="0"/>
                  </a:lnTo>
                  <a:lnTo>
                    <a:pt x="114" y="57"/>
                  </a:lnTo>
                  <a:lnTo>
                    <a:pt x="142" y="171"/>
                  </a:lnTo>
                  <a:lnTo>
                    <a:pt x="199" y="199"/>
                  </a:lnTo>
                  <a:lnTo>
                    <a:pt x="199" y="171"/>
                  </a:lnTo>
                  <a:lnTo>
                    <a:pt x="255" y="171"/>
                  </a:lnTo>
                  <a:lnTo>
                    <a:pt x="284" y="142"/>
                  </a:lnTo>
                  <a:lnTo>
                    <a:pt x="340" y="171"/>
                  </a:lnTo>
                  <a:lnTo>
                    <a:pt x="340" y="85"/>
                  </a:lnTo>
                  <a:lnTo>
                    <a:pt x="426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1" name="Freeform 133"/>
            <p:cNvSpPr>
              <a:spLocks/>
            </p:cNvSpPr>
            <p:nvPr/>
          </p:nvSpPr>
          <p:spPr bwMode="auto">
            <a:xfrm>
              <a:off x="5365750" y="3721100"/>
              <a:ext cx="269875" cy="404813"/>
            </a:xfrm>
            <a:custGeom>
              <a:avLst/>
              <a:gdLst>
                <a:gd name="T0" fmla="*/ 44450 w 170"/>
                <a:gd name="T1" fmla="*/ 44450 h 255"/>
                <a:gd name="T2" fmla="*/ 0 w 170"/>
                <a:gd name="T3" fmla="*/ 269875 h 255"/>
                <a:gd name="T4" fmla="*/ 44450 w 170"/>
                <a:gd name="T5" fmla="*/ 269875 h 255"/>
                <a:gd name="T6" fmla="*/ 44450 w 170"/>
                <a:gd name="T7" fmla="*/ 404813 h 255"/>
                <a:gd name="T8" fmla="*/ 179388 w 170"/>
                <a:gd name="T9" fmla="*/ 269875 h 255"/>
                <a:gd name="T10" fmla="*/ 179388 w 170"/>
                <a:gd name="T11" fmla="*/ 179388 h 255"/>
                <a:gd name="T12" fmla="*/ 269875 w 170"/>
                <a:gd name="T13" fmla="*/ 0 h 255"/>
                <a:gd name="T14" fmla="*/ 134938 w 170"/>
                <a:gd name="T15" fmla="*/ 0 h 255"/>
                <a:gd name="T16" fmla="*/ 44450 w 170"/>
                <a:gd name="T17" fmla="*/ 44450 h 2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255">
                  <a:moveTo>
                    <a:pt x="28" y="28"/>
                  </a:moveTo>
                  <a:lnTo>
                    <a:pt x="0" y="170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2" name="Freeform 134"/>
            <p:cNvSpPr>
              <a:spLocks/>
            </p:cNvSpPr>
            <p:nvPr/>
          </p:nvSpPr>
          <p:spPr bwMode="auto">
            <a:xfrm>
              <a:off x="5627688" y="3675063"/>
              <a:ext cx="187325" cy="360362"/>
            </a:xfrm>
            <a:custGeom>
              <a:avLst/>
              <a:gdLst>
                <a:gd name="T0" fmla="*/ 4763 w 118"/>
                <a:gd name="T1" fmla="*/ 47625 h 227"/>
                <a:gd name="T2" fmla="*/ 1588 w 118"/>
                <a:gd name="T3" fmla="*/ 77787 h 227"/>
                <a:gd name="T4" fmla="*/ 7938 w 118"/>
                <a:gd name="T5" fmla="*/ 315912 h 227"/>
                <a:gd name="T6" fmla="*/ 52388 w 118"/>
                <a:gd name="T7" fmla="*/ 360362 h 227"/>
                <a:gd name="T8" fmla="*/ 142875 w 118"/>
                <a:gd name="T9" fmla="*/ 225425 h 227"/>
                <a:gd name="T10" fmla="*/ 142875 w 118"/>
                <a:gd name="T11" fmla="*/ 134937 h 227"/>
                <a:gd name="T12" fmla="*/ 187325 w 118"/>
                <a:gd name="T13" fmla="*/ 0 h 227"/>
                <a:gd name="T14" fmla="*/ 142875 w 118"/>
                <a:gd name="T15" fmla="*/ 0 h 227"/>
                <a:gd name="T16" fmla="*/ 98425 w 118"/>
                <a:gd name="T17" fmla="*/ 90487 h 227"/>
                <a:gd name="T18" fmla="*/ 4763 w 118"/>
                <a:gd name="T19" fmla="*/ 47625 h 2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8" h="227">
                  <a:moveTo>
                    <a:pt x="3" y="30"/>
                  </a:moveTo>
                  <a:cubicBezTo>
                    <a:pt x="0" y="40"/>
                    <a:pt x="1" y="34"/>
                    <a:pt x="1" y="49"/>
                  </a:cubicBezTo>
                  <a:lnTo>
                    <a:pt x="5" y="199"/>
                  </a:lnTo>
                  <a:lnTo>
                    <a:pt x="33" y="227"/>
                  </a:lnTo>
                  <a:lnTo>
                    <a:pt x="90" y="142"/>
                  </a:lnTo>
                  <a:lnTo>
                    <a:pt x="90" y="85"/>
                  </a:lnTo>
                  <a:lnTo>
                    <a:pt x="118" y="0"/>
                  </a:lnTo>
                  <a:lnTo>
                    <a:pt x="90" y="0"/>
                  </a:lnTo>
                  <a:lnTo>
                    <a:pt x="62" y="57"/>
                  </a:lnTo>
                  <a:lnTo>
                    <a:pt x="3" y="3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3" name="Freeform 135"/>
            <p:cNvSpPr>
              <a:spLocks/>
            </p:cNvSpPr>
            <p:nvPr/>
          </p:nvSpPr>
          <p:spPr bwMode="auto">
            <a:xfrm>
              <a:off x="5680075" y="3900488"/>
              <a:ext cx="406400" cy="314325"/>
            </a:xfrm>
            <a:custGeom>
              <a:avLst/>
              <a:gdLst>
                <a:gd name="T0" fmla="*/ 0 w 256"/>
                <a:gd name="T1" fmla="*/ 134938 h 198"/>
                <a:gd name="T2" fmla="*/ 90488 w 256"/>
                <a:gd name="T3" fmla="*/ 0 h 198"/>
                <a:gd name="T4" fmla="*/ 315913 w 256"/>
                <a:gd name="T5" fmla="*/ 0 h 198"/>
                <a:gd name="T6" fmla="*/ 406400 w 256"/>
                <a:gd name="T7" fmla="*/ 134938 h 198"/>
                <a:gd name="T8" fmla="*/ 406400 w 256"/>
                <a:gd name="T9" fmla="*/ 269875 h 198"/>
                <a:gd name="T10" fmla="*/ 315913 w 256"/>
                <a:gd name="T11" fmla="*/ 314325 h 198"/>
                <a:gd name="T12" fmla="*/ 90488 w 256"/>
                <a:gd name="T13" fmla="*/ 225425 h 198"/>
                <a:gd name="T14" fmla="*/ 0 w 256"/>
                <a:gd name="T15" fmla="*/ 134938 h 1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6" h="198">
                  <a:moveTo>
                    <a:pt x="0" y="85"/>
                  </a:moveTo>
                  <a:lnTo>
                    <a:pt x="57" y="0"/>
                  </a:lnTo>
                  <a:lnTo>
                    <a:pt x="199" y="0"/>
                  </a:lnTo>
                  <a:lnTo>
                    <a:pt x="256" y="85"/>
                  </a:lnTo>
                  <a:lnTo>
                    <a:pt x="256" y="170"/>
                  </a:lnTo>
                  <a:lnTo>
                    <a:pt x="199" y="198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4" name="Freeform 136"/>
            <p:cNvSpPr>
              <a:spLocks/>
            </p:cNvSpPr>
            <p:nvPr/>
          </p:nvSpPr>
          <p:spPr bwMode="auto">
            <a:xfrm>
              <a:off x="3879850" y="3810000"/>
              <a:ext cx="585788" cy="541338"/>
            </a:xfrm>
            <a:custGeom>
              <a:avLst/>
              <a:gdLst>
                <a:gd name="T0" fmla="*/ 450850 w 369"/>
                <a:gd name="T1" fmla="*/ 0 h 341"/>
                <a:gd name="T2" fmla="*/ 360363 w 369"/>
                <a:gd name="T3" fmla="*/ 180975 h 341"/>
                <a:gd name="T4" fmla="*/ 46038 w 369"/>
                <a:gd name="T5" fmla="*/ 315913 h 341"/>
                <a:gd name="T6" fmla="*/ 0 w 369"/>
                <a:gd name="T7" fmla="*/ 404813 h 341"/>
                <a:gd name="T8" fmla="*/ 90488 w 369"/>
                <a:gd name="T9" fmla="*/ 450850 h 341"/>
                <a:gd name="T10" fmla="*/ 134938 w 369"/>
                <a:gd name="T11" fmla="*/ 404813 h 341"/>
                <a:gd name="T12" fmla="*/ 180975 w 369"/>
                <a:gd name="T13" fmla="*/ 495300 h 341"/>
                <a:gd name="T14" fmla="*/ 225425 w 369"/>
                <a:gd name="T15" fmla="*/ 495300 h 341"/>
                <a:gd name="T16" fmla="*/ 271463 w 369"/>
                <a:gd name="T17" fmla="*/ 541338 h 341"/>
                <a:gd name="T18" fmla="*/ 315913 w 369"/>
                <a:gd name="T19" fmla="*/ 495300 h 341"/>
                <a:gd name="T20" fmla="*/ 541338 w 369"/>
                <a:gd name="T21" fmla="*/ 404813 h 341"/>
                <a:gd name="T22" fmla="*/ 585788 w 369"/>
                <a:gd name="T23" fmla="*/ 360363 h 341"/>
                <a:gd name="T24" fmla="*/ 585788 w 369"/>
                <a:gd name="T25" fmla="*/ 269875 h 341"/>
                <a:gd name="T26" fmla="*/ 541338 w 369"/>
                <a:gd name="T27" fmla="*/ 134938 h 341"/>
                <a:gd name="T28" fmla="*/ 541338 w 369"/>
                <a:gd name="T29" fmla="*/ 90488 h 341"/>
                <a:gd name="T30" fmla="*/ 450850 w 369"/>
                <a:gd name="T31" fmla="*/ 0 h 3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69" h="341">
                  <a:moveTo>
                    <a:pt x="284" y="0"/>
                  </a:moveTo>
                  <a:lnTo>
                    <a:pt x="227" y="114"/>
                  </a:lnTo>
                  <a:lnTo>
                    <a:pt x="29" y="199"/>
                  </a:lnTo>
                  <a:lnTo>
                    <a:pt x="0" y="255"/>
                  </a:lnTo>
                  <a:lnTo>
                    <a:pt x="57" y="284"/>
                  </a:lnTo>
                  <a:lnTo>
                    <a:pt x="85" y="255"/>
                  </a:lnTo>
                  <a:lnTo>
                    <a:pt x="114" y="312"/>
                  </a:lnTo>
                  <a:lnTo>
                    <a:pt x="142" y="312"/>
                  </a:lnTo>
                  <a:lnTo>
                    <a:pt x="171" y="341"/>
                  </a:lnTo>
                  <a:lnTo>
                    <a:pt x="199" y="312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69" y="170"/>
                  </a:lnTo>
                  <a:lnTo>
                    <a:pt x="341" y="85"/>
                  </a:lnTo>
                  <a:lnTo>
                    <a:pt x="341" y="5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5" name="Freeform 137"/>
            <p:cNvSpPr>
              <a:spLocks/>
            </p:cNvSpPr>
            <p:nvPr/>
          </p:nvSpPr>
          <p:spPr bwMode="auto">
            <a:xfrm>
              <a:off x="4240213" y="5205413"/>
              <a:ext cx="180975" cy="315912"/>
            </a:xfrm>
            <a:custGeom>
              <a:avLst/>
              <a:gdLst>
                <a:gd name="T0" fmla="*/ 180975 w 114"/>
                <a:gd name="T1" fmla="*/ 0 h 199"/>
                <a:gd name="T2" fmla="*/ 90488 w 114"/>
                <a:gd name="T3" fmla="*/ 0 h 199"/>
                <a:gd name="T4" fmla="*/ 0 w 114"/>
                <a:gd name="T5" fmla="*/ 180975 h 199"/>
                <a:gd name="T6" fmla="*/ 0 w 114"/>
                <a:gd name="T7" fmla="*/ 269875 h 199"/>
                <a:gd name="T8" fmla="*/ 90488 w 114"/>
                <a:gd name="T9" fmla="*/ 315912 h 199"/>
                <a:gd name="T10" fmla="*/ 180975 w 114"/>
                <a:gd name="T11" fmla="*/ 180975 h 199"/>
                <a:gd name="T12" fmla="*/ 180975 w 114"/>
                <a:gd name="T13" fmla="*/ 90487 h 199"/>
                <a:gd name="T14" fmla="*/ 134938 w 114"/>
                <a:gd name="T15" fmla="*/ 90487 h 199"/>
                <a:gd name="T16" fmla="*/ 180975 w 114"/>
                <a:gd name="T17" fmla="*/ 0 h 1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4" h="199">
                  <a:moveTo>
                    <a:pt x="114" y="0"/>
                  </a:moveTo>
                  <a:lnTo>
                    <a:pt x="57" y="0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99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85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6" name="Freeform 138"/>
            <p:cNvSpPr>
              <a:spLocks/>
            </p:cNvSpPr>
            <p:nvPr/>
          </p:nvSpPr>
          <p:spPr bwMode="auto">
            <a:xfrm>
              <a:off x="4014788" y="4621213"/>
              <a:ext cx="495300" cy="900112"/>
            </a:xfrm>
            <a:custGeom>
              <a:avLst/>
              <a:gdLst>
                <a:gd name="T0" fmla="*/ 225425 w 312"/>
                <a:gd name="T1" fmla="*/ 854075 h 567"/>
                <a:gd name="T2" fmla="*/ 90488 w 312"/>
                <a:gd name="T3" fmla="*/ 854075 h 567"/>
                <a:gd name="T4" fmla="*/ 46038 w 312"/>
                <a:gd name="T5" fmla="*/ 900112 h 567"/>
                <a:gd name="T6" fmla="*/ 0 w 312"/>
                <a:gd name="T7" fmla="*/ 854075 h 567"/>
                <a:gd name="T8" fmla="*/ 0 w 312"/>
                <a:gd name="T9" fmla="*/ 719137 h 567"/>
                <a:gd name="T10" fmla="*/ 90488 w 312"/>
                <a:gd name="T11" fmla="*/ 719137 h 567"/>
                <a:gd name="T12" fmla="*/ 180975 w 312"/>
                <a:gd name="T13" fmla="*/ 493712 h 567"/>
                <a:gd name="T14" fmla="*/ 180975 w 312"/>
                <a:gd name="T15" fmla="*/ 404812 h 567"/>
                <a:gd name="T16" fmla="*/ 225425 w 312"/>
                <a:gd name="T17" fmla="*/ 314325 h 567"/>
                <a:gd name="T18" fmla="*/ 225425 w 312"/>
                <a:gd name="T19" fmla="*/ 134937 h 567"/>
                <a:gd name="T20" fmla="*/ 180975 w 312"/>
                <a:gd name="T21" fmla="*/ 88900 h 567"/>
                <a:gd name="T22" fmla="*/ 136525 w 312"/>
                <a:gd name="T23" fmla="*/ 0 h 567"/>
                <a:gd name="T24" fmla="*/ 271463 w 312"/>
                <a:gd name="T25" fmla="*/ 0 h 567"/>
                <a:gd name="T26" fmla="*/ 360363 w 312"/>
                <a:gd name="T27" fmla="*/ 134937 h 567"/>
                <a:gd name="T28" fmla="*/ 450850 w 312"/>
                <a:gd name="T29" fmla="*/ 134937 h 567"/>
                <a:gd name="T30" fmla="*/ 495300 w 312"/>
                <a:gd name="T31" fmla="*/ 223837 h 567"/>
                <a:gd name="T32" fmla="*/ 406400 w 312"/>
                <a:gd name="T33" fmla="*/ 269875 h 567"/>
                <a:gd name="T34" fmla="*/ 271463 w 312"/>
                <a:gd name="T35" fmla="*/ 404812 h 567"/>
                <a:gd name="T36" fmla="*/ 271463 w 312"/>
                <a:gd name="T37" fmla="*/ 493712 h 567"/>
                <a:gd name="T38" fmla="*/ 315913 w 312"/>
                <a:gd name="T39" fmla="*/ 584200 h 567"/>
                <a:gd name="T40" fmla="*/ 225425 w 312"/>
                <a:gd name="T41" fmla="*/ 765175 h 567"/>
                <a:gd name="T42" fmla="*/ 225425 w 312"/>
                <a:gd name="T43" fmla="*/ 854075 h 56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12" h="567">
                  <a:moveTo>
                    <a:pt x="142" y="538"/>
                  </a:moveTo>
                  <a:lnTo>
                    <a:pt x="57" y="538"/>
                  </a:lnTo>
                  <a:lnTo>
                    <a:pt x="29" y="567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114" y="311"/>
                  </a:lnTo>
                  <a:lnTo>
                    <a:pt x="114" y="255"/>
                  </a:lnTo>
                  <a:lnTo>
                    <a:pt x="142" y="198"/>
                  </a:lnTo>
                  <a:lnTo>
                    <a:pt x="142" y="85"/>
                  </a:lnTo>
                  <a:lnTo>
                    <a:pt x="114" y="56"/>
                  </a:lnTo>
                  <a:lnTo>
                    <a:pt x="86" y="0"/>
                  </a:lnTo>
                  <a:lnTo>
                    <a:pt x="171" y="0"/>
                  </a:lnTo>
                  <a:lnTo>
                    <a:pt x="227" y="85"/>
                  </a:lnTo>
                  <a:lnTo>
                    <a:pt x="284" y="85"/>
                  </a:lnTo>
                  <a:lnTo>
                    <a:pt x="312" y="141"/>
                  </a:lnTo>
                  <a:lnTo>
                    <a:pt x="256" y="170"/>
                  </a:lnTo>
                  <a:lnTo>
                    <a:pt x="171" y="255"/>
                  </a:lnTo>
                  <a:lnTo>
                    <a:pt x="171" y="311"/>
                  </a:lnTo>
                  <a:lnTo>
                    <a:pt x="199" y="368"/>
                  </a:lnTo>
                  <a:lnTo>
                    <a:pt x="142" y="482"/>
                  </a:lnTo>
                  <a:lnTo>
                    <a:pt x="142" y="5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7" name="Freeform 139"/>
            <p:cNvSpPr>
              <a:spLocks/>
            </p:cNvSpPr>
            <p:nvPr/>
          </p:nvSpPr>
          <p:spPr bwMode="auto">
            <a:xfrm>
              <a:off x="4060825" y="5475288"/>
              <a:ext cx="360363" cy="360362"/>
            </a:xfrm>
            <a:custGeom>
              <a:avLst/>
              <a:gdLst>
                <a:gd name="T0" fmla="*/ 0 w 227"/>
                <a:gd name="T1" fmla="*/ 46037 h 227"/>
                <a:gd name="T2" fmla="*/ 44450 w 227"/>
                <a:gd name="T3" fmla="*/ 180975 h 227"/>
                <a:gd name="T4" fmla="*/ 44450 w 227"/>
                <a:gd name="T5" fmla="*/ 225425 h 227"/>
                <a:gd name="T6" fmla="*/ 90488 w 227"/>
                <a:gd name="T7" fmla="*/ 269875 h 227"/>
                <a:gd name="T8" fmla="*/ 90488 w 227"/>
                <a:gd name="T9" fmla="*/ 360362 h 227"/>
                <a:gd name="T10" fmla="*/ 179388 w 227"/>
                <a:gd name="T11" fmla="*/ 269875 h 227"/>
                <a:gd name="T12" fmla="*/ 360363 w 227"/>
                <a:gd name="T13" fmla="*/ 134937 h 227"/>
                <a:gd name="T14" fmla="*/ 314325 w 227"/>
                <a:gd name="T15" fmla="*/ 46037 h 227"/>
                <a:gd name="T16" fmla="*/ 269875 w 227"/>
                <a:gd name="T17" fmla="*/ 46037 h 227"/>
                <a:gd name="T18" fmla="*/ 179388 w 227"/>
                <a:gd name="T19" fmla="*/ 0 h 227"/>
                <a:gd name="T20" fmla="*/ 44450 w 227"/>
                <a:gd name="T21" fmla="*/ 0 h 227"/>
                <a:gd name="T22" fmla="*/ 0 w 227"/>
                <a:gd name="T23" fmla="*/ 46037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7" h="227">
                  <a:moveTo>
                    <a:pt x="0" y="29"/>
                  </a:moveTo>
                  <a:lnTo>
                    <a:pt x="28" y="114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3" y="170"/>
                  </a:lnTo>
                  <a:lnTo>
                    <a:pt x="227" y="85"/>
                  </a:lnTo>
                  <a:lnTo>
                    <a:pt x="198" y="29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8" name="Freeform 140"/>
            <p:cNvSpPr>
              <a:spLocks/>
            </p:cNvSpPr>
            <p:nvPr/>
          </p:nvSpPr>
          <p:spPr bwMode="auto">
            <a:xfrm>
              <a:off x="3744913" y="4214813"/>
              <a:ext cx="585787" cy="1306512"/>
            </a:xfrm>
            <a:custGeom>
              <a:avLst/>
              <a:gdLst>
                <a:gd name="T0" fmla="*/ 134937 w 369"/>
                <a:gd name="T1" fmla="*/ 0 h 823"/>
                <a:gd name="T2" fmla="*/ 90487 w 369"/>
                <a:gd name="T3" fmla="*/ 90487 h 823"/>
                <a:gd name="T4" fmla="*/ 180975 w 369"/>
                <a:gd name="T5" fmla="*/ 585787 h 823"/>
                <a:gd name="T6" fmla="*/ 269875 w 369"/>
                <a:gd name="T7" fmla="*/ 990600 h 823"/>
                <a:gd name="T8" fmla="*/ 0 w 369"/>
                <a:gd name="T9" fmla="*/ 1260475 h 823"/>
                <a:gd name="T10" fmla="*/ 46037 w 369"/>
                <a:gd name="T11" fmla="*/ 1306512 h 823"/>
                <a:gd name="T12" fmla="*/ 269875 w 369"/>
                <a:gd name="T13" fmla="*/ 1260475 h 823"/>
                <a:gd name="T14" fmla="*/ 269875 w 369"/>
                <a:gd name="T15" fmla="*/ 1125537 h 823"/>
                <a:gd name="T16" fmla="*/ 360362 w 369"/>
                <a:gd name="T17" fmla="*/ 1125537 h 823"/>
                <a:gd name="T18" fmla="*/ 450850 w 369"/>
                <a:gd name="T19" fmla="*/ 900112 h 823"/>
                <a:gd name="T20" fmla="*/ 450850 w 369"/>
                <a:gd name="T21" fmla="*/ 811212 h 823"/>
                <a:gd name="T22" fmla="*/ 495300 w 369"/>
                <a:gd name="T23" fmla="*/ 720725 h 823"/>
                <a:gd name="T24" fmla="*/ 495300 w 369"/>
                <a:gd name="T25" fmla="*/ 541337 h 823"/>
                <a:gd name="T26" fmla="*/ 450850 w 369"/>
                <a:gd name="T27" fmla="*/ 495300 h 823"/>
                <a:gd name="T28" fmla="*/ 406400 w 369"/>
                <a:gd name="T29" fmla="*/ 406400 h 823"/>
                <a:gd name="T30" fmla="*/ 495300 w 369"/>
                <a:gd name="T31" fmla="*/ 406400 h 823"/>
                <a:gd name="T32" fmla="*/ 541337 w 369"/>
                <a:gd name="T33" fmla="*/ 406400 h 823"/>
                <a:gd name="T34" fmla="*/ 585787 w 369"/>
                <a:gd name="T35" fmla="*/ 360362 h 823"/>
                <a:gd name="T36" fmla="*/ 406400 w 369"/>
                <a:gd name="T37" fmla="*/ 136525 h 823"/>
                <a:gd name="T38" fmla="*/ 360362 w 369"/>
                <a:gd name="T39" fmla="*/ 90487 h 823"/>
                <a:gd name="T40" fmla="*/ 315912 w 369"/>
                <a:gd name="T41" fmla="*/ 90487 h 823"/>
                <a:gd name="T42" fmla="*/ 269875 w 369"/>
                <a:gd name="T43" fmla="*/ 0 h 823"/>
                <a:gd name="T44" fmla="*/ 225425 w 369"/>
                <a:gd name="T45" fmla="*/ 46037 h 823"/>
                <a:gd name="T46" fmla="*/ 134937 w 369"/>
                <a:gd name="T47" fmla="*/ 0 h 8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69" h="823">
                  <a:moveTo>
                    <a:pt x="85" y="0"/>
                  </a:moveTo>
                  <a:lnTo>
                    <a:pt x="57" y="57"/>
                  </a:lnTo>
                  <a:lnTo>
                    <a:pt x="114" y="369"/>
                  </a:lnTo>
                  <a:lnTo>
                    <a:pt x="170" y="624"/>
                  </a:lnTo>
                  <a:lnTo>
                    <a:pt x="0" y="794"/>
                  </a:lnTo>
                  <a:lnTo>
                    <a:pt x="29" y="823"/>
                  </a:lnTo>
                  <a:lnTo>
                    <a:pt x="170" y="79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312" y="454"/>
                  </a:lnTo>
                  <a:lnTo>
                    <a:pt x="312" y="341"/>
                  </a:lnTo>
                  <a:lnTo>
                    <a:pt x="284" y="312"/>
                  </a:lnTo>
                  <a:lnTo>
                    <a:pt x="256" y="256"/>
                  </a:lnTo>
                  <a:lnTo>
                    <a:pt x="312" y="256"/>
                  </a:lnTo>
                  <a:lnTo>
                    <a:pt x="341" y="256"/>
                  </a:lnTo>
                  <a:lnTo>
                    <a:pt x="369" y="227"/>
                  </a:lnTo>
                  <a:lnTo>
                    <a:pt x="256" y="86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9" name="Freeform 141"/>
            <p:cNvSpPr>
              <a:spLocks/>
            </p:cNvSpPr>
            <p:nvPr/>
          </p:nvSpPr>
          <p:spPr bwMode="auto">
            <a:xfrm>
              <a:off x="4914900" y="3495675"/>
              <a:ext cx="406400" cy="990600"/>
            </a:xfrm>
            <a:custGeom>
              <a:avLst/>
              <a:gdLst>
                <a:gd name="T0" fmla="*/ 360363 w 256"/>
                <a:gd name="T1" fmla="*/ 944563 h 624"/>
                <a:gd name="T2" fmla="*/ 315913 w 256"/>
                <a:gd name="T3" fmla="*/ 765175 h 624"/>
                <a:gd name="T4" fmla="*/ 406400 w 256"/>
                <a:gd name="T5" fmla="*/ 630238 h 624"/>
                <a:gd name="T6" fmla="*/ 406400 w 256"/>
                <a:gd name="T7" fmla="*/ 495300 h 624"/>
                <a:gd name="T8" fmla="*/ 271463 w 256"/>
                <a:gd name="T9" fmla="*/ 449263 h 624"/>
                <a:gd name="T10" fmla="*/ 271463 w 256"/>
                <a:gd name="T11" fmla="*/ 360363 h 624"/>
                <a:gd name="T12" fmla="*/ 180975 w 256"/>
                <a:gd name="T13" fmla="*/ 44450 h 624"/>
                <a:gd name="T14" fmla="*/ 136525 w 256"/>
                <a:gd name="T15" fmla="*/ 0 h 624"/>
                <a:gd name="T16" fmla="*/ 90488 w 256"/>
                <a:gd name="T17" fmla="*/ 90488 h 624"/>
                <a:gd name="T18" fmla="*/ 90488 w 256"/>
                <a:gd name="T19" fmla="*/ 360363 h 624"/>
                <a:gd name="T20" fmla="*/ 180975 w 256"/>
                <a:gd name="T21" fmla="*/ 449263 h 624"/>
                <a:gd name="T22" fmla="*/ 136525 w 256"/>
                <a:gd name="T23" fmla="*/ 495300 h 624"/>
                <a:gd name="T24" fmla="*/ 46038 w 256"/>
                <a:gd name="T25" fmla="*/ 539750 h 624"/>
                <a:gd name="T26" fmla="*/ 46038 w 256"/>
                <a:gd name="T27" fmla="*/ 674688 h 624"/>
                <a:gd name="T28" fmla="*/ 0 w 256"/>
                <a:gd name="T29" fmla="*/ 765175 h 624"/>
                <a:gd name="T30" fmla="*/ 0 w 256"/>
                <a:gd name="T31" fmla="*/ 900113 h 624"/>
                <a:gd name="T32" fmla="*/ 90488 w 256"/>
                <a:gd name="T33" fmla="*/ 990600 h 624"/>
                <a:gd name="T34" fmla="*/ 136525 w 256"/>
                <a:gd name="T35" fmla="*/ 944563 h 624"/>
                <a:gd name="T36" fmla="*/ 225425 w 256"/>
                <a:gd name="T37" fmla="*/ 990600 h 624"/>
                <a:gd name="T38" fmla="*/ 360363 w 256"/>
                <a:gd name="T39" fmla="*/ 944563 h 6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6" h="624">
                  <a:moveTo>
                    <a:pt x="227" y="595"/>
                  </a:moveTo>
                  <a:lnTo>
                    <a:pt x="199" y="482"/>
                  </a:lnTo>
                  <a:lnTo>
                    <a:pt x="256" y="397"/>
                  </a:lnTo>
                  <a:lnTo>
                    <a:pt x="256" y="312"/>
                  </a:lnTo>
                  <a:lnTo>
                    <a:pt x="171" y="283"/>
                  </a:lnTo>
                  <a:lnTo>
                    <a:pt x="171" y="227"/>
                  </a:lnTo>
                  <a:lnTo>
                    <a:pt x="114" y="28"/>
                  </a:lnTo>
                  <a:lnTo>
                    <a:pt x="86" y="0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114" y="283"/>
                  </a:lnTo>
                  <a:lnTo>
                    <a:pt x="86" y="312"/>
                  </a:lnTo>
                  <a:lnTo>
                    <a:pt x="29" y="340"/>
                  </a:lnTo>
                  <a:lnTo>
                    <a:pt x="29" y="425"/>
                  </a:lnTo>
                  <a:lnTo>
                    <a:pt x="0" y="482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6" y="595"/>
                  </a:lnTo>
                  <a:lnTo>
                    <a:pt x="142" y="624"/>
                  </a:lnTo>
                  <a:lnTo>
                    <a:pt x="227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0" name="Freeform 142"/>
            <p:cNvSpPr>
              <a:spLocks/>
            </p:cNvSpPr>
            <p:nvPr/>
          </p:nvSpPr>
          <p:spPr bwMode="auto">
            <a:xfrm>
              <a:off x="5680075" y="4214813"/>
              <a:ext cx="720725" cy="315912"/>
            </a:xfrm>
            <a:custGeom>
              <a:avLst/>
              <a:gdLst>
                <a:gd name="T0" fmla="*/ 720725 w 454"/>
                <a:gd name="T1" fmla="*/ 180975 h 199"/>
                <a:gd name="T2" fmla="*/ 676275 w 454"/>
                <a:gd name="T3" fmla="*/ 271462 h 199"/>
                <a:gd name="T4" fmla="*/ 495300 w 454"/>
                <a:gd name="T5" fmla="*/ 315912 h 199"/>
                <a:gd name="T6" fmla="*/ 315913 w 454"/>
                <a:gd name="T7" fmla="*/ 271462 h 199"/>
                <a:gd name="T8" fmla="*/ 0 w 454"/>
                <a:gd name="T9" fmla="*/ 46037 h 199"/>
                <a:gd name="T10" fmla="*/ 46038 w 454"/>
                <a:gd name="T11" fmla="*/ 0 h 199"/>
                <a:gd name="T12" fmla="*/ 315913 w 454"/>
                <a:gd name="T13" fmla="*/ 90487 h 199"/>
                <a:gd name="T14" fmla="*/ 406400 w 454"/>
                <a:gd name="T15" fmla="*/ 136525 h 199"/>
                <a:gd name="T16" fmla="*/ 450850 w 454"/>
                <a:gd name="T17" fmla="*/ 90487 h 199"/>
                <a:gd name="T18" fmla="*/ 450850 w 454"/>
                <a:gd name="T19" fmla="*/ 46037 h 199"/>
                <a:gd name="T20" fmla="*/ 720725 w 454"/>
                <a:gd name="T21" fmla="*/ 180975 h 1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199">
                  <a:moveTo>
                    <a:pt x="454" y="114"/>
                  </a:moveTo>
                  <a:lnTo>
                    <a:pt x="426" y="171"/>
                  </a:lnTo>
                  <a:lnTo>
                    <a:pt x="312" y="199"/>
                  </a:lnTo>
                  <a:lnTo>
                    <a:pt x="199" y="171"/>
                  </a:lnTo>
                  <a:lnTo>
                    <a:pt x="0" y="29"/>
                  </a:lnTo>
                  <a:lnTo>
                    <a:pt x="29" y="0"/>
                  </a:lnTo>
                  <a:lnTo>
                    <a:pt x="199" y="57"/>
                  </a:lnTo>
                  <a:lnTo>
                    <a:pt x="256" y="86"/>
                  </a:lnTo>
                  <a:lnTo>
                    <a:pt x="284" y="57"/>
                  </a:lnTo>
                  <a:lnTo>
                    <a:pt x="284" y="29"/>
                  </a:lnTo>
                  <a:lnTo>
                    <a:pt x="45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1" name="Freeform 143"/>
            <p:cNvSpPr>
              <a:spLocks/>
            </p:cNvSpPr>
            <p:nvPr/>
          </p:nvSpPr>
          <p:spPr bwMode="auto">
            <a:xfrm>
              <a:off x="5186363" y="3721100"/>
              <a:ext cx="944562" cy="944563"/>
            </a:xfrm>
            <a:custGeom>
              <a:avLst/>
              <a:gdLst>
                <a:gd name="T0" fmla="*/ 900112 w 595"/>
                <a:gd name="T1" fmla="*/ 449263 h 595"/>
                <a:gd name="T2" fmla="*/ 944562 w 595"/>
                <a:gd name="T3" fmla="*/ 539750 h 595"/>
                <a:gd name="T4" fmla="*/ 944562 w 595"/>
                <a:gd name="T5" fmla="*/ 584200 h 595"/>
                <a:gd name="T6" fmla="*/ 900112 w 595"/>
                <a:gd name="T7" fmla="*/ 630238 h 595"/>
                <a:gd name="T8" fmla="*/ 809625 w 595"/>
                <a:gd name="T9" fmla="*/ 584200 h 595"/>
                <a:gd name="T10" fmla="*/ 539750 w 595"/>
                <a:gd name="T11" fmla="*/ 493713 h 595"/>
                <a:gd name="T12" fmla="*/ 493712 w 595"/>
                <a:gd name="T13" fmla="*/ 539750 h 595"/>
                <a:gd name="T14" fmla="*/ 404812 w 595"/>
                <a:gd name="T15" fmla="*/ 539750 h 595"/>
                <a:gd name="T16" fmla="*/ 404812 w 595"/>
                <a:gd name="T17" fmla="*/ 584200 h 595"/>
                <a:gd name="T18" fmla="*/ 539750 w 595"/>
                <a:gd name="T19" fmla="*/ 719138 h 595"/>
                <a:gd name="T20" fmla="*/ 628650 w 595"/>
                <a:gd name="T21" fmla="*/ 719138 h 595"/>
                <a:gd name="T22" fmla="*/ 628650 w 595"/>
                <a:gd name="T23" fmla="*/ 765175 h 595"/>
                <a:gd name="T24" fmla="*/ 539750 w 595"/>
                <a:gd name="T25" fmla="*/ 809625 h 595"/>
                <a:gd name="T26" fmla="*/ 404812 w 595"/>
                <a:gd name="T27" fmla="*/ 719138 h 595"/>
                <a:gd name="T28" fmla="*/ 404812 w 595"/>
                <a:gd name="T29" fmla="*/ 765175 h 595"/>
                <a:gd name="T30" fmla="*/ 314325 w 595"/>
                <a:gd name="T31" fmla="*/ 809625 h 595"/>
                <a:gd name="T32" fmla="*/ 269875 w 595"/>
                <a:gd name="T33" fmla="*/ 944563 h 595"/>
                <a:gd name="T34" fmla="*/ 269875 w 595"/>
                <a:gd name="T35" fmla="*/ 765175 h 595"/>
                <a:gd name="T36" fmla="*/ 179387 w 595"/>
                <a:gd name="T37" fmla="*/ 674688 h 595"/>
                <a:gd name="T38" fmla="*/ 134937 w 595"/>
                <a:gd name="T39" fmla="*/ 765175 h 595"/>
                <a:gd name="T40" fmla="*/ 88900 w 595"/>
                <a:gd name="T41" fmla="*/ 719138 h 595"/>
                <a:gd name="T42" fmla="*/ 44450 w 595"/>
                <a:gd name="T43" fmla="*/ 539750 h 595"/>
                <a:gd name="T44" fmla="*/ 134937 w 595"/>
                <a:gd name="T45" fmla="*/ 404813 h 595"/>
                <a:gd name="T46" fmla="*/ 134937 w 595"/>
                <a:gd name="T47" fmla="*/ 269875 h 595"/>
                <a:gd name="T48" fmla="*/ 0 w 595"/>
                <a:gd name="T49" fmla="*/ 223838 h 595"/>
                <a:gd name="T50" fmla="*/ 0 w 595"/>
                <a:gd name="T51" fmla="*/ 134938 h 595"/>
                <a:gd name="T52" fmla="*/ 179387 w 595"/>
                <a:gd name="T53" fmla="*/ 44450 h 595"/>
                <a:gd name="T54" fmla="*/ 223837 w 595"/>
                <a:gd name="T55" fmla="*/ 44450 h 595"/>
                <a:gd name="T56" fmla="*/ 179387 w 595"/>
                <a:gd name="T57" fmla="*/ 269875 h 595"/>
                <a:gd name="T58" fmla="*/ 223837 w 595"/>
                <a:gd name="T59" fmla="*/ 269875 h 595"/>
                <a:gd name="T60" fmla="*/ 223837 w 595"/>
                <a:gd name="T61" fmla="*/ 358775 h 595"/>
                <a:gd name="T62" fmla="*/ 223837 w 595"/>
                <a:gd name="T63" fmla="*/ 404813 h 595"/>
                <a:gd name="T64" fmla="*/ 358775 w 595"/>
                <a:gd name="T65" fmla="*/ 269875 h 595"/>
                <a:gd name="T66" fmla="*/ 358775 w 595"/>
                <a:gd name="T67" fmla="*/ 179388 h 595"/>
                <a:gd name="T68" fmla="*/ 449262 w 595"/>
                <a:gd name="T69" fmla="*/ 0 h 595"/>
                <a:gd name="T70" fmla="*/ 449262 w 595"/>
                <a:gd name="T71" fmla="*/ 269875 h 595"/>
                <a:gd name="T72" fmla="*/ 584200 w 595"/>
                <a:gd name="T73" fmla="*/ 404813 h 595"/>
                <a:gd name="T74" fmla="*/ 809625 w 595"/>
                <a:gd name="T75" fmla="*/ 493713 h 595"/>
                <a:gd name="T76" fmla="*/ 900112 w 595"/>
                <a:gd name="T77" fmla="*/ 449263 h 59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95" h="595">
                  <a:moveTo>
                    <a:pt x="567" y="283"/>
                  </a:moveTo>
                  <a:lnTo>
                    <a:pt x="595" y="340"/>
                  </a:lnTo>
                  <a:lnTo>
                    <a:pt x="595" y="368"/>
                  </a:lnTo>
                  <a:lnTo>
                    <a:pt x="567" y="397"/>
                  </a:lnTo>
                  <a:lnTo>
                    <a:pt x="510" y="368"/>
                  </a:lnTo>
                  <a:lnTo>
                    <a:pt x="340" y="311"/>
                  </a:lnTo>
                  <a:lnTo>
                    <a:pt x="311" y="340"/>
                  </a:lnTo>
                  <a:lnTo>
                    <a:pt x="255" y="340"/>
                  </a:lnTo>
                  <a:lnTo>
                    <a:pt x="255" y="368"/>
                  </a:lnTo>
                  <a:lnTo>
                    <a:pt x="340" y="453"/>
                  </a:lnTo>
                  <a:lnTo>
                    <a:pt x="396" y="453"/>
                  </a:lnTo>
                  <a:lnTo>
                    <a:pt x="396" y="482"/>
                  </a:lnTo>
                  <a:lnTo>
                    <a:pt x="340" y="510"/>
                  </a:lnTo>
                  <a:lnTo>
                    <a:pt x="255" y="453"/>
                  </a:lnTo>
                  <a:lnTo>
                    <a:pt x="255" y="482"/>
                  </a:lnTo>
                  <a:lnTo>
                    <a:pt x="198" y="510"/>
                  </a:lnTo>
                  <a:lnTo>
                    <a:pt x="170" y="595"/>
                  </a:lnTo>
                  <a:lnTo>
                    <a:pt x="170" y="482"/>
                  </a:lnTo>
                  <a:lnTo>
                    <a:pt x="113" y="425"/>
                  </a:lnTo>
                  <a:lnTo>
                    <a:pt x="85" y="482"/>
                  </a:lnTo>
                  <a:lnTo>
                    <a:pt x="56" y="453"/>
                  </a:lnTo>
                  <a:lnTo>
                    <a:pt x="28" y="340"/>
                  </a:lnTo>
                  <a:lnTo>
                    <a:pt x="85" y="255"/>
                  </a:lnTo>
                  <a:lnTo>
                    <a:pt x="85" y="170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13" y="28"/>
                  </a:lnTo>
                  <a:lnTo>
                    <a:pt x="141" y="28"/>
                  </a:lnTo>
                  <a:lnTo>
                    <a:pt x="113" y="170"/>
                  </a:lnTo>
                  <a:lnTo>
                    <a:pt x="141" y="170"/>
                  </a:lnTo>
                  <a:lnTo>
                    <a:pt x="141" y="226"/>
                  </a:lnTo>
                  <a:lnTo>
                    <a:pt x="141" y="255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283" y="0"/>
                  </a:lnTo>
                  <a:lnTo>
                    <a:pt x="283" y="170"/>
                  </a:lnTo>
                  <a:lnTo>
                    <a:pt x="368" y="255"/>
                  </a:lnTo>
                  <a:lnTo>
                    <a:pt x="510" y="311"/>
                  </a:lnTo>
                  <a:lnTo>
                    <a:pt x="56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2" name="Freeform 144"/>
            <p:cNvSpPr>
              <a:spLocks/>
            </p:cNvSpPr>
            <p:nvPr/>
          </p:nvSpPr>
          <p:spPr bwMode="auto">
            <a:xfrm>
              <a:off x="5591175" y="4260850"/>
              <a:ext cx="404813" cy="225425"/>
            </a:xfrm>
            <a:custGeom>
              <a:avLst/>
              <a:gdLst>
                <a:gd name="T0" fmla="*/ 360363 w 255"/>
                <a:gd name="T1" fmla="*/ 225425 h 142"/>
                <a:gd name="T2" fmla="*/ 223838 w 255"/>
                <a:gd name="T3" fmla="*/ 225425 h 142"/>
                <a:gd name="T4" fmla="*/ 223838 w 255"/>
                <a:gd name="T5" fmla="*/ 179388 h 142"/>
                <a:gd name="T6" fmla="*/ 134938 w 255"/>
                <a:gd name="T7" fmla="*/ 179388 h 142"/>
                <a:gd name="T8" fmla="*/ 0 w 255"/>
                <a:gd name="T9" fmla="*/ 44450 h 142"/>
                <a:gd name="T10" fmla="*/ 0 w 255"/>
                <a:gd name="T11" fmla="*/ 0 h 142"/>
                <a:gd name="T12" fmla="*/ 88900 w 255"/>
                <a:gd name="T13" fmla="*/ 0 h 142"/>
                <a:gd name="T14" fmla="*/ 404813 w 255"/>
                <a:gd name="T15" fmla="*/ 225425 h 142"/>
                <a:gd name="T16" fmla="*/ 360363 w 255"/>
                <a:gd name="T17" fmla="*/ 225425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5" h="142">
                  <a:moveTo>
                    <a:pt x="227" y="142"/>
                  </a:moveTo>
                  <a:lnTo>
                    <a:pt x="141" y="142"/>
                  </a:lnTo>
                  <a:lnTo>
                    <a:pt x="141" y="113"/>
                  </a:lnTo>
                  <a:lnTo>
                    <a:pt x="85" y="113"/>
                  </a:lnTo>
                  <a:lnTo>
                    <a:pt x="0" y="28"/>
                  </a:lnTo>
                  <a:lnTo>
                    <a:pt x="0" y="0"/>
                  </a:lnTo>
                  <a:lnTo>
                    <a:pt x="56" y="0"/>
                  </a:lnTo>
                  <a:lnTo>
                    <a:pt x="255" y="142"/>
                  </a:lnTo>
                  <a:lnTo>
                    <a:pt x="227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3" name="Freeform 145"/>
            <p:cNvSpPr>
              <a:spLocks/>
            </p:cNvSpPr>
            <p:nvPr/>
          </p:nvSpPr>
          <p:spPr bwMode="auto">
            <a:xfrm>
              <a:off x="5770563" y="3586163"/>
              <a:ext cx="450850" cy="449262"/>
            </a:xfrm>
            <a:custGeom>
              <a:avLst/>
              <a:gdLst>
                <a:gd name="T0" fmla="*/ 315913 w 284"/>
                <a:gd name="T1" fmla="*/ 449262 h 283"/>
                <a:gd name="T2" fmla="*/ 315913 w 284"/>
                <a:gd name="T3" fmla="*/ 269875 h 283"/>
                <a:gd name="T4" fmla="*/ 450850 w 284"/>
                <a:gd name="T5" fmla="*/ 223837 h 283"/>
                <a:gd name="T6" fmla="*/ 360363 w 284"/>
                <a:gd name="T7" fmla="*/ 179387 h 283"/>
                <a:gd name="T8" fmla="*/ 360363 w 284"/>
                <a:gd name="T9" fmla="*/ 134937 h 283"/>
                <a:gd name="T10" fmla="*/ 269875 w 284"/>
                <a:gd name="T11" fmla="*/ 44450 h 283"/>
                <a:gd name="T12" fmla="*/ 134938 w 284"/>
                <a:gd name="T13" fmla="*/ 0 h 283"/>
                <a:gd name="T14" fmla="*/ 90488 w 284"/>
                <a:gd name="T15" fmla="*/ 88900 h 283"/>
                <a:gd name="T16" fmla="*/ 44450 w 284"/>
                <a:gd name="T17" fmla="*/ 88900 h 283"/>
                <a:gd name="T18" fmla="*/ 0 w 284"/>
                <a:gd name="T19" fmla="*/ 223837 h 283"/>
                <a:gd name="T20" fmla="*/ 0 w 284"/>
                <a:gd name="T21" fmla="*/ 314325 h 283"/>
                <a:gd name="T22" fmla="*/ 225425 w 284"/>
                <a:gd name="T23" fmla="*/ 314325 h 283"/>
                <a:gd name="T24" fmla="*/ 315913 w 284"/>
                <a:gd name="T25" fmla="*/ 449262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283">
                  <a:moveTo>
                    <a:pt x="199" y="283"/>
                  </a:moveTo>
                  <a:lnTo>
                    <a:pt x="199" y="170"/>
                  </a:lnTo>
                  <a:lnTo>
                    <a:pt x="284" y="141"/>
                  </a:lnTo>
                  <a:lnTo>
                    <a:pt x="227" y="113"/>
                  </a:lnTo>
                  <a:lnTo>
                    <a:pt x="227" y="85"/>
                  </a:lnTo>
                  <a:lnTo>
                    <a:pt x="170" y="28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28" y="56"/>
                  </a:lnTo>
                  <a:lnTo>
                    <a:pt x="0" y="141"/>
                  </a:lnTo>
                  <a:lnTo>
                    <a:pt x="0" y="198"/>
                  </a:lnTo>
                  <a:lnTo>
                    <a:pt x="142" y="198"/>
                  </a:lnTo>
                  <a:lnTo>
                    <a:pt x="199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4" name="Freeform 146"/>
            <p:cNvSpPr>
              <a:spLocks/>
            </p:cNvSpPr>
            <p:nvPr/>
          </p:nvSpPr>
          <p:spPr bwMode="auto">
            <a:xfrm>
              <a:off x="6265863" y="2595563"/>
              <a:ext cx="674687" cy="495300"/>
            </a:xfrm>
            <a:custGeom>
              <a:avLst/>
              <a:gdLst>
                <a:gd name="T0" fmla="*/ 404812 w 425"/>
                <a:gd name="T1" fmla="*/ 0 h 312"/>
                <a:gd name="T2" fmla="*/ 674687 w 425"/>
                <a:gd name="T3" fmla="*/ 225425 h 312"/>
                <a:gd name="T4" fmla="*/ 630237 w 425"/>
                <a:gd name="T5" fmla="*/ 314325 h 312"/>
                <a:gd name="T6" fmla="*/ 449262 w 425"/>
                <a:gd name="T7" fmla="*/ 360363 h 312"/>
                <a:gd name="T8" fmla="*/ 404812 w 425"/>
                <a:gd name="T9" fmla="*/ 449263 h 312"/>
                <a:gd name="T10" fmla="*/ 269875 w 425"/>
                <a:gd name="T11" fmla="*/ 495300 h 312"/>
                <a:gd name="T12" fmla="*/ 314325 w 425"/>
                <a:gd name="T13" fmla="*/ 269875 h 312"/>
                <a:gd name="T14" fmla="*/ 269875 w 425"/>
                <a:gd name="T15" fmla="*/ 179388 h 312"/>
                <a:gd name="T16" fmla="*/ 134937 w 425"/>
                <a:gd name="T17" fmla="*/ 225425 h 312"/>
                <a:gd name="T18" fmla="*/ 0 w 425"/>
                <a:gd name="T19" fmla="*/ 90488 h 312"/>
                <a:gd name="T20" fmla="*/ 90487 w 425"/>
                <a:gd name="T21" fmla="*/ 90488 h 312"/>
                <a:gd name="T22" fmla="*/ 134937 w 425"/>
                <a:gd name="T23" fmla="*/ 44450 h 312"/>
                <a:gd name="T24" fmla="*/ 225425 w 425"/>
                <a:gd name="T25" fmla="*/ 90488 h 312"/>
                <a:gd name="T26" fmla="*/ 404812 w 425"/>
                <a:gd name="T27" fmla="*/ 0 h 3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25" h="312">
                  <a:moveTo>
                    <a:pt x="255" y="0"/>
                  </a:moveTo>
                  <a:lnTo>
                    <a:pt x="425" y="142"/>
                  </a:lnTo>
                  <a:lnTo>
                    <a:pt x="397" y="198"/>
                  </a:lnTo>
                  <a:lnTo>
                    <a:pt x="283" y="227"/>
                  </a:lnTo>
                  <a:lnTo>
                    <a:pt x="255" y="283"/>
                  </a:lnTo>
                  <a:lnTo>
                    <a:pt x="170" y="312"/>
                  </a:lnTo>
                  <a:lnTo>
                    <a:pt x="198" y="170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42" y="57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5" name="Freeform 147"/>
            <p:cNvSpPr>
              <a:spLocks/>
            </p:cNvSpPr>
            <p:nvPr/>
          </p:nvSpPr>
          <p:spPr bwMode="auto">
            <a:xfrm>
              <a:off x="5905500" y="2144713"/>
              <a:ext cx="765175" cy="541337"/>
            </a:xfrm>
            <a:custGeom>
              <a:avLst/>
              <a:gdLst>
                <a:gd name="T0" fmla="*/ 765175 w 482"/>
                <a:gd name="T1" fmla="*/ 450850 h 341"/>
                <a:gd name="T2" fmla="*/ 360363 w 482"/>
                <a:gd name="T3" fmla="*/ 0 h 341"/>
                <a:gd name="T4" fmla="*/ 269875 w 482"/>
                <a:gd name="T5" fmla="*/ 90487 h 341"/>
                <a:gd name="T6" fmla="*/ 134938 w 482"/>
                <a:gd name="T7" fmla="*/ 90487 h 341"/>
                <a:gd name="T8" fmla="*/ 134938 w 482"/>
                <a:gd name="T9" fmla="*/ 180975 h 341"/>
                <a:gd name="T10" fmla="*/ 46038 w 482"/>
                <a:gd name="T11" fmla="*/ 180975 h 341"/>
                <a:gd name="T12" fmla="*/ 90488 w 482"/>
                <a:gd name="T13" fmla="*/ 269875 h 341"/>
                <a:gd name="T14" fmla="*/ 0 w 482"/>
                <a:gd name="T15" fmla="*/ 360362 h 341"/>
                <a:gd name="T16" fmla="*/ 0 w 482"/>
                <a:gd name="T17" fmla="*/ 541337 h 341"/>
                <a:gd name="T18" fmla="*/ 90488 w 482"/>
                <a:gd name="T19" fmla="*/ 541337 h 341"/>
                <a:gd name="T20" fmla="*/ 134938 w 482"/>
                <a:gd name="T21" fmla="*/ 406400 h 341"/>
                <a:gd name="T22" fmla="*/ 225425 w 482"/>
                <a:gd name="T23" fmla="*/ 495300 h 341"/>
                <a:gd name="T24" fmla="*/ 360363 w 482"/>
                <a:gd name="T25" fmla="*/ 495300 h 341"/>
                <a:gd name="T26" fmla="*/ 360363 w 482"/>
                <a:gd name="T27" fmla="*/ 541337 h 341"/>
                <a:gd name="T28" fmla="*/ 450850 w 482"/>
                <a:gd name="T29" fmla="*/ 541337 h 341"/>
                <a:gd name="T30" fmla="*/ 495300 w 482"/>
                <a:gd name="T31" fmla="*/ 495300 h 341"/>
                <a:gd name="T32" fmla="*/ 585788 w 482"/>
                <a:gd name="T33" fmla="*/ 541337 h 341"/>
                <a:gd name="T34" fmla="*/ 765175 w 482"/>
                <a:gd name="T35" fmla="*/ 450850 h 3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82" h="341">
                  <a:moveTo>
                    <a:pt x="482" y="284"/>
                  </a:moveTo>
                  <a:lnTo>
                    <a:pt x="227" y="0"/>
                  </a:lnTo>
                  <a:lnTo>
                    <a:pt x="170" y="57"/>
                  </a:lnTo>
                  <a:lnTo>
                    <a:pt x="85" y="57"/>
                  </a:lnTo>
                  <a:lnTo>
                    <a:pt x="85" y="114"/>
                  </a:lnTo>
                  <a:lnTo>
                    <a:pt x="29" y="114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85" y="256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27" y="341"/>
                  </a:lnTo>
                  <a:lnTo>
                    <a:pt x="284" y="341"/>
                  </a:lnTo>
                  <a:lnTo>
                    <a:pt x="312" y="312"/>
                  </a:lnTo>
                  <a:lnTo>
                    <a:pt x="369" y="341"/>
                  </a:lnTo>
                  <a:lnTo>
                    <a:pt x="482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6" name="Freeform 148"/>
            <p:cNvSpPr>
              <a:spLocks/>
            </p:cNvSpPr>
            <p:nvPr/>
          </p:nvSpPr>
          <p:spPr bwMode="auto">
            <a:xfrm>
              <a:off x="6221413" y="2686050"/>
              <a:ext cx="358775" cy="493713"/>
            </a:xfrm>
            <a:custGeom>
              <a:avLst/>
              <a:gdLst>
                <a:gd name="T0" fmla="*/ 314325 w 226"/>
                <a:gd name="T1" fmla="*/ 404813 h 311"/>
                <a:gd name="T2" fmla="*/ 314325 w 226"/>
                <a:gd name="T3" fmla="*/ 449263 h 311"/>
                <a:gd name="T4" fmla="*/ 179388 w 226"/>
                <a:gd name="T5" fmla="*/ 493713 h 311"/>
                <a:gd name="T6" fmla="*/ 88900 w 226"/>
                <a:gd name="T7" fmla="*/ 449263 h 311"/>
                <a:gd name="T8" fmla="*/ 88900 w 226"/>
                <a:gd name="T9" fmla="*/ 404813 h 311"/>
                <a:gd name="T10" fmla="*/ 0 w 226"/>
                <a:gd name="T11" fmla="*/ 314325 h 311"/>
                <a:gd name="T12" fmla="*/ 0 w 226"/>
                <a:gd name="T13" fmla="*/ 223838 h 311"/>
                <a:gd name="T14" fmla="*/ 44450 w 226"/>
                <a:gd name="T15" fmla="*/ 179388 h 311"/>
                <a:gd name="T16" fmla="*/ 44450 w 226"/>
                <a:gd name="T17" fmla="*/ 0 h 311"/>
                <a:gd name="T18" fmla="*/ 179388 w 226"/>
                <a:gd name="T19" fmla="*/ 134938 h 311"/>
                <a:gd name="T20" fmla="*/ 314325 w 226"/>
                <a:gd name="T21" fmla="*/ 88900 h 311"/>
                <a:gd name="T22" fmla="*/ 358775 w 226"/>
                <a:gd name="T23" fmla="*/ 179388 h 311"/>
                <a:gd name="T24" fmla="*/ 314325 w 226"/>
                <a:gd name="T25" fmla="*/ 404813 h 3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" h="311">
                  <a:moveTo>
                    <a:pt x="198" y="255"/>
                  </a:moveTo>
                  <a:lnTo>
                    <a:pt x="198" y="283"/>
                  </a:lnTo>
                  <a:lnTo>
                    <a:pt x="113" y="311"/>
                  </a:lnTo>
                  <a:lnTo>
                    <a:pt x="56" y="283"/>
                  </a:lnTo>
                  <a:lnTo>
                    <a:pt x="56" y="255"/>
                  </a:lnTo>
                  <a:lnTo>
                    <a:pt x="0" y="198"/>
                  </a:lnTo>
                  <a:lnTo>
                    <a:pt x="0" y="141"/>
                  </a:lnTo>
                  <a:lnTo>
                    <a:pt x="28" y="113"/>
                  </a:lnTo>
                  <a:lnTo>
                    <a:pt x="28" y="0"/>
                  </a:lnTo>
                  <a:lnTo>
                    <a:pt x="113" y="85"/>
                  </a:lnTo>
                  <a:lnTo>
                    <a:pt x="198" y="56"/>
                  </a:lnTo>
                  <a:lnTo>
                    <a:pt x="226" y="113"/>
                  </a:lnTo>
                  <a:lnTo>
                    <a:pt x="198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7" name="Freeform 149"/>
            <p:cNvSpPr>
              <a:spLocks/>
            </p:cNvSpPr>
            <p:nvPr/>
          </p:nvSpPr>
          <p:spPr bwMode="auto">
            <a:xfrm>
              <a:off x="5410200" y="1379538"/>
              <a:ext cx="855663" cy="990600"/>
            </a:xfrm>
            <a:custGeom>
              <a:avLst/>
              <a:gdLst>
                <a:gd name="T0" fmla="*/ 855663 w 539"/>
                <a:gd name="T1" fmla="*/ 765175 h 624"/>
                <a:gd name="T2" fmla="*/ 541338 w 539"/>
                <a:gd name="T3" fmla="*/ 406400 h 624"/>
                <a:gd name="T4" fmla="*/ 315913 w 539"/>
                <a:gd name="T5" fmla="*/ 0 h 624"/>
                <a:gd name="T6" fmla="*/ 269875 w 539"/>
                <a:gd name="T7" fmla="*/ 90488 h 624"/>
                <a:gd name="T8" fmla="*/ 225425 w 539"/>
                <a:gd name="T9" fmla="*/ 46038 h 624"/>
                <a:gd name="T10" fmla="*/ 180975 w 539"/>
                <a:gd name="T11" fmla="*/ 134938 h 624"/>
                <a:gd name="T12" fmla="*/ 225425 w 539"/>
                <a:gd name="T13" fmla="*/ 180975 h 624"/>
                <a:gd name="T14" fmla="*/ 180975 w 539"/>
                <a:gd name="T15" fmla="*/ 360363 h 624"/>
                <a:gd name="T16" fmla="*/ 90488 w 539"/>
                <a:gd name="T17" fmla="*/ 360363 h 624"/>
                <a:gd name="T18" fmla="*/ 46038 w 539"/>
                <a:gd name="T19" fmla="*/ 450850 h 624"/>
                <a:gd name="T20" fmla="*/ 46038 w 539"/>
                <a:gd name="T21" fmla="*/ 541338 h 624"/>
                <a:gd name="T22" fmla="*/ 0 w 539"/>
                <a:gd name="T23" fmla="*/ 585788 h 624"/>
                <a:gd name="T24" fmla="*/ 90488 w 539"/>
                <a:gd name="T25" fmla="*/ 676275 h 624"/>
                <a:gd name="T26" fmla="*/ 225425 w 539"/>
                <a:gd name="T27" fmla="*/ 720725 h 624"/>
                <a:gd name="T28" fmla="*/ 180975 w 539"/>
                <a:gd name="T29" fmla="*/ 811213 h 624"/>
                <a:gd name="T30" fmla="*/ 269875 w 539"/>
                <a:gd name="T31" fmla="*/ 900113 h 624"/>
                <a:gd name="T32" fmla="*/ 315913 w 539"/>
                <a:gd name="T33" fmla="*/ 855663 h 624"/>
                <a:gd name="T34" fmla="*/ 315913 w 539"/>
                <a:gd name="T35" fmla="*/ 990600 h 624"/>
                <a:gd name="T36" fmla="*/ 360363 w 539"/>
                <a:gd name="T37" fmla="*/ 946150 h 624"/>
                <a:gd name="T38" fmla="*/ 541338 w 539"/>
                <a:gd name="T39" fmla="*/ 946150 h 624"/>
                <a:gd name="T40" fmla="*/ 630238 w 539"/>
                <a:gd name="T41" fmla="*/ 946150 h 624"/>
                <a:gd name="T42" fmla="*/ 630238 w 539"/>
                <a:gd name="T43" fmla="*/ 855663 h 624"/>
                <a:gd name="T44" fmla="*/ 720725 w 539"/>
                <a:gd name="T45" fmla="*/ 855663 h 624"/>
                <a:gd name="T46" fmla="*/ 765175 w 539"/>
                <a:gd name="T47" fmla="*/ 855663 h 624"/>
                <a:gd name="T48" fmla="*/ 855663 w 539"/>
                <a:gd name="T49" fmla="*/ 765175 h 6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39" h="624">
                  <a:moveTo>
                    <a:pt x="539" y="482"/>
                  </a:moveTo>
                  <a:lnTo>
                    <a:pt x="341" y="256"/>
                  </a:lnTo>
                  <a:lnTo>
                    <a:pt x="199" y="0"/>
                  </a:lnTo>
                  <a:lnTo>
                    <a:pt x="170" y="57"/>
                  </a:lnTo>
                  <a:lnTo>
                    <a:pt x="142" y="29"/>
                  </a:lnTo>
                  <a:lnTo>
                    <a:pt x="114" y="85"/>
                  </a:lnTo>
                  <a:lnTo>
                    <a:pt x="142" y="114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29" y="284"/>
                  </a:lnTo>
                  <a:lnTo>
                    <a:pt x="29" y="341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142" y="454"/>
                  </a:lnTo>
                  <a:lnTo>
                    <a:pt x="114" y="511"/>
                  </a:lnTo>
                  <a:lnTo>
                    <a:pt x="170" y="567"/>
                  </a:lnTo>
                  <a:lnTo>
                    <a:pt x="199" y="539"/>
                  </a:lnTo>
                  <a:lnTo>
                    <a:pt x="199" y="624"/>
                  </a:lnTo>
                  <a:lnTo>
                    <a:pt x="227" y="596"/>
                  </a:lnTo>
                  <a:lnTo>
                    <a:pt x="341" y="596"/>
                  </a:lnTo>
                  <a:lnTo>
                    <a:pt x="397" y="596"/>
                  </a:lnTo>
                  <a:lnTo>
                    <a:pt x="397" y="539"/>
                  </a:lnTo>
                  <a:lnTo>
                    <a:pt x="454" y="539"/>
                  </a:lnTo>
                  <a:lnTo>
                    <a:pt x="482" y="539"/>
                  </a:lnTo>
                  <a:lnTo>
                    <a:pt x="539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8" name="Freeform 150"/>
            <p:cNvSpPr>
              <a:spLocks/>
            </p:cNvSpPr>
            <p:nvPr/>
          </p:nvSpPr>
          <p:spPr bwMode="auto">
            <a:xfrm>
              <a:off x="4375150" y="1200150"/>
              <a:ext cx="855663" cy="450850"/>
            </a:xfrm>
            <a:custGeom>
              <a:avLst/>
              <a:gdLst>
                <a:gd name="T0" fmla="*/ 0 w 539"/>
                <a:gd name="T1" fmla="*/ 179388 h 284"/>
                <a:gd name="T2" fmla="*/ 180975 w 539"/>
                <a:gd name="T3" fmla="*/ 44450 h 284"/>
                <a:gd name="T4" fmla="*/ 315913 w 539"/>
                <a:gd name="T5" fmla="*/ 134938 h 284"/>
                <a:gd name="T6" fmla="*/ 360363 w 539"/>
                <a:gd name="T7" fmla="*/ 44450 h 284"/>
                <a:gd name="T8" fmla="*/ 539750 w 539"/>
                <a:gd name="T9" fmla="*/ 44450 h 284"/>
                <a:gd name="T10" fmla="*/ 630238 w 539"/>
                <a:gd name="T11" fmla="*/ 0 h 284"/>
                <a:gd name="T12" fmla="*/ 676275 w 539"/>
                <a:gd name="T13" fmla="*/ 44450 h 284"/>
                <a:gd name="T14" fmla="*/ 720725 w 539"/>
                <a:gd name="T15" fmla="*/ 0 h 284"/>
                <a:gd name="T16" fmla="*/ 855663 w 539"/>
                <a:gd name="T17" fmla="*/ 90488 h 284"/>
                <a:gd name="T18" fmla="*/ 855663 w 539"/>
                <a:gd name="T19" fmla="*/ 269875 h 284"/>
                <a:gd name="T20" fmla="*/ 765175 w 539"/>
                <a:gd name="T21" fmla="*/ 404813 h 284"/>
                <a:gd name="T22" fmla="*/ 811213 w 539"/>
                <a:gd name="T23" fmla="*/ 450850 h 284"/>
                <a:gd name="T24" fmla="*/ 630238 w 539"/>
                <a:gd name="T25" fmla="*/ 450850 h 284"/>
                <a:gd name="T26" fmla="*/ 404813 w 539"/>
                <a:gd name="T27" fmla="*/ 404813 h 284"/>
                <a:gd name="T28" fmla="*/ 360363 w 539"/>
                <a:gd name="T29" fmla="*/ 269875 h 284"/>
                <a:gd name="T30" fmla="*/ 90488 w 539"/>
                <a:gd name="T31" fmla="*/ 360363 h 284"/>
                <a:gd name="T32" fmla="*/ 0 w 539"/>
                <a:gd name="T33" fmla="*/ 179388 h 2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9" h="284">
                  <a:moveTo>
                    <a:pt x="0" y="113"/>
                  </a:moveTo>
                  <a:lnTo>
                    <a:pt x="114" y="28"/>
                  </a:lnTo>
                  <a:lnTo>
                    <a:pt x="199" y="85"/>
                  </a:lnTo>
                  <a:lnTo>
                    <a:pt x="227" y="28"/>
                  </a:lnTo>
                  <a:lnTo>
                    <a:pt x="340" y="28"/>
                  </a:lnTo>
                  <a:lnTo>
                    <a:pt x="397" y="0"/>
                  </a:lnTo>
                  <a:lnTo>
                    <a:pt x="426" y="28"/>
                  </a:lnTo>
                  <a:lnTo>
                    <a:pt x="454" y="0"/>
                  </a:lnTo>
                  <a:lnTo>
                    <a:pt x="539" y="57"/>
                  </a:lnTo>
                  <a:lnTo>
                    <a:pt x="539" y="170"/>
                  </a:lnTo>
                  <a:lnTo>
                    <a:pt x="482" y="255"/>
                  </a:lnTo>
                  <a:lnTo>
                    <a:pt x="511" y="284"/>
                  </a:lnTo>
                  <a:lnTo>
                    <a:pt x="397" y="284"/>
                  </a:lnTo>
                  <a:lnTo>
                    <a:pt x="255" y="255"/>
                  </a:lnTo>
                  <a:lnTo>
                    <a:pt x="227" y="170"/>
                  </a:lnTo>
                  <a:lnTo>
                    <a:pt x="57" y="22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9" name="Freeform 151"/>
            <p:cNvSpPr>
              <a:spLocks/>
            </p:cNvSpPr>
            <p:nvPr/>
          </p:nvSpPr>
          <p:spPr bwMode="auto">
            <a:xfrm>
              <a:off x="5140325" y="1379538"/>
              <a:ext cx="495300" cy="541337"/>
            </a:xfrm>
            <a:custGeom>
              <a:avLst/>
              <a:gdLst>
                <a:gd name="T0" fmla="*/ 450850 w 312"/>
                <a:gd name="T1" fmla="*/ 134937 h 341"/>
                <a:gd name="T2" fmla="*/ 450850 w 312"/>
                <a:gd name="T3" fmla="*/ 46037 h 341"/>
                <a:gd name="T4" fmla="*/ 269875 w 312"/>
                <a:gd name="T5" fmla="*/ 0 h 341"/>
                <a:gd name="T6" fmla="*/ 180975 w 312"/>
                <a:gd name="T7" fmla="*/ 90487 h 341"/>
                <a:gd name="T8" fmla="*/ 90488 w 312"/>
                <a:gd name="T9" fmla="*/ 90487 h 341"/>
                <a:gd name="T10" fmla="*/ 0 w 312"/>
                <a:gd name="T11" fmla="*/ 225425 h 341"/>
                <a:gd name="T12" fmla="*/ 46038 w 312"/>
                <a:gd name="T13" fmla="*/ 271462 h 341"/>
                <a:gd name="T14" fmla="*/ 90488 w 312"/>
                <a:gd name="T15" fmla="*/ 406400 h 341"/>
                <a:gd name="T16" fmla="*/ 90488 w 312"/>
                <a:gd name="T17" fmla="*/ 495300 h 341"/>
                <a:gd name="T18" fmla="*/ 134938 w 312"/>
                <a:gd name="T19" fmla="*/ 495300 h 341"/>
                <a:gd name="T20" fmla="*/ 180975 w 312"/>
                <a:gd name="T21" fmla="*/ 450850 h 341"/>
                <a:gd name="T22" fmla="*/ 225425 w 312"/>
                <a:gd name="T23" fmla="*/ 450850 h 341"/>
                <a:gd name="T24" fmla="*/ 315913 w 312"/>
                <a:gd name="T25" fmla="*/ 541337 h 341"/>
                <a:gd name="T26" fmla="*/ 315913 w 312"/>
                <a:gd name="T27" fmla="*/ 450850 h 341"/>
                <a:gd name="T28" fmla="*/ 360363 w 312"/>
                <a:gd name="T29" fmla="*/ 360362 h 341"/>
                <a:gd name="T30" fmla="*/ 450850 w 312"/>
                <a:gd name="T31" fmla="*/ 360362 h 341"/>
                <a:gd name="T32" fmla="*/ 495300 w 312"/>
                <a:gd name="T33" fmla="*/ 180975 h 341"/>
                <a:gd name="T34" fmla="*/ 450850 w 312"/>
                <a:gd name="T35" fmla="*/ 134937 h 3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12" h="341">
                  <a:moveTo>
                    <a:pt x="284" y="85"/>
                  </a:moveTo>
                  <a:lnTo>
                    <a:pt x="284" y="29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0" y="142"/>
                  </a:lnTo>
                  <a:lnTo>
                    <a:pt x="29" y="171"/>
                  </a:lnTo>
                  <a:lnTo>
                    <a:pt x="57" y="256"/>
                  </a:lnTo>
                  <a:lnTo>
                    <a:pt x="57" y="312"/>
                  </a:lnTo>
                  <a:lnTo>
                    <a:pt x="85" y="312"/>
                  </a:lnTo>
                  <a:lnTo>
                    <a:pt x="114" y="284"/>
                  </a:lnTo>
                  <a:lnTo>
                    <a:pt x="142" y="284"/>
                  </a:lnTo>
                  <a:lnTo>
                    <a:pt x="199" y="341"/>
                  </a:lnTo>
                  <a:lnTo>
                    <a:pt x="199" y="28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312" y="114"/>
                  </a:lnTo>
                  <a:lnTo>
                    <a:pt x="284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0" name="Freeform 152"/>
            <p:cNvSpPr>
              <a:spLocks/>
            </p:cNvSpPr>
            <p:nvPr/>
          </p:nvSpPr>
          <p:spPr bwMode="auto">
            <a:xfrm>
              <a:off x="5770563" y="2551113"/>
              <a:ext cx="539750" cy="763587"/>
            </a:xfrm>
            <a:custGeom>
              <a:avLst/>
              <a:gdLst>
                <a:gd name="T0" fmla="*/ 180975 w 340"/>
                <a:gd name="T1" fmla="*/ 719137 h 481"/>
                <a:gd name="T2" fmla="*/ 225425 w 340"/>
                <a:gd name="T3" fmla="*/ 674687 h 481"/>
                <a:gd name="T4" fmla="*/ 134938 w 340"/>
                <a:gd name="T5" fmla="*/ 449262 h 481"/>
                <a:gd name="T6" fmla="*/ 0 w 340"/>
                <a:gd name="T7" fmla="*/ 449262 h 481"/>
                <a:gd name="T8" fmla="*/ 90488 w 340"/>
                <a:gd name="T9" fmla="*/ 358775 h 481"/>
                <a:gd name="T10" fmla="*/ 90488 w 340"/>
                <a:gd name="T11" fmla="*/ 179387 h 481"/>
                <a:gd name="T12" fmla="*/ 134938 w 340"/>
                <a:gd name="T13" fmla="*/ 134937 h 481"/>
                <a:gd name="T14" fmla="*/ 225425 w 340"/>
                <a:gd name="T15" fmla="*/ 134937 h 481"/>
                <a:gd name="T16" fmla="*/ 269875 w 340"/>
                <a:gd name="T17" fmla="*/ 0 h 481"/>
                <a:gd name="T18" fmla="*/ 360363 w 340"/>
                <a:gd name="T19" fmla="*/ 88900 h 481"/>
                <a:gd name="T20" fmla="*/ 495300 w 340"/>
                <a:gd name="T21" fmla="*/ 88900 h 481"/>
                <a:gd name="T22" fmla="*/ 495300 w 340"/>
                <a:gd name="T23" fmla="*/ 314325 h 481"/>
                <a:gd name="T24" fmla="*/ 450850 w 340"/>
                <a:gd name="T25" fmla="*/ 358775 h 481"/>
                <a:gd name="T26" fmla="*/ 450850 w 340"/>
                <a:gd name="T27" fmla="*/ 449262 h 481"/>
                <a:gd name="T28" fmla="*/ 539750 w 340"/>
                <a:gd name="T29" fmla="*/ 539750 h 481"/>
                <a:gd name="T30" fmla="*/ 539750 w 340"/>
                <a:gd name="T31" fmla="*/ 584200 h 481"/>
                <a:gd name="T32" fmla="*/ 539750 w 340"/>
                <a:gd name="T33" fmla="*/ 719137 h 481"/>
                <a:gd name="T34" fmla="*/ 495300 w 340"/>
                <a:gd name="T35" fmla="*/ 763587 h 481"/>
                <a:gd name="T36" fmla="*/ 450850 w 340"/>
                <a:gd name="T37" fmla="*/ 763587 h 481"/>
                <a:gd name="T38" fmla="*/ 404813 w 340"/>
                <a:gd name="T39" fmla="*/ 674687 h 481"/>
                <a:gd name="T40" fmla="*/ 315913 w 340"/>
                <a:gd name="T41" fmla="*/ 674687 h 481"/>
                <a:gd name="T42" fmla="*/ 180975 w 340"/>
                <a:gd name="T43" fmla="*/ 719137 h 48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40" h="481">
                  <a:moveTo>
                    <a:pt x="114" y="453"/>
                  </a:moveTo>
                  <a:lnTo>
                    <a:pt x="142" y="425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57" y="226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42" y="85"/>
                  </a:lnTo>
                  <a:lnTo>
                    <a:pt x="170" y="0"/>
                  </a:lnTo>
                  <a:lnTo>
                    <a:pt x="227" y="56"/>
                  </a:lnTo>
                  <a:lnTo>
                    <a:pt x="312" y="56"/>
                  </a:lnTo>
                  <a:lnTo>
                    <a:pt x="312" y="198"/>
                  </a:lnTo>
                  <a:lnTo>
                    <a:pt x="284" y="226"/>
                  </a:lnTo>
                  <a:lnTo>
                    <a:pt x="284" y="283"/>
                  </a:lnTo>
                  <a:lnTo>
                    <a:pt x="340" y="340"/>
                  </a:lnTo>
                  <a:lnTo>
                    <a:pt x="340" y="368"/>
                  </a:lnTo>
                  <a:lnTo>
                    <a:pt x="340" y="453"/>
                  </a:lnTo>
                  <a:lnTo>
                    <a:pt x="312" y="481"/>
                  </a:lnTo>
                  <a:lnTo>
                    <a:pt x="284" y="481"/>
                  </a:lnTo>
                  <a:lnTo>
                    <a:pt x="255" y="425"/>
                  </a:lnTo>
                  <a:lnTo>
                    <a:pt x="199" y="425"/>
                  </a:lnTo>
                  <a:lnTo>
                    <a:pt x="114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1" name="Freeform 153"/>
            <p:cNvSpPr>
              <a:spLocks/>
            </p:cNvSpPr>
            <p:nvPr/>
          </p:nvSpPr>
          <p:spPr bwMode="auto">
            <a:xfrm>
              <a:off x="5275263" y="2190750"/>
              <a:ext cx="720725" cy="584200"/>
            </a:xfrm>
            <a:custGeom>
              <a:avLst/>
              <a:gdLst>
                <a:gd name="T0" fmla="*/ 134938 w 454"/>
                <a:gd name="T1" fmla="*/ 584200 h 368"/>
                <a:gd name="T2" fmla="*/ 46038 w 454"/>
                <a:gd name="T3" fmla="*/ 539750 h 368"/>
                <a:gd name="T4" fmla="*/ 0 w 454"/>
                <a:gd name="T5" fmla="*/ 449263 h 368"/>
                <a:gd name="T6" fmla="*/ 0 w 454"/>
                <a:gd name="T7" fmla="*/ 314325 h 368"/>
                <a:gd name="T8" fmla="*/ 46038 w 454"/>
                <a:gd name="T9" fmla="*/ 269875 h 368"/>
                <a:gd name="T10" fmla="*/ 0 w 454"/>
                <a:gd name="T11" fmla="*/ 223838 h 368"/>
                <a:gd name="T12" fmla="*/ 0 w 454"/>
                <a:gd name="T13" fmla="*/ 134938 h 368"/>
                <a:gd name="T14" fmla="*/ 134938 w 454"/>
                <a:gd name="T15" fmla="*/ 0 h 368"/>
                <a:gd name="T16" fmla="*/ 315913 w 454"/>
                <a:gd name="T17" fmla="*/ 0 h 368"/>
                <a:gd name="T18" fmla="*/ 404813 w 454"/>
                <a:gd name="T19" fmla="*/ 88900 h 368"/>
                <a:gd name="T20" fmla="*/ 450850 w 454"/>
                <a:gd name="T21" fmla="*/ 44450 h 368"/>
                <a:gd name="T22" fmla="*/ 450850 w 454"/>
                <a:gd name="T23" fmla="*/ 179388 h 368"/>
                <a:gd name="T24" fmla="*/ 495300 w 454"/>
                <a:gd name="T25" fmla="*/ 134938 h 368"/>
                <a:gd name="T26" fmla="*/ 676275 w 454"/>
                <a:gd name="T27" fmla="*/ 134938 h 368"/>
                <a:gd name="T28" fmla="*/ 720725 w 454"/>
                <a:gd name="T29" fmla="*/ 223838 h 368"/>
                <a:gd name="T30" fmla="*/ 630238 w 454"/>
                <a:gd name="T31" fmla="*/ 314325 h 368"/>
                <a:gd name="T32" fmla="*/ 630238 w 454"/>
                <a:gd name="T33" fmla="*/ 495300 h 368"/>
                <a:gd name="T34" fmla="*/ 495300 w 454"/>
                <a:gd name="T35" fmla="*/ 495300 h 368"/>
                <a:gd name="T36" fmla="*/ 404813 w 454"/>
                <a:gd name="T37" fmla="*/ 404813 h 368"/>
                <a:gd name="T38" fmla="*/ 315913 w 454"/>
                <a:gd name="T39" fmla="*/ 404813 h 368"/>
                <a:gd name="T40" fmla="*/ 269875 w 454"/>
                <a:gd name="T41" fmla="*/ 449263 h 368"/>
                <a:gd name="T42" fmla="*/ 134938 w 454"/>
                <a:gd name="T43" fmla="*/ 495300 h 368"/>
                <a:gd name="T44" fmla="*/ 180975 w 454"/>
                <a:gd name="T45" fmla="*/ 539750 h 368"/>
                <a:gd name="T46" fmla="*/ 134938 w 454"/>
                <a:gd name="T47" fmla="*/ 584200 h 3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54" h="368">
                  <a:moveTo>
                    <a:pt x="85" y="368"/>
                  </a:moveTo>
                  <a:lnTo>
                    <a:pt x="29" y="340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9" y="170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199" y="0"/>
                  </a:lnTo>
                  <a:lnTo>
                    <a:pt x="255" y="56"/>
                  </a:lnTo>
                  <a:lnTo>
                    <a:pt x="284" y="28"/>
                  </a:lnTo>
                  <a:lnTo>
                    <a:pt x="284" y="113"/>
                  </a:lnTo>
                  <a:lnTo>
                    <a:pt x="312" y="85"/>
                  </a:lnTo>
                  <a:lnTo>
                    <a:pt x="426" y="85"/>
                  </a:lnTo>
                  <a:lnTo>
                    <a:pt x="454" y="141"/>
                  </a:lnTo>
                  <a:lnTo>
                    <a:pt x="397" y="198"/>
                  </a:lnTo>
                  <a:lnTo>
                    <a:pt x="397" y="312"/>
                  </a:lnTo>
                  <a:lnTo>
                    <a:pt x="312" y="312"/>
                  </a:lnTo>
                  <a:lnTo>
                    <a:pt x="255" y="255"/>
                  </a:lnTo>
                  <a:lnTo>
                    <a:pt x="199" y="255"/>
                  </a:lnTo>
                  <a:lnTo>
                    <a:pt x="170" y="283"/>
                  </a:lnTo>
                  <a:lnTo>
                    <a:pt x="85" y="312"/>
                  </a:lnTo>
                  <a:lnTo>
                    <a:pt x="114" y="340"/>
                  </a:lnTo>
                  <a:lnTo>
                    <a:pt x="85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2" name="Freeform 154"/>
            <p:cNvSpPr>
              <a:spLocks/>
            </p:cNvSpPr>
            <p:nvPr/>
          </p:nvSpPr>
          <p:spPr bwMode="auto">
            <a:xfrm>
              <a:off x="5005388" y="2551113"/>
              <a:ext cx="450850" cy="1304925"/>
            </a:xfrm>
            <a:custGeom>
              <a:avLst/>
              <a:gdLst>
                <a:gd name="T0" fmla="*/ 450850 w 284"/>
                <a:gd name="T1" fmla="*/ 539750 h 822"/>
                <a:gd name="T2" fmla="*/ 315913 w 284"/>
                <a:gd name="T3" fmla="*/ 449263 h 822"/>
                <a:gd name="T4" fmla="*/ 225425 w 284"/>
                <a:gd name="T5" fmla="*/ 493713 h 822"/>
                <a:gd name="T6" fmla="*/ 315913 w 284"/>
                <a:gd name="T7" fmla="*/ 539750 h 822"/>
                <a:gd name="T8" fmla="*/ 225425 w 284"/>
                <a:gd name="T9" fmla="*/ 628650 h 822"/>
                <a:gd name="T10" fmla="*/ 225425 w 284"/>
                <a:gd name="T11" fmla="*/ 854075 h 822"/>
                <a:gd name="T12" fmla="*/ 180975 w 284"/>
                <a:gd name="T13" fmla="*/ 989013 h 822"/>
                <a:gd name="T14" fmla="*/ 315913 w 284"/>
                <a:gd name="T15" fmla="*/ 1035050 h 822"/>
                <a:gd name="T16" fmla="*/ 360363 w 284"/>
                <a:gd name="T17" fmla="*/ 1214438 h 822"/>
                <a:gd name="T18" fmla="*/ 180975 w 284"/>
                <a:gd name="T19" fmla="*/ 1304925 h 822"/>
                <a:gd name="T20" fmla="*/ 90488 w 284"/>
                <a:gd name="T21" fmla="*/ 989013 h 822"/>
                <a:gd name="T22" fmla="*/ 46038 w 284"/>
                <a:gd name="T23" fmla="*/ 944563 h 822"/>
                <a:gd name="T24" fmla="*/ 46038 w 284"/>
                <a:gd name="T25" fmla="*/ 809625 h 822"/>
                <a:gd name="T26" fmla="*/ 90488 w 284"/>
                <a:gd name="T27" fmla="*/ 674688 h 822"/>
                <a:gd name="T28" fmla="*/ 0 w 284"/>
                <a:gd name="T29" fmla="*/ 628650 h 822"/>
                <a:gd name="T30" fmla="*/ 46038 w 284"/>
                <a:gd name="T31" fmla="*/ 584200 h 822"/>
                <a:gd name="T32" fmla="*/ 0 w 284"/>
                <a:gd name="T33" fmla="*/ 493713 h 822"/>
                <a:gd name="T34" fmla="*/ 46038 w 284"/>
                <a:gd name="T35" fmla="*/ 449263 h 822"/>
                <a:gd name="T36" fmla="*/ 46038 w 284"/>
                <a:gd name="T37" fmla="*/ 358775 h 822"/>
                <a:gd name="T38" fmla="*/ 0 w 284"/>
                <a:gd name="T39" fmla="*/ 269875 h 822"/>
                <a:gd name="T40" fmla="*/ 0 w 284"/>
                <a:gd name="T41" fmla="*/ 179388 h 822"/>
                <a:gd name="T42" fmla="*/ 90488 w 284"/>
                <a:gd name="T43" fmla="*/ 134938 h 822"/>
                <a:gd name="T44" fmla="*/ 134938 w 284"/>
                <a:gd name="T45" fmla="*/ 0 h 822"/>
                <a:gd name="T46" fmla="*/ 269875 w 284"/>
                <a:gd name="T47" fmla="*/ 88900 h 822"/>
                <a:gd name="T48" fmla="*/ 315913 w 284"/>
                <a:gd name="T49" fmla="*/ 179388 h 822"/>
                <a:gd name="T50" fmla="*/ 404813 w 284"/>
                <a:gd name="T51" fmla="*/ 223838 h 822"/>
                <a:gd name="T52" fmla="*/ 450850 w 284"/>
                <a:gd name="T53" fmla="*/ 314325 h 822"/>
                <a:gd name="T54" fmla="*/ 404813 w 284"/>
                <a:gd name="T55" fmla="*/ 358775 h 822"/>
                <a:gd name="T56" fmla="*/ 450850 w 284"/>
                <a:gd name="T57" fmla="*/ 539750 h 82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84" h="822">
                  <a:moveTo>
                    <a:pt x="284" y="340"/>
                  </a:moveTo>
                  <a:lnTo>
                    <a:pt x="199" y="283"/>
                  </a:lnTo>
                  <a:lnTo>
                    <a:pt x="142" y="311"/>
                  </a:lnTo>
                  <a:lnTo>
                    <a:pt x="199" y="340"/>
                  </a:lnTo>
                  <a:lnTo>
                    <a:pt x="142" y="396"/>
                  </a:lnTo>
                  <a:lnTo>
                    <a:pt x="142" y="538"/>
                  </a:lnTo>
                  <a:lnTo>
                    <a:pt x="114" y="623"/>
                  </a:lnTo>
                  <a:lnTo>
                    <a:pt x="199" y="652"/>
                  </a:lnTo>
                  <a:lnTo>
                    <a:pt x="227" y="765"/>
                  </a:lnTo>
                  <a:lnTo>
                    <a:pt x="114" y="822"/>
                  </a:lnTo>
                  <a:lnTo>
                    <a:pt x="57" y="623"/>
                  </a:lnTo>
                  <a:lnTo>
                    <a:pt x="29" y="595"/>
                  </a:lnTo>
                  <a:lnTo>
                    <a:pt x="29" y="510"/>
                  </a:lnTo>
                  <a:lnTo>
                    <a:pt x="57" y="425"/>
                  </a:lnTo>
                  <a:lnTo>
                    <a:pt x="0" y="396"/>
                  </a:lnTo>
                  <a:lnTo>
                    <a:pt x="29" y="368"/>
                  </a:lnTo>
                  <a:lnTo>
                    <a:pt x="0" y="311"/>
                  </a:lnTo>
                  <a:lnTo>
                    <a:pt x="29" y="283"/>
                  </a:lnTo>
                  <a:lnTo>
                    <a:pt x="29" y="226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170" y="56"/>
                  </a:lnTo>
                  <a:lnTo>
                    <a:pt x="199" y="113"/>
                  </a:lnTo>
                  <a:lnTo>
                    <a:pt x="255" y="141"/>
                  </a:lnTo>
                  <a:lnTo>
                    <a:pt x="284" y="198"/>
                  </a:lnTo>
                  <a:lnTo>
                    <a:pt x="255" y="226"/>
                  </a:lnTo>
                  <a:lnTo>
                    <a:pt x="28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3" name="Freeform 155"/>
            <p:cNvSpPr>
              <a:spLocks/>
            </p:cNvSpPr>
            <p:nvPr/>
          </p:nvSpPr>
          <p:spPr bwMode="auto">
            <a:xfrm>
              <a:off x="5186363" y="1830388"/>
              <a:ext cx="449262" cy="495300"/>
            </a:xfrm>
            <a:custGeom>
              <a:avLst/>
              <a:gdLst>
                <a:gd name="T0" fmla="*/ 44450 w 283"/>
                <a:gd name="T1" fmla="*/ 44450 h 312"/>
                <a:gd name="T2" fmla="*/ 88900 w 283"/>
                <a:gd name="T3" fmla="*/ 44450 h 312"/>
                <a:gd name="T4" fmla="*/ 134937 w 283"/>
                <a:gd name="T5" fmla="*/ 0 h 312"/>
                <a:gd name="T6" fmla="*/ 179387 w 283"/>
                <a:gd name="T7" fmla="*/ 0 h 312"/>
                <a:gd name="T8" fmla="*/ 269875 w 283"/>
                <a:gd name="T9" fmla="*/ 90488 h 312"/>
                <a:gd name="T10" fmla="*/ 223837 w 283"/>
                <a:gd name="T11" fmla="*/ 134938 h 312"/>
                <a:gd name="T12" fmla="*/ 314325 w 283"/>
                <a:gd name="T13" fmla="*/ 225425 h 312"/>
                <a:gd name="T14" fmla="*/ 449262 w 283"/>
                <a:gd name="T15" fmla="*/ 269875 h 312"/>
                <a:gd name="T16" fmla="*/ 404812 w 283"/>
                <a:gd name="T17" fmla="*/ 360363 h 312"/>
                <a:gd name="T18" fmla="*/ 223837 w 283"/>
                <a:gd name="T19" fmla="*/ 360363 h 312"/>
                <a:gd name="T20" fmla="*/ 88900 w 283"/>
                <a:gd name="T21" fmla="*/ 495300 h 312"/>
                <a:gd name="T22" fmla="*/ 44450 w 283"/>
                <a:gd name="T23" fmla="*/ 449263 h 312"/>
                <a:gd name="T24" fmla="*/ 44450 w 283"/>
                <a:gd name="T25" fmla="*/ 360363 h 312"/>
                <a:gd name="T26" fmla="*/ 0 w 283"/>
                <a:gd name="T27" fmla="*/ 269875 h 312"/>
                <a:gd name="T28" fmla="*/ 44450 w 283"/>
                <a:gd name="T29" fmla="*/ 44450 h 3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3" h="312">
                  <a:moveTo>
                    <a:pt x="28" y="28"/>
                  </a:moveTo>
                  <a:lnTo>
                    <a:pt x="56" y="28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70" y="57"/>
                  </a:lnTo>
                  <a:lnTo>
                    <a:pt x="141" y="85"/>
                  </a:lnTo>
                  <a:lnTo>
                    <a:pt x="198" y="142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141" y="227"/>
                  </a:lnTo>
                  <a:lnTo>
                    <a:pt x="56" y="312"/>
                  </a:lnTo>
                  <a:lnTo>
                    <a:pt x="28" y="283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4" name="Freeform 156"/>
            <p:cNvSpPr>
              <a:spLocks/>
            </p:cNvSpPr>
            <p:nvPr/>
          </p:nvSpPr>
          <p:spPr bwMode="auto">
            <a:xfrm>
              <a:off x="4914900" y="1651000"/>
              <a:ext cx="406400" cy="989013"/>
            </a:xfrm>
            <a:custGeom>
              <a:avLst/>
              <a:gdLst>
                <a:gd name="T0" fmla="*/ 271463 w 256"/>
                <a:gd name="T1" fmla="*/ 0 h 623"/>
                <a:gd name="T2" fmla="*/ 90488 w 256"/>
                <a:gd name="T3" fmla="*/ 0 h 623"/>
                <a:gd name="T4" fmla="*/ 0 w 256"/>
                <a:gd name="T5" fmla="*/ 44450 h 623"/>
                <a:gd name="T6" fmla="*/ 46038 w 256"/>
                <a:gd name="T7" fmla="*/ 88900 h 623"/>
                <a:gd name="T8" fmla="*/ 46038 w 256"/>
                <a:gd name="T9" fmla="*/ 223838 h 623"/>
                <a:gd name="T10" fmla="*/ 46038 w 256"/>
                <a:gd name="T11" fmla="*/ 493713 h 623"/>
                <a:gd name="T12" fmla="*/ 90488 w 256"/>
                <a:gd name="T13" fmla="*/ 674688 h 623"/>
                <a:gd name="T14" fmla="*/ 136525 w 256"/>
                <a:gd name="T15" fmla="*/ 763588 h 623"/>
                <a:gd name="T16" fmla="*/ 136525 w 256"/>
                <a:gd name="T17" fmla="*/ 809625 h 623"/>
                <a:gd name="T18" fmla="*/ 225425 w 256"/>
                <a:gd name="T19" fmla="*/ 900113 h 623"/>
                <a:gd name="T20" fmla="*/ 360363 w 256"/>
                <a:gd name="T21" fmla="*/ 989013 h 623"/>
                <a:gd name="T22" fmla="*/ 360363 w 256"/>
                <a:gd name="T23" fmla="*/ 854075 h 623"/>
                <a:gd name="T24" fmla="*/ 406400 w 256"/>
                <a:gd name="T25" fmla="*/ 809625 h 623"/>
                <a:gd name="T26" fmla="*/ 360363 w 256"/>
                <a:gd name="T27" fmla="*/ 763588 h 623"/>
                <a:gd name="T28" fmla="*/ 360363 w 256"/>
                <a:gd name="T29" fmla="*/ 674688 h 623"/>
                <a:gd name="T30" fmla="*/ 315913 w 256"/>
                <a:gd name="T31" fmla="*/ 628650 h 623"/>
                <a:gd name="T32" fmla="*/ 315913 w 256"/>
                <a:gd name="T33" fmla="*/ 539750 h 623"/>
                <a:gd name="T34" fmla="*/ 271463 w 256"/>
                <a:gd name="T35" fmla="*/ 449263 h 623"/>
                <a:gd name="T36" fmla="*/ 315913 w 256"/>
                <a:gd name="T37" fmla="*/ 223838 h 623"/>
                <a:gd name="T38" fmla="*/ 315913 w 256"/>
                <a:gd name="T39" fmla="*/ 134938 h 623"/>
                <a:gd name="T40" fmla="*/ 271463 w 256"/>
                <a:gd name="T41" fmla="*/ 0 h 6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6" h="623">
                  <a:moveTo>
                    <a:pt x="171" y="0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29" y="56"/>
                  </a:lnTo>
                  <a:lnTo>
                    <a:pt x="29" y="141"/>
                  </a:lnTo>
                  <a:lnTo>
                    <a:pt x="29" y="311"/>
                  </a:lnTo>
                  <a:lnTo>
                    <a:pt x="57" y="425"/>
                  </a:lnTo>
                  <a:lnTo>
                    <a:pt x="86" y="481"/>
                  </a:lnTo>
                  <a:lnTo>
                    <a:pt x="86" y="510"/>
                  </a:lnTo>
                  <a:lnTo>
                    <a:pt x="142" y="567"/>
                  </a:lnTo>
                  <a:lnTo>
                    <a:pt x="227" y="623"/>
                  </a:lnTo>
                  <a:lnTo>
                    <a:pt x="227" y="538"/>
                  </a:lnTo>
                  <a:lnTo>
                    <a:pt x="256" y="510"/>
                  </a:lnTo>
                  <a:lnTo>
                    <a:pt x="227" y="481"/>
                  </a:lnTo>
                  <a:lnTo>
                    <a:pt x="227" y="425"/>
                  </a:lnTo>
                  <a:lnTo>
                    <a:pt x="199" y="396"/>
                  </a:lnTo>
                  <a:lnTo>
                    <a:pt x="199" y="340"/>
                  </a:lnTo>
                  <a:lnTo>
                    <a:pt x="171" y="283"/>
                  </a:lnTo>
                  <a:lnTo>
                    <a:pt x="199" y="141"/>
                  </a:lnTo>
                  <a:lnTo>
                    <a:pt x="199" y="85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5" name="Freeform 157"/>
            <p:cNvSpPr>
              <a:spLocks/>
            </p:cNvSpPr>
            <p:nvPr/>
          </p:nvSpPr>
          <p:spPr bwMode="auto">
            <a:xfrm>
              <a:off x="4465638" y="1470025"/>
              <a:ext cx="539750" cy="495300"/>
            </a:xfrm>
            <a:custGeom>
              <a:avLst/>
              <a:gdLst>
                <a:gd name="T0" fmla="*/ 495300 w 340"/>
                <a:gd name="T1" fmla="*/ 404813 h 312"/>
                <a:gd name="T2" fmla="*/ 404813 w 340"/>
                <a:gd name="T3" fmla="*/ 495300 h 312"/>
                <a:gd name="T4" fmla="*/ 314325 w 340"/>
                <a:gd name="T5" fmla="*/ 450850 h 312"/>
                <a:gd name="T6" fmla="*/ 314325 w 340"/>
                <a:gd name="T7" fmla="*/ 315913 h 312"/>
                <a:gd name="T8" fmla="*/ 269875 w 340"/>
                <a:gd name="T9" fmla="*/ 360363 h 312"/>
                <a:gd name="T10" fmla="*/ 90488 w 340"/>
                <a:gd name="T11" fmla="*/ 404813 h 312"/>
                <a:gd name="T12" fmla="*/ 0 w 340"/>
                <a:gd name="T13" fmla="*/ 90488 h 312"/>
                <a:gd name="T14" fmla="*/ 269875 w 340"/>
                <a:gd name="T15" fmla="*/ 0 h 312"/>
                <a:gd name="T16" fmla="*/ 314325 w 340"/>
                <a:gd name="T17" fmla="*/ 134938 h 312"/>
                <a:gd name="T18" fmla="*/ 539750 w 340"/>
                <a:gd name="T19" fmla="*/ 180975 h 312"/>
                <a:gd name="T20" fmla="*/ 449263 w 340"/>
                <a:gd name="T21" fmla="*/ 225425 h 312"/>
                <a:gd name="T22" fmla="*/ 495300 w 340"/>
                <a:gd name="T23" fmla="*/ 269875 h 312"/>
                <a:gd name="T24" fmla="*/ 495300 w 340"/>
                <a:gd name="T25" fmla="*/ 404813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312">
                  <a:moveTo>
                    <a:pt x="312" y="255"/>
                  </a:moveTo>
                  <a:lnTo>
                    <a:pt x="255" y="312"/>
                  </a:lnTo>
                  <a:lnTo>
                    <a:pt x="198" y="284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57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198" y="85"/>
                  </a:lnTo>
                  <a:lnTo>
                    <a:pt x="340" y="114"/>
                  </a:lnTo>
                  <a:lnTo>
                    <a:pt x="283" y="142"/>
                  </a:lnTo>
                  <a:lnTo>
                    <a:pt x="312" y="170"/>
                  </a:lnTo>
                  <a:lnTo>
                    <a:pt x="312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6" name="Freeform 158"/>
            <p:cNvSpPr>
              <a:spLocks/>
            </p:cNvSpPr>
            <p:nvPr/>
          </p:nvSpPr>
          <p:spPr bwMode="auto">
            <a:xfrm>
              <a:off x="5230813" y="1020763"/>
              <a:ext cx="495300" cy="493712"/>
            </a:xfrm>
            <a:custGeom>
              <a:avLst/>
              <a:gdLst>
                <a:gd name="T0" fmla="*/ 0 w 312"/>
                <a:gd name="T1" fmla="*/ 269875 h 311"/>
                <a:gd name="T2" fmla="*/ 44450 w 312"/>
                <a:gd name="T3" fmla="*/ 134937 h 311"/>
                <a:gd name="T4" fmla="*/ 0 w 312"/>
                <a:gd name="T5" fmla="*/ 88900 h 311"/>
                <a:gd name="T6" fmla="*/ 44450 w 312"/>
                <a:gd name="T7" fmla="*/ 0 h 311"/>
                <a:gd name="T8" fmla="*/ 225425 w 312"/>
                <a:gd name="T9" fmla="*/ 0 h 311"/>
                <a:gd name="T10" fmla="*/ 449263 w 312"/>
                <a:gd name="T11" fmla="*/ 223837 h 311"/>
                <a:gd name="T12" fmla="*/ 495300 w 312"/>
                <a:gd name="T13" fmla="*/ 358775 h 311"/>
                <a:gd name="T14" fmla="*/ 449263 w 312"/>
                <a:gd name="T15" fmla="*/ 449262 h 311"/>
                <a:gd name="T16" fmla="*/ 404813 w 312"/>
                <a:gd name="T17" fmla="*/ 404812 h 311"/>
                <a:gd name="T18" fmla="*/ 360363 w 312"/>
                <a:gd name="T19" fmla="*/ 493712 h 311"/>
                <a:gd name="T20" fmla="*/ 360363 w 312"/>
                <a:gd name="T21" fmla="*/ 404812 h 311"/>
                <a:gd name="T22" fmla="*/ 179388 w 312"/>
                <a:gd name="T23" fmla="*/ 358775 h 311"/>
                <a:gd name="T24" fmla="*/ 90488 w 312"/>
                <a:gd name="T25" fmla="*/ 449262 h 311"/>
                <a:gd name="T26" fmla="*/ 0 w 312"/>
                <a:gd name="T27" fmla="*/ 449262 h 311"/>
                <a:gd name="T28" fmla="*/ 0 w 312"/>
                <a:gd name="T29" fmla="*/ 269875 h 3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12" h="311">
                  <a:moveTo>
                    <a:pt x="0" y="170"/>
                  </a:moveTo>
                  <a:lnTo>
                    <a:pt x="28" y="85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142" y="0"/>
                  </a:lnTo>
                  <a:lnTo>
                    <a:pt x="283" y="141"/>
                  </a:lnTo>
                  <a:lnTo>
                    <a:pt x="312" y="226"/>
                  </a:lnTo>
                  <a:lnTo>
                    <a:pt x="283" y="283"/>
                  </a:lnTo>
                  <a:lnTo>
                    <a:pt x="255" y="255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13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7" name="Freeform 159"/>
            <p:cNvSpPr>
              <a:spLocks/>
            </p:cNvSpPr>
            <p:nvPr/>
          </p:nvSpPr>
          <p:spPr bwMode="auto">
            <a:xfrm>
              <a:off x="4914900" y="569913"/>
              <a:ext cx="541338" cy="720725"/>
            </a:xfrm>
            <a:custGeom>
              <a:avLst/>
              <a:gdLst>
                <a:gd name="T0" fmla="*/ 541338 w 341"/>
                <a:gd name="T1" fmla="*/ 450850 h 454"/>
                <a:gd name="T2" fmla="*/ 360363 w 341"/>
                <a:gd name="T3" fmla="*/ 450850 h 454"/>
                <a:gd name="T4" fmla="*/ 315913 w 341"/>
                <a:gd name="T5" fmla="*/ 539750 h 454"/>
                <a:gd name="T6" fmla="*/ 360363 w 341"/>
                <a:gd name="T7" fmla="*/ 585788 h 454"/>
                <a:gd name="T8" fmla="*/ 315913 w 341"/>
                <a:gd name="T9" fmla="*/ 720725 h 454"/>
                <a:gd name="T10" fmla="*/ 180975 w 341"/>
                <a:gd name="T11" fmla="*/ 630238 h 454"/>
                <a:gd name="T12" fmla="*/ 136525 w 341"/>
                <a:gd name="T13" fmla="*/ 674688 h 454"/>
                <a:gd name="T14" fmla="*/ 90488 w 341"/>
                <a:gd name="T15" fmla="*/ 630238 h 454"/>
                <a:gd name="T16" fmla="*/ 0 w 341"/>
                <a:gd name="T17" fmla="*/ 585788 h 454"/>
                <a:gd name="T18" fmla="*/ 90488 w 341"/>
                <a:gd name="T19" fmla="*/ 539750 h 454"/>
                <a:gd name="T20" fmla="*/ 90488 w 341"/>
                <a:gd name="T21" fmla="*/ 450850 h 454"/>
                <a:gd name="T22" fmla="*/ 46038 w 341"/>
                <a:gd name="T23" fmla="*/ 404813 h 454"/>
                <a:gd name="T24" fmla="*/ 90488 w 341"/>
                <a:gd name="T25" fmla="*/ 315913 h 454"/>
                <a:gd name="T26" fmla="*/ 46038 w 341"/>
                <a:gd name="T27" fmla="*/ 180975 h 454"/>
                <a:gd name="T28" fmla="*/ 0 w 341"/>
                <a:gd name="T29" fmla="*/ 180975 h 454"/>
                <a:gd name="T30" fmla="*/ 0 w 341"/>
                <a:gd name="T31" fmla="*/ 44450 h 454"/>
                <a:gd name="T32" fmla="*/ 90488 w 341"/>
                <a:gd name="T33" fmla="*/ 44450 h 454"/>
                <a:gd name="T34" fmla="*/ 136525 w 341"/>
                <a:gd name="T35" fmla="*/ 0 h 454"/>
                <a:gd name="T36" fmla="*/ 541338 w 341"/>
                <a:gd name="T37" fmla="*/ 450850 h 4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1" h="454">
                  <a:moveTo>
                    <a:pt x="341" y="284"/>
                  </a:moveTo>
                  <a:lnTo>
                    <a:pt x="227" y="284"/>
                  </a:lnTo>
                  <a:lnTo>
                    <a:pt x="199" y="340"/>
                  </a:lnTo>
                  <a:lnTo>
                    <a:pt x="227" y="369"/>
                  </a:lnTo>
                  <a:lnTo>
                    <a:pt x="199" y="454"/>
                  </a:lnTo>
                  <a:lnTo>
                    <a:pt x="114" y="397"/>
                  </a:lnTo>
                  <a:lnTo>
                    <a:pt x="86" y="425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29" y="255"/>
                  </a:lnTo>
                  <a:lnTo>
                    <a:pt x="57" y="199"/>
                  </a:lnTo>
                  <a:lnTo>
                    <a:pt x="29" y="114"/>
                  </a:lnTo>
                  <a:lnTo>
                    <a:pt x="0" y="114"/>
                  </a:lnTo>
                  <a:lnTo>
                    <a:pt x="0" y="28"/>
                  </a:lnTo>
                  <a:lnTo>
                    <a:pt x="57" y="28"/>
                  </a:lnTo>
                  <a:lnTo>
                    <a:pt x="86" y="0"/>
                  </a:lnTo>
                  <a:lnTo>
                    <a:pt x="341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8" name="Freeform 160"/>
            <p:cNvSpPr>
              <a:spLocks/>
            </p:cNvSpPr>
            <p:nvPr/>
          </p:nvSpPr>
          <p:spPr bwMode="auto">
            <a:xfrm>
              <a:off x="4240213" y="795338"/>
              <a:ext cx="765175" cy="584200"/>
            </a:xfrm>
            <a:custGeom>
              <a:avLst/>
              <a:gdLst>
                <a:gd name="T0" fmla="*/ 765175 w 482"/>
                <a:gd name="T1" fmla="*/ 90488 h 368"/>
                <a:gd name="T2" fmla="*/ 585788 w 482"/>
                <a:gd name="T3" fmla="*/ 134938 h 368"/>
                <a:gd name="T4" fmla="*/ 585788 w 482"/>
                <a:gd name="T5" fmla="*/ 225425 h 368"/>
                <a:gd name="T6" fmla="*/ 495300 w 482"/>
                <a:gd name="T7" fmla="*/ 179388 h 368"/>
                <a:gd name="T8" fmla="*/ 450850 w 482"/>
                <a:gd name="T9" fmla="*/ 134938 h 368"/>
                <a:gd name="T10" fmla="*/ 404813 w 482"/>
                <a:gd name="T11" fmla="*/ 179388 h 368"/>
                <a:gd name="T12" fmla="*/ 360363 w 482"/>
                <a:gd name="T13" fmla="*/ 0 h 368"/>
                <a:gd name="T14" fmla="*/ 315913 w 482"/>
                <a:gd name="T15" fmla="*/ 0 h 368"/>
                <a:gd name="T16" fmla="*/ 315913 w 482"/>
                <a:gd name="T17" fmla="*/ 90488 h 368"/>
                <a:gd name="T18" fmla="*/ 269875 w 482"/>
                <a:gd name="T19" fmla="*/ 90488 h 368"/>
                <a:gd name="T20" fmla="*/ 134938 w 482"/>
                <a:gd name="T21" fmla="*/ 179388 h 368"/>
                <a:gd name="T22" fmla="*/ 134938 w 482"/>
                <a:gd name="T23" fmla="*/ 225425 h 368"/>
                <a:gd name="T24" fmla="*/ 0 w 482"/>
                <a:gd name="T25" fmla="*/ 225425 h 368"/>
                <a:gd name="T26" fmla="*/ 134938 w 482"/>
                <a:gd name="T27" fmla="*/ 584200 h 368"/>
                <a:gd name="T28" fmla="*/ 315913 w 482"/>
                <a:gd name="T29" fmla="*/ 449263 h 368"/>
                <a:gd name="T30" fmla="*/ 450850 w 482"/>
                <a:gd name="T31" fmla="*/ 539750 h 368"/>
                <a:gd name="T32" fmla="*/ 495300 w 482"/>
                <a:gd name="T33" fmla="*/ 449263 h 368"/>
                <a:gd name="T34" fmla="*/ 674688 w 482"/>
                <a:gd name="T35" fmla="*/ 449263 h 368"/>
                <a:gd name="T36" fmla="*/ 765175 w 482"/>
                <a:gd name="T37" fmla="*/ 404813 h 368"/>
                <a:gd name="T38" fmla="*/ 674688 w 482"/>
                <a:gd name="T39" fmla="*/ 360363 h 368"/>
                <a:gd name="T40" fmla="*/ 765175 w 482"/>
                <a:gd name="T41" fmla="*/ 314325 h 368"/>
                <a:gd name="T42" fmla="*/ 765175 w 482"/>
                <a:gd name="T43" fmla="*/ 225425 h 368"/>
                <a:gd name="T44" fmla="*/ 720725 w 482"/>
                <a:gd name="T45" fmla="*/ 179388 h 368"/>
                <a:gd name="T46" fmla="*/ 765175 w 482"/>
                <a:gd name="T47" fmla="*/ 90488 h 3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82" h="368">
                  <a:moveTo>
                    <a:pt x="482" y="57"/>
                  </a:moveTo>
                  <a:lnTo>
                    <a:pt x="369" y="85"/>
                  </a:lnTo>
                  <a:lnTo>
                    <a:pt x="369" y="142"/>
                  </a:lnTo>
                  <a:lnTo>
                    <a:pt x="312" y="113"/>
                  </a:lnTo>
                  <a:lnTo>
                    <a:pt x="284" y="85"/>
                  </a:lnTo>
                  <a:lnTo>
                    <a:pt x="255" y="113"/>
                  </a:lnTo>
                  <a:lnTo>
                    <a:pt x="227" y="0"/>
                  </a:lnTo>
                  <a:lnTo>
                    <a:pt x="199" y="0"/>
                  </a:lnTo>
                  <a:lnTo>
                    <a:pt x="199" y="57"/>
                  </a:lnTo>
                  <a:lnTo>
                    <a:pt x="170" y="57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0" y="142"/>
                  </a:lnTo>
                  <a:lnTo>
                    <a:pt x="85" y="368"/>
                  </a:lnTo>
                  <a:lnTo>
                    <a:pt x="199" y="283"/>
                  </a:lnTo>
                  <a:lnTo>
                    <a:pt x="284" y="340"/>
                  </a:lnTo>
                  <a:lnTo>
                    <a:pt x="312" y="283"/>
                  </a:lnTo>
                  <a:lnTo>
                    <a:pt x="425" y="283"/>
                  </a:lnTo>
                  <a:lnTo>
                    <a:pt x="482" y="255"/>
                  </a:lnTo>
                  <a:lnTo>
                    <a:pt x="425" y="227"/>
                  </a:lnTo>
                  <a:lnTo>
                    <a:pt x="482" y="198"/>
                  </a:lnTo>
                  <a:lnTo>
                    <a:pt x="482" y="142"/>
                  </a:lnTo>
                  <a:lnTo>
                    <a:pt x="454" y="113"/>
                  </a:lnTo>
                  <a:lnTo>
                    <a:pt x="482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9" name="Freeform 161"/>
            <p:cNvSpPr>
              <a:spLocks/>
            </p:cNvSpPr>
            <p:nvPr/>
          </p:nvSpPr>
          <p:spPr bwMode="auto">
            <a:xfrm>
              <a:off x="4238625" y="254000"/>
              <a:ext cx="809625" cy="766763"/>
            </a:xfrm>
            <a:custGeom>
              <a:avLst/>
              <a:gdLst>
                <a:gd name="T0" fmla="*/ 0 w 511"/>
                <a:gd name="T1" fmla="*/ 766763 h 482"/>
                <a:gd name="T2" fmla="*/ 134673 w 511"/>
                <a:gd name="T3" fmla="*/ 766763 h 482"/>
                <a:gd name="T4" fmla="*/ 134673 w 511"/>
                <a:gd name="T5" fmla="*/ 720630 h 482"/>
                <a:gd name="T6" fmla="*/ 269347 w 511"/>
                <a:gd name="T7" fmla="*/ 631545 h 482"/>
                <a:gd name="T8" fmla="*/ 315294 w 511"/>
                <a:gd name="T9" fmla="*/ 631545 h 482"/>
                <a:gd name="T10" fmla="*/ 315294 w 511"/>
                <a:gd name="T11" fmla="*/ 540870 h 482"/>
                <a:gd name="T12" fmla="*/ 359657 w 511"/>
                <a:gd name="T13" fmla="*/ 540870 h 482"/>
                <a:gd name="T14" fmla="*/ 404020 w 511"/>
                <a:gd name="T15" fmla="*/ 720630 h 482"/>
                <a:gd name="T16" fmla="*/ 449968 w 511"/>
                <a:gd name="T17" fmla="*/ 676088 h 482"/>
                <a:gd name="T18" fmla="*/ 494331 w 511"/>
                <a:gd name="T19" fmla="*/ 720630 h 482"/>
                <a:gd name="T20" fmla="*/ 584641 w 511"/>
                <a:gd name="T21" fmla="*/ 766763 h 482"/>
                <a:gd name="T22" fmla="*/ 584641 w 511"/>
                <a:gd name="T23" fmla="*/ 676088 h 482"/>
                <a:gd name="T24" fmla="*/ 763678 w 511"/>
                <a:gd name="T25" fmla="*/ 631545 h 482"/>
                <a:gd name="T26" fmla="*/ 719315 w 511"/>
                <a:gd name="T27" fmla="*/ 496328 h 482"/>
                <a:gd name="T28" fmla="*/ 673367 w 511"/>
                <a:gd name="T29" fmla="*/ 496328 h 482"/>
                <a:gd name="T30" fmla="*/ 673367 w 511"/>
                <a:gd name="T31" fmla="*/ 359520 h 482"/>
                <a:gd name="T32" fmla="*/ 763678 w 511"/>
                <a:gd name="T33" fmla="*/ 359520 h 482"/>
                <a:gd name="T34" fmla="*/ 809625 w 511"/>
                <a:gd name="T35" fmla="*/ 314977 h 482"/>
                <a:gd name="T36" fmla="*/ 673367 w 511"/>
                <a:gd name="T37" fmla="*/ 179760 h 482"/>
                <a:gd name="T38" fmla="*/ 584641 w 511"/>
                <a:gd name="T39" fmla="*/ 0 h 482"/>
                <a:gd name="T40" fmla="*/ 404020 w 511"/>
                <a:gd name="T41" fmla="*/ 179760 h 482"/>
                <a:gd name="T42" fmla="*/ 269347 w 511"/>
                <a:gd name="T43" fmla="*/ 224302 h 482"/>
                <a:gd name="T44" fmla="*/ 134673 w 511"/>
                <a:gd name="T45" fmla="*/ 89084 h 482"/>
                <a:gd name="T46" fmla="*/ 90310 w 511"/>
                <a:gd name="T47" fmla="*/ 179760 h 482"/>
                <a:gd name="T48" fmla="*/ 134673 w 511"/>
                <a:gd name="T49" fmla="*/ 359520 h 482"/>
                <a:gd name="T50" fmla="*/ 0 w 511"/>
                <a:gd name="T51" fmla="*/ 766763 h 48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11" h="482">
                  <a:moveTo>
                    <a:pt x="0" y="482"/>
                  </a:moveTo>
                  <a:lnTo>
                    <a:pt x="85" y="482"/>
                  </a:lnTo>
                  <a:lnTo>
                    <a:pt x="85" y="453"/>
                  </a:lnTo>
                  <a:lnTo>
                    <a:pt x="170" y="397"/>
                  </a:lnTo>
                  <a:lnTo>
                    <a:pt x="199" y="397"/>
                  </a:lnTo>
                  <a:lnTo>
                    <a:pt x="199" y="340"/>
                  </a:lnTo>
                  <a:lnTo>
                    <a:pt x="227" y="340"/>
                  </a:lnTo>
                  <a:lnTo>
                    <a:pt x="255" y="453"/>
                  </a:lnTo>
                  <a:lnTo>
                    <a:pt x="284" y="425"/>
                  </a:lnTo>
                  <a:lnTo>
                    <a:pt x="312" y="453"/>
                  </a:lnTo>
                  <a:lnTo>
                    <a:pt x="369" y="482"/>
                  </a:lnTo>
                  <a:lnTo>
                    <a:pt x="369" y="425"/>
                  </a:lnTo>
                  <a:lnTo>
                    <a:pt x="482" y="397"/>
                  </a:lnTo>
                  <a:lnTo>
                    <a:pt x="454" y="312"/>
                  </a:lnTo>
                  <a:lnTo>
                    <a:pt x="425" y="312"/>
                  </a:lnTo>
                  <a:lnTo>
                    <a:pt x="425" y="226"/>
                  </a:lnTo>
                  <a:lnTo>
                    <a:pt x="482" y="226"/>
                  </a:lnTo>
                  <a:lnTo>
                    <a:pt x="511" y="198"/>
                  </a:lnTo>
                  <a:lnTo>
                    <a:pt x="425" y="113"/>
                  </a:lnTo>
                  <a:lnTo>
                    <a:pt x="369" y="0"/>
                  </a:lnTo>
                  <a:lnTo>
                    <a:pt x="255" y="113"/>
                  </a:lnTo>
                  <a:lnTo>
                    <a:pt x="170" y="141"/>
                  </a:lnTo>
                  <a:lnTo>
                    <a:pt x="85" y="56"/>
                  </a:lnTo>
                  <a:lnTo>
                    <a:pt x="57" y="113"/>
                  </a:lnTo>
                  <a:lnTo>
                    <a:pt x="85" y="226"/>
                  </a:lnTo>
                  <a:lnTo>
                    <a:pt x="0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0" name="Freeform 162"/>
            <p:cNvSpPr>
              <a:spLocks/>
            </p:cNvSpPr>
            <p:nvPr/>
          </p:nvSpPr>
          <p:spPr bwMode="auto">
            <a:xfrm>
              <a:off x="4556125" y="1785938"/>
              <a:ext cx="584200" cy="1035050"/>
            </a:xfrm>
            <a:custGeom>
              <a:avLst/>
              <a:gdLst>
                <a:gd name="T0" fmla="*/ 0 w 368"/>
                <a:gd name="T1" fmla="*/ 88900 h 652"/>
                <a:gd name="T2" fmla="*/ 44450 w 368"/>
                <a:gd name="T3" fmla="*/ 179388 h 652"/>
                <a:gd name="T4" fmla="*/ 0 w 368"/>
                <a:gd name="T5" fmla="*/ 404813 h 652"/>
                <a:gd name="T6" fmla="*/ 134938 w 368"/>
                <a:gd name="T7" fmla="*/ 493713 h 652"/>
                <a:gd name="T8" fmla="*/ 314325 w 368"/>
                <a:gd name="T9" fmla="*/ 539750 h 652"/>
                <a:gd name="T10" fmla="*/ 314325 w 368"/>
                <a:gd name="T11" fmla="*/ 674688 h 652"/>
                <a:gd name="T12" fmla="*/ 269875 w 368"/>
                <a:gd name="T13" fmla="*/ 719138 h 652"/>
                <a:gd name="T14" fmla="*/ 314325 w 368"/>
                <a:gd name="T15" fmla="*/ 854075 h 652"/>
                <a:gd name="T16" fmla="*/ 404813 w 368"/>
                <a:gd name="T17" fmla="*/ 900113 h 652"/>
                <a:gd name="T18" fmla="*/ 404813 w 368"/>
                <a:gd name="T19" fmla="*/ 989013 h 652"/>
                <a:gd name="T20" fmla="*/ 449263 w 368"/>
                <a:gd name="T21" fmla="*/ 1035050 h 652"/>
                <a:gd name="T22" fmla="*/ 449263 w 368"/>
                <a:gd name="T23" fmla="*/ 944563 h 652"/>
                <a:gd name="T24" fmla="*/ 539750 w 368"/>
                <a:gd name="T25" fmla="*/ 900113 h 652"/>
                <a:gd name="T26" fmla="*/ 584200 w 368"/>
                <a:gd name="T27" fmla="*/ 765175 h 652"/>
                <a:gd name="T28" fmla="*/ 495300 w 368"/>
                <a:gd name="T29" fmla="*/ 674688 h 652"/>
                <a:gd name="T30" fmla="*/ 495300 w 368"/>
                <a:gd name="T31" fmla="*/ 628650 h 652"/>
                <a:gd name="T32" fmla="*/ 449263 w 368"/>
                <a:gd name="T33" fmla="*/ 539750 h 652"/>
                <a:gd name="T34" fmla="*/ 404813 w 368"/>
                <a:gd name="T35" fmla="*/ 358775 h 652"/>
                <a:gd name="T36" fmla="*/ 404813 w 368"/>
                <a:gd name="T37" fmla="*/ 88900 h 652"/>
                <a:gd name="T38" fmla="*/ 314325 w 368"/>
                <a:gd name="T39" fmla="*/ 179388 h 652"/>
                <a:gd name="T40" fmla="*/ 223838 w 368"/>
                <a:gd name="T41" fmla="*/ 134938 h 652"/>
                <a:gd name="T42" fmla="*/ 223838 w 368"/>
                <a:gd name="T43" fmla="*/ 0 h 652"/>
                <a:gd name="T44" fmla="*/ 179388 w 368"/>
                <a:gd name="T45" fmla="*/ 44450 h 652"/>
                <a:gd name="T46" fmla="*/ 0 w 368"/>
                <a:gd name="T47" fmla="*/ 88900 h 6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68" h="652">
                  <a:moveTo>
                    <a:pt x="0" y="56"/>
                  </a:moveTo>
                  <a:lnTo>
                    <a:pt x="28" y="113"/>
                  </a:lnTo>
                  <a:lnTo>
                    <a:pt x="0" y="255"/>
                  </a:lnTo>
                  <a:lnTo>
                    <a:pt x="85" y="311"/>
                  </a:lnTo>
                  <a:lnTo>
                    <a:pt x="198" y="340"/>
                  </a:lnTo>
                  <a:lnTo>
                    <a:pt x="198" y="425"/>
                  </a:lnTo>
                  <a:lnTo>
                    <a:pt x="170" y="453"/>
                  </a:lnTo>
                  <a:lnTo>
                    <a:pt x="198" y="538"/>
                  </a:lnTo>
                  <a:lnTo>
                    <a:pt x="255" y="567"/>
                  </a:lnTo>
                  <a:lnTo>
                    <a:pt x="255" y="623"/>
                  </a:lnTo>
                  <a:lnTo>
                    <a:pt x="283" y="652"/>
                  </a:lnTo>
                  <a:lnTo>
                    <a:pt x="283" y="595"/>
                  </a:lnTo>
                  <a:lnTo>
                    <a:pt x="340" y="567"/>
                  </a:lnTo>
                  <a:lnTo>
                    <a:pt x="368" y="482"/>
                  </a:lnTo>
                  <a:lnTo>
                    <a:pt x="312" y="425"/>
                  </a:lnTo>
                  <a:lnTo>
                    <a:pt x="312" y="396"/>
                  </a:lnTo>
                  <a:lnTo>
                    <a:pt x="283" y="340"/>
                  </a:lnTo>
                  <a:lnTo>
                    <a:pt x="255" y="226"/>
                  </a:lnTo>
                  <a:lnTo>
                    <a:pt x="255" y="56"/>
                  </a:lnTo>
                  <a:lnTo>
                    <a:pt x="198" y="113"/>
                  </a:lnTo>
                  <a:lnTo>
                    <a:pt x="141" y="85"/>
                  </a:lnTo>
                  <a:lnTo>
                    <a:pt x="141" y="0"/>
                  </a:lnTo>
                  <a:lnTo>
                    <a:pt x="113" y="28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1" name="Freeform 163"/>
            <p:cNvSpPr>
              <a:spLocks/>
            </p:cNvSpPr>
            <p:nvPr/>
          </p:nvSpPr>
          <p:spPr bwMode="auto">
            <a:xfrm>
              <a:off x="4510088" y="2190750"/>
              <a:ext cx="360362" cy="584200"/>
            </a:xfrm>
            <a:custGeom>
              <a:avLst/>
              <a:gdLst>
                <a:gd name="T0" fmla="*/ 46037 w 227"/>
                <a:gd name="T1" fmla="*/ 0 h 368"/>
                <a:gd name="T2" fmla="*/ 46037 w 227"/>
                <a:gd name="T3" fmla="*/ 269875 h 368"/>
                <a:gd name="T4" fmla="*/ 0 w 227"/>
                <a:gd name="T5" fmla="*/ 449263 h 368"/>
                <a:gd name="T6" fmla="*/ 90487 w 227"/>
                <a:gd name="T7" fmla="*/ 539750 h 368"/>
                <a:gd name="T8" fmla="*/ 225425 w 227"/>
                <a:gd name="T9" fmla="*/ 584200 h 368"/>
                <a:gd name="T10" fmla="*/ 225425 w 227"/>
                <a:gd name="T11" fmla="*/ 495300 h 368"/>
                <a:gd name="T12" fmla="*/ 315912 w 227"/>
                <a:gd name="T13" fmla="*/ 495300 h 368"/>
                <a:gd name="T14" fmla="*/ 360362 w 227"/>
                <a:gd name="T15" fmla="*/ 449263 h 368"/>
                <a:gd name="T16" fmla="*/ 315912 w 227"/>
                <a:gd name="T17" fmla="*/ 314325 h 368"/>
                <a:gd name="T18" fmla="*/ 360362 w 227"/>
                <a:gd name="T19" fmla="*/ 269875 h 368"/>
                <a:gd name="T20" fmla="*/ 360362 w 227"/>
                <a:gd name="T21" fmla="*/ 134938 h 368"/>
                <a:gd name="T22" fmla="*/ 180975 w 227"/>
                <a:gd name="T23" fmla="*/ 88900 h 368"/>
                <a:gd name="T24" fmla="*/ 46037 w 227"/>
                <a:gd name="T25" fmla="*/ 0 h 3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368">
                  <a:moveTo>
                    <a:pt x="29" y="0"/>
                  </a:moveTo>
                  <a:lnTo>
                    <a:pt x="29" y="170"/>
                  </a:lnTo>
                  <a:lnTo>
                    <a:pt x="0" y="283"/>
                  </a:lnTo>
                  <a:lnTo>
                    <a:pt x="57" y="340"/>
                  </a:lnTo>
                  <a:lnTo>
                    <a:pt x="142" y="368"/>
                  </a:lnTo>
                  <a:lnTo>
                    <a:pt x="142" y="312"/>
                  </a:lnTo>
                  <a:lnTo>
                    <a:pt x="199" y="312"/>
                  </a:lnTo>
                  <a:lnTo>
                    <a:pt x="227" y="283"/>
                  </a:lnTo>
                  <a:lnTo>
                    <a:pt x="199" y="198"/>
                  </a:lnTo>
                  <a:lnTo>
                    <a:pt x="227" y="170"/>
                  </a:lnTo>
                  <a:lnTo>
                    <a:pt x="227" y="85"/>
                  </a:lnTo>
                  <a:lnTo>
                    <a:pt x="114" y="56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2" name="Freeform 164"/>
            <p:cNvSpPr>
              <a:spLocks/>
            </p:cNvSpPr>
            <p:nvPr/>
          </p:nvSpPr>
          <p:spPr bwMode="auto">
            <a:xfrm>
              <a:off x="4421188" y="2640013"/>
              <a:ext cx="630237" cy="539750"/>
            </a:xfrm>
            <a:custGeom>
              <a:avLst/>
              <a:gdLst>
                <a:gd name="T0" fmla="*/ 88900 w 397"/>
                <a:gd name="T1" fmla="*/ 0 h 340"/>
                <a:gd name="T2" fmla="*/ 0 w 397"/>
                <a:gd name="T3" fmla="*/ 180975 h 340"/>
                <a:gd name="T4" fmla="*/ 179387 w 397"/>
                <a:gd name="T5" fmla="*/ 360363 h 340"/>
                <a:gd name="T6" fmla="*/ 404812 w 397"/>
                <a:gd name="T7" fmla="*/ 450850 h 340"/>
                <a:gd name="T8" fmla="*/ 449262 w 397"/>
                <a:gd name="T9" fmla="*/ 539750 h 340"/>
                <a:gd name="T10" fmla="*/ 584200 w 397"/>
                <a:gd name="T11" fmla="*/ 539750 h 340"/>
                <a:gd name="T12" fmla="*/ 630237 w 397"/>
                <a:gd name="T13" fmla="*/ 495300 h 340"/>
                <a:gd name="T14" fmla="*/ 584200 w 397"/>
                <a:gd name="T15" fmla="*/ 404813 h 340"/>
                <a:gd name="T16" fmla="*/ 630237 w 397"/>
                <a:gd name="T17" fmla="*/ 360363 h 340"/>
                <a:gd name="T18" fmla="*/ 630237 w 397"/>
                <a:gd name="T19" fmla="*/ 269875 h 340"/>
                <a:gd name="T20" fmla="*/ 584200 w 397"/>
                <a:gd name="T21" fmla="*/ 180975 h 340"/>
                <a:gd name="T22" fmla="*/ 539750 w 397"/>
                <a:gd name="T23" fmla="*/ 134938 h 340"/>
                <a:gd name="T24" fmla="*/ 539750 w 397"/>
                <a:gd name="T25" fmla="*/ 46038 h 340"/>
                <a:gd name="T26" fmla="*/ 449262 w 397"/>
                <a:gd name="T27" fmla="*/ 0 h 340"/>
                <a:gd name="T28" fmla="*/ 404812 w 397"/>
                <a:gd name="T29" fmla="*/ 46038 h 340"/>
                <a:gd name="T30" fmla="*/ 314325 w 397"/>
                <a:gd name="T31" fmla="*/ 46038 h 340"/>
                <a:gd name="T32" fmla="*/ 314325 w 397"/>
                <a:gd name="T33" fmla="*/ 134938 h 340"/>
                <a:gd name="T34" fmla="*/ 179387 w 397"/>
                <a:gd name="T35" fmla="*/ 90488 h 340"/>
                <a:gd name="T36" fmla="*/ 88900 w 397"/>
                <a:gd name="T37" fmla="*/ 0 h 3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7" h="340">
                  <a:moveTo>
                    <a:pt x="56" y="0"/>
                  </a:moveTo>
                  <a:lnTo>
                    <a:pt x="0" y="114"/>
                  </a:lnTo>
                  <a:lnTo>
                    <a:pt x="113" y="227"/>
                  </a:lnTo>
                  <a:lnTo>
                    <a:pt x="255" y="284"/>
                  </a:lnTo>
                  <a:lnTo>
                    <a:pt x="283" y="340"/>
                  </a:lnTo>
                  <a:lnTo>
                    <a:pt x="368" y="340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368" y="114"/>
                  </a:lnTo>
                  <a:lnTo>
                    <a:pt x="340" y="85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55" y="29"/>
                  </a:lnTo>
                  <a:lnTo>
                    <a:pt x="198" y="29"/>
                  </a:lnTo>
                  <a:lnTo>
                    <a:pt x="198" y="85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3" name="Freeform 165"/>
            <p:cNvSpPr>
              <a:spLocks/>
            </p:cNvSpPr>
            <p:nvPr/>
          </p:nvSpPr>
          <p:spPr bwMode="auto">
            <a:xfrm>
              <a:off x="7210425" y="3090863"/>
              <a:ext cx="539750" cy="584200"/>
            </a:xfrm>
            <a:custGeom>
              <a:avLst/>
              <a:gdLst>
                <a:gd name="T0" fmla="*/ 539750 w 340"/>
                <a:gd name="T1" fmla="*/ 223838 h 368"/>
                <a:gd name="T2" fmla="*/ 495300 w 340"/>
                <a:gd name="T3" fmla="*/ 495300 h 368"/>
                <a:gd name="T4" fmla="*/ 360363 w 340"/>
                <a:gd name="T5" fmla="*/ 584200 h 368"/>
                <a:gd name="T6" fmla="*/ 269875 w 340"/>
                <a:gd name="T7" fmla="*/ 584200 h 368"/>
                <a:gd name="T8" fmla="*/ 225425 w 340"/>
                <a:gd name="T9" fmla="*/ 584200 h 368"/>
                <a:gd name="T10" fmla="*/ 225425 w 340"/>
                <a:gd name="T11" fmla="*/ 360363 h 368"/>
                <a:gd name="T12" fmla="*/ 0 w 340"/>
                <a:gd name="T13" fmla="*/ 404813 h 368"/>
                <a:gd name="T14" fmla="*/ 0 w 340"/>
                <a:gd name="T15" fmla="*/ 314325 h 368"/>
                <a:gd name="T16" fmla="*/ 0 w 340"/>
                <a:gd name="T17" fmla="*/ 179388 h 368"/>
                <a:gd name="T18" fmla="*/ 90488 w 340"/>
                <a:gd name="T19" fmla="*/ 88900 h 368"/>
                <a:gd name="T20" fmla="*/ 90488 w 340"/>
                <a:gd name="T21" fmla="*/ 44450 h 368"/>
                <a:gd name="T22" fmla="*/ 134938 w 340"/>
                <a:gd name="T23" fmla="*/ 0 h 368"/>
                <a:gd name="T24" fmla="*/ 539750 w 340"/>
                <a:gd name="T25" fmla="*/ 223838 h 3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368">
                  <a:moveTo>
                    <a:pt x="340" y="141"/>
                  </a:moveTo>
                  <a:lnTo>
                    <a:pt x="312" y="312"/>
                  </a:lnTo>
                  <a:lnTo>
                    <a:pt x="227" y="368"/>
                  </a:lnTo>
                  <a:lnTo>
                    <a:pt x="170" y="368"/>
                  </a:lnTo>
                  <a:lnTo>
                    <a:pt x="142" y="368"/>
                  </a:lnTo>
                  <a:lnTo>
                    <a:pt x="142" y="227"/>
                  </a:lnTo>
                  <a:lnTo>
                    <a:pt x="0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57" y="56"/>
                  </a:lnTo>
                  <a:lnTo>
                    <a:pt x="57" y="28"/>
                  </a:lnTo>
                  <a:lnTo>
                    <a:pt x="85" y="0"/>
                  </a:lnTo>
                  <a:lnTo>
                    <a:pt x="340" y="1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4" name="Freeform 166"/>
            <p:cNvSpPr>
              <a:spLocks/>
            </p:cNvSpPr>
            <p:nvPr/>
          </p:nvSpPr>
          <p:spPr bwMode="auto">
            <a:xfrm>
              <a:off x="6670675" y="2820988"/>
              <a:ext cx="674688" cy="854075"/>
            </a:xfrm>
            <a:custGeom>
              <a:avLst/>
              <a:gdLst>
                <a:gd name="T0" fmla="*/ 674688 w 425"/>
                <a:gd name="T1" fmla="*/ 269875 h 538"/>
                <a:gd name="T2" fmla="*/ 630238 w 425"/>
                <a:gd name="T3" fmla="*/ 314325 h 538"/>
                <a:gd name="T4" fmla="*/ 630238 w 425"/>
                <a:gd name="T5" fmla="*/ 358775 h 538"/>
                <a:gd name="T6" fmla="*/ 539750 w 425"/>
                <a:gd name="T7" fmla="*/ 449263 h 538"/>
                <a:gd name="T8" fmla="*/ 539750 w 425"/>
                <a:gd name="T9" fmla="*/ 584200 h 538"/>
                <a:gd name="T10" fmla="*/ 450850 w 425"/>
                <a:gd name="T11" fmla="*/ 584200 h 538"/>
                <a:gd name="T12" fmla="*/ 315913 w 425"/>
                <a:gd name="T13" fmla="*/ 765175 h 538"/>
                <a:gd name="T14" fmla="*/ 134938 w 425"/>
                <a:gd name="T15" fmla="*/ 809625 h 538"/>
                <a:gd name="T16" fmla="*/ 90488 w 425"/>
                <a:gd name="T17" fmla="*/ 854075 h 538"/>
                <a:gd name="T18" fmla="*/ 44450 w 425"/>
                <a:gd name="T19" fmla="*/ 809625 h 538"/>
                <a:gd name="T20" fmla="*/ 44450 w 425"/>
                <a:gd name="T21" fmla="*/ 674688 h 538"/>
                <a:gd name="T22" fmla="*/ 90488 w 425"/>
                <a:gd name="T23" fmla="*/ 630238 h 538"/>
                <a:gd name="T24" fmla="*/ 90488 w 425"/>
                <a:gd name="T25" fmla="*/ 493713 h 538"/>
                <a:gd name="T26" fmla="*/ 179388 w 425"/>
                <a:gd name="T27" fmla="*/ 404813 h 538"/>
                <a:gd name="T28" fmla="*/ 179388 w 425"/>
                <a:gd name="T29" fmla="*/ 358775 h 538"/>
                <a:gd name="T30" fmla="*/ 90488 w 425"/>
                <a:gd name="T31" fmla="*/ 314325 h 538"/>
                <a:gd name="T32" fmla="*/ 0 w 425"/>
                <a:gd name="T33" fmla="*/ 223838 h 538"/>
                <a:gd name="T34" fmla="*/ 44450 w 425"/>
                <a:gd name="T35" fmla="*/ 134938 h 538"/>
                <a:gd name="T36" fmla="*/ 225425 w 425"/>
                <a:gd name="T37" fmla="*/ 88900 h 538"/>
                <a:gd name="T38" fmla="*/ 269875 w 425"/>
                <a:gd name="T39" fmla="*/ 0 h 538"/>
                <a:gd name="T40" fmla="*/ 674688 w 425"/>
                <a:gd name="T41" fmla="*/ 269875 h 5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25" h="538">
                  <a:moveTo>
                    <a:pt x="425" y="170"/>
                  </a:moveTo>
                  <a:lnTo>
                    <a:pt x="397" y="198"/>
                  </a:lnTo>
                  <a:lnTo>
                    <a:pt x="397" y="226"/>
                  </a:lnTo>
                  <a:lnTo>
                    <a:pt x="340" y="283"/>
                  </a:lnTo>
                  <a:lnTo>
                    <a:pt x="340" y="368"/>
                  </a:lnTo>
                  <a:lnTo>
                    <a:pt x="284" y="368"/>
                  </a:lnTo>
                  <a:lnTo>
                    <a:pt x="199" y="482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28" y="510"/>
                  </a:lnTo>
                  <a:lnTo>
                    <a:pt x="28" y="425"/>
                  </a:lnTo>
                  <a:lnTo>
                    <a:pt x="57" y="397"/>
                  </a:lnTo>
                  <a:lnTo>
                    <a:pt x="57" y="311"/>
                  </a:lnTo>
                  <a:lnTo>
                    <a:pt x="113" y="255"/>
                  </a:lnTo>
                  <a:lnTo>
                    <a:pt x="113" y="226"/>
                  </a:lnTo>
                  <a:lnTo>
                    <a:pt x="57" y="198"/>
                  </a:lnTo>
                  <a:lnTo>
                    <a:pt x="0" y="141"/>
                  </a:lnTo>
                  <a:lnTo>
                    <a:pt x="28" y="85"/>
                  </a:lnTo>
                  <a:lnTo>
                    <a:pt x="142" y="56"/>
                  </a:lnTo>
                  <a:lnTo>
                    <a:pt x="170" y="0"/>
                  </a:lnTo>
                  <a:lnTo>
                    <a:pt x="425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5" name="Freeform 167"/>
            <p:cNvSpPr>
              <a:spLocks/>
            </p:cNvSpPr>
            <p:nvPr/>
          </p:nvSpPr>
          <p:spPr bwMode="auto">
            <a:xfrm>
              <a:off x="6265863" y="3044825"/>
              <a:ext cx="584200" cy="765175"/>
            </a:xfrm>
            <a:custGeom>
              <a:avLst/>
              <a:gdLst>
                <a:gd name="T0" fmla="*/ 0 w 368"/>
                <a:gd name="T1" fmla="*/ 269875 h 482"/>
                <a:gd name="T2" fmla="*/ 44450 w 368"/>
                <a:gd name="T3" fmla="*/ 360363 h 482"/>
                <a:gd name="T4" fmla="*/ 0 w 368"/>
                <a:gd name="T5" fmla="*/ 450850 h 482"/>
                <a:gd name="T6" fmla="*/ 90488 w 368"/>
                <a:gd name="T7" fmla="*/ 495300 h 482"/>
                <a:gd name="T8" fmla="*/ 44450 w 368"/>
                <a:gd name="T9" fmla="*/ 541338 h 482"/>
                <a:gd name="T10" fmla="*/ 90488 w 368"/>
                <a:gd name="T11" fmla="*/ 630238 h 482"/>
                <a:gd name="T12" fmla="*/ 44450 w 368"/>
                <a:gd name="T13" fmla="*/ 720725 h 482"/>
                <a:gd name="T14" fmla="*/ 90488 w 368"/>
                <a:gd name="T15" fmla="*/ 765175 h 482"/>
                <a:gd name="T16" fmla="*/ 225425 w 368"/>
                <a:gd name="T17" fmla="*/ 720725 h 482"/>
                <a:gd name="T18" fmla="*/ 360363 w 368"/>
                <a:gd name="T19" fmla="*/ 765175 h 482"/>
                <a:gd name="T20" fmla="*/ 449263 w 368"/>
                <a:gd name="T21" fmla="*/ 720725 h 482"/>
                <a:gd name="T22" fmla="*/ 360363 w 368"/>
                <a:gd name="T23" fmla="*/ 720725 h 482"/>
                <a:gd name="T24" fmla="*/ 449263 w 368"/>
                <a:gd name="T25" fmla="*/ 585788 h 482"/>
                <a:gd name="T26" fmla="*/ 449263 w 368"/>
                <a:gd name="T27" fmla="*/ 450850 h 482"/>
                <a:gd name="T28" fmla="*/ 495300 w 368"/>
                <a:gd name="T29" fmla="*/ 406400 h 482"/>
                <a:gd name="T30" fmla="*/ 495300 w 368"/>
                <a:gd name="T31" fmla="*/ 269875 h 482"/>
                <a:gd name="T32" fmla="*/ 584200 w 368"/>
                <a:gd name="T33" fmla="*/ 180975 h 482"/>
                <a:gd name="T34" fmla="*/ 584200 w 368"/>
                <a:gd name="T35" fmla="*/ 134938 h 482"/>
                <a:gd name="T36" fmla="*/ 495300 w 368"/>
                <a:gd name="T37" fmla="*/ 90488 h 482"/>
                <a:gd name="T38" fmla="*/ 404813 w 368"/>
                <a:gd name="T39" fmla="*/ 0 h 482"/>
                <a:gd name="T40" fmla="*/ 269875 w 368"/>
                <a:gd name="T41" fmla="*/ 46038 h 482"/>
                <a:gd name="T42" fmla="*/ 269875 w 368"/>
                <a:gd name="T43" fmla="*/ 90488 h 482"/>
                <a:gd name="T44" fmla="*/ 134938 w 368"/>
                <a:gd name="T45" fmla="*/ 134938 h 482"/>
                <a:gd name="T46" fmla="*/ 44450 w 368"/>
                <a:gd name="T47" fmla="*/ 90488 h 482"/>
                <a:gd name="T48" fmla="*/ 44450 w 368"/>
                <a:gd name="T49" fmla="*/ 225425 h 482"/>
                <a:gd name="T50" fmla="*/ 0 w 368"/>
                <a:gd name="T51" fmla="*/ 269875 h 48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68" h="482">
                  <a:moveTo>
                    <a:pt x="0" y="170"/>
                  </a:moveTo>
                  <a:lnTo>
                    <a:pt x="28" y="227"/>
                  </a:lnTo>
                  <a:lnTo>
                    <a:pt x="0" y="284"/>
                  </a:lnTo>
                  <a:lnTo>
                    <a:pt x="57" y="312"/>
                  </a:lnTo>
                  <a:lnTo>
                    <a:pt x="28" y="341"/>
                  </a:lnTo>
                  <a:lnTo>
                    <a:pt x="57" y="397"/>
                  </a:lnTo>
                  <a:lnTo>
                    <a:pt x="28" y="454"/>
                  </a:lnTo>
                  <a:lnTo>
                    <a:pt x="57" y="482"/>
                  </a:lnTo>
                  <a:lnTo>
                    <a:pt x="142" y="454"/>
                  </a:lnTo>
                  <a:lnTo>
                    <a:pt x="227" y="48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283" y="369"/>
                  </a:lnTo>
                  <a:lnTo>
                    <a:pt x="283" y="284"/>
                  </a:lnTo>
                  <a:lnTo>
                    <a:pt x="312" y="256"/>
                  </a:lnTo>
                  <a:lnTo>
                    <a:pt x="312" y="170"/>
                  </a:lnTo>
                  <a:lnTo>
                    <a:pt x="368" y="114"/>
                  </a:lnTo>
                  <a:lnTo>
                    <a:pt x="368" y="85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85" y="85"/>
                  </a:lnTo>
                  <a:lnTo>
                    <a:pt x="28" y="57"/>
                  </a:lnTo>
                  <a:lnTo>
                    <a:pt x="28" y="142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6" name="Freeform 168"/>
            <p:cNvSpPr>
              <a:spLocks/>
            </p:cNvSpPr>
            <p:nvPr/>
          </p:nvSpPr>
          <p:spPr bwMode="auto">
            <a:xfrm>
              <a:off x="5186363" y="3000375"/>
              <a:ext cx="1169987" cy="855663"/>
            </a:xfrm>
            <a:custGeom>
              <a:avLst/>
              <a:gdLst>
                <a:gd name="T0" fmla="*/ 1123950 w 737"/>
                <a:gd name="T1" fmla="*/ 765175 h 539"/>
                <a:gd name="T2" fmla="*/ 1079500 w 737"/>
                <a:gd name="T3" fmla="*/ 855663 h 539"/>
                <a:gd name="T4" fmla="*/ 1035050 w 737"/>
                <a:gd name="T5" fmla="*/ 809625 h 539"/>
                <a:gd name="T6" fmla="*/ 944562 w 737"/>
                <a:gd name="T7" fmla="*/ 765175 h 539"/>
                <a:gd name="T8" fmla="*/ 944562 w 737"/>
                <a:gd name="T9" fmla="*/ 720725 h 539"/>
                <a:gd name="T10" fmla="*/ 854075 w 737"/>
                <a:gd name="T11" fmla="*/ 630238 h 539"/>
                <a:gd name="T12" fmla="*/ 719137 w 737"/>
                <a:gd name="T13" fmla="*/ 585788 h 539"/>
                <a:gd name="T14" fmla="*/ 674687 w 737"/>
                <a:gd name="T15" fmla="*/ 674688 h 539"/>
                <a:gd name="T16" fmla="*/ 539750 w 737"/>
                <a:gd name="T17" fmla="*/ 674688 h 539"/>
                <a:gd name="T18" fmla="*/ 539750 w 737"/>
                <a:gd name="T19" fmla="*/ 539750 h 539"/>
                <a:gd name="T20" fmla="*/ 493712 w 737"/>
                <a:gd name="T21" fmla="*/ 404813 h 539"/>
                <a:gd name="T22" fmla="*/ 449262 w 737"/>
                <a:gd name="T23" fmla="*/ 404813 h 539"/>
                <a:gd name="T24" fmla="*/ 404812 w 737"/>
                <a:gd name="T25" fmla="*/ 314325 h 539"/>
                <a:gd name="T26" fmla="*/ 314325 w 737"/>
                <a:gd name="T27" fmla="*/ 314325 h 539"/>
                <a:gd name="T28" fmla="*/ 269875 w 737"/>
                <a:gd name="T29" fmla="*/ 225425 h 539"/>
                <a:gd name="T30" fmla="*/ 223837 w 737"/>
                <a:gd name="T31" fmla="*/ 450850 h 539"/>
                <a:gd name="T32" fmla="*/ 179387 w 737"/>
                <a:gd name="T33" fmla="*/ 495300 h 539"/>
                <a:gd name="T34" fmla="*/ 179387 w 737"/>
                <a:gd name="T35" fmla="*/ 539750 h 539"/>
                <a:gd name="T36" fmla="*/ 134937 w 737"/>
                <a:gd name="T37" fmla="*/ 585788 h 539"/>
                <a:gd name="T38" fmla="*/ 0 w 737"/>
                <a:gd name="T39" fmla="*/ 539750 h 539"/>
                <a:gd name="T40" fmla="*/ 44450 w 737"/>
                <a:gd name="T41" fmla="*/ 404813 h 539"/>
                <a:gd name="T42" fmla="*/ 44450 w 737"/>
                <a:gd name="T43" fmla="*/ 179388 h 539"/>
                <a:gd name="T44" fmla="*/ 134937 w 737"/>
                <a:gd name="T45" fmla="*/ 90488 h 539"/>
                <a:gd name="T46" fmla="*/ 44450 w 737"/>
                <a:gd name="T47" fmla="*/ 44450 h 539"/>
                <a:gd name="T48" fmla="*/ 134937 w 737"/>
                <a:gd name="T49" fmla="*/ 0 h 539"/>
                <a:gd name="T50" fmla="*/ 269875 w 737"/>
                <a:gd name="T51" fmla="*/ 90488 h 539"/>
                <a:gd name="T52" fmla="*/ 449262 w 737"/>
                <a:gd name="T53" fmla="*/ 44450 h 539"/>
                <a:gd name="T54" fmla="*/ 584200 w 737"/>
                <a:gd name="T55" fmla="*/ 225425 h 539"/>
                <a:gd name="T56" fmla="*/ 765175 w 737"/>
                <a:gd name="T57" fmla="*/ 269875 h 539"/>
                <a:gd name="T58" fmla="*/ 900112 w 737"/>
                <a:gd name="T59" fmla="*/ 225425 h 539"/>
                <a:gd name="T60" fmla="*/ 989012 w 737"/>
                <a:gd name="T61" fmla="*/ 225425 h 539"/>
                <a:gd name="T62" fmla="*/ 1035050 w 737"/>
                <a:gd name="T63" fmla="*/ 314325 h 539"/>
                <a:gd name="T64" fmla="*/ 1079500 w 737"/>
                <a:gd name="T65" fmla="*/ 314325 h 539"/>
                <a:gd name="T66" fmla="*/ 1123950 w 737"/>
                <a:gd name="T67" fmla="*/ 404813 h 539"/>
                <a:gd name="T68" fmla="*/ 1079500 w 737"/>
                <a:gd name="T69" fmla="*/ 495300 h 539"/>
                <a:gd name="T70" fmla="*/ 1169987 w 737"/>
                <a:gd name="T71" fmla="*/ 539750 h 539"/>
                <a:gd name="T72" fmla="*/ 1123950 w 737"/>
                <a:gd name="T73" fmla="*/ 585788 h 539"/>
                <a:gd name="T74" fmla="*/ 1169987 w 737"/>
                <a:gd name="T75" fmla="*/ 674688 h 539"/>
                <a:gd name="T76" fmla="*/ 1123950 w 737"/>
                <a:gd name="T77" fmla="*/ 765175 h 53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737" h="539">
                  <a:moveTo>
                    <a:pt x="708" y="482"/>
                  </a:moveTo>
                  <a:lnTo>
                    <a:pt x="680" y="539"/>
                  </a:lnTo>
                  <a:lnTo>
                    <a:pt x="652" y="510"/>
                  </a:lnTo>
                  <a:lnTo>
                    <a:pt x="595" y="482"/>
                  </a:lnTo>
                  <a:lnTo>
                    <a:pt x="595" y="454"/>
                  </a:lnTo>
                  <a:lnTo>
                    <a:pt x="538" y="397"/>
                  </a:lnTo>
                  <a:lnTo>
                    <a:pt x="453" y="369"/>
                  </a:lnTo>
                  <a:lnTo>
                    <a:pt x="425" y="425"/>
                  </a:lnTo>
                  <a:lnTo>
                    <a:pt x="340" y="425"/>
                  </a:lnTo>
                  <a:lnTo>
                    <a:pt x="340" y="340"/>
                  </a:lnTo>
                  <a:lnTo>
                    <a:pt x="311" y="255"/>
                  </a:lnTo>
                  <a:lnTo>
                    <a:pt x="283" y="255"/>
                  </a:lnTo>
                  <a:lnTo>
                    <a:pt x="255" y="198"/>
                  </a:lnTo>
                  <a:lnTo>
                    <a:pt x="198" y="198"/>
                  </a:lnTo>
                  <a:lnTo>
                    <a:pt x="170" y="142"/>
                  </a:lnTo>
                  <a:lnTo>
                    <a:pt x="141" y="284"/>
                  </a:lnTo>
                  <a:lnTo>
                    <a:pt x="113" y="312"/>
                  </a:lnTo>
                  <a:lnTo>
                    <a:pt x="113" y="340"/>
                  </a:lnTo>
                  <a:lnTo>
                    <a:pt x="85" y="369"/>
                  </a:lnTo>
                  <a:lnTo>
                    <a:pt x="0" y="340"/>
                  </a:lnTo>
                  <a:lnTo>
                    <a:pt x="28" y="255"/>
                  </a:lnTo>
                  <a:lnTo>
                    <a:pt x="28" y="113"/>
                  </a:lnTo>
                  <a:lnTo>
                    <a:pt x="85" y="57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283" y="28"/>
                  </a:lnTo>
                  <a:lnTo>
                    <a:pt x="368" y="142"/>
                  </a:lnTo>
                  <a:lnTo>
                    <a:pt x="482" y="170"/>
                  </a:lnTo>
                  <a:lnTo>
                    <a:pt x="567" y="142"/>
                  </a:lnTo>
                  <a:lnTo>
                    <a:pt x="623" y="142"/>
                  </a:lnTo>
                  <a:lnTo>
                    <a:pt x="652" y="198"/>
                  </a:lnTo>
                  <a:lnTo>
                    <a:pt x="680" y="198"/>
                  </a:lnTo>
                  <a:lnTo>
                    <a:pt x="708" y="255"/>
                  </a:lnTo>
                  <a:lnTo>
                    <a:pt x="680" y="312"/>
                  </a:lnTo>
                  <a:lnTo>
                    <a:pt x="737" y="340"/>
                  </a:lnTo>
                  <a:lnTo>
                    <a:pt x="708" y="369"/>
                  </a:lnTo>
                  <a:lnTo>
                    <a:pt x="737" y="425"/>
                  </a:lnTo>
                  <a:lnTo>
                    <a:pt x="708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7" name="Freeform 169"/>
            <p:cNvSpPr>
              <a:spLocks/>
            </p:cNvSpPr>
            <p:nvPr/>
          </p:nvSpPr>
          <p:spPr bwMode="auto">
            <a:xfrm>
              <a:off x="6086475" y="3765550"/>
              <a:ext cx="763588" cy="944563"/>
            </a:xfrm>
            <a:custGeom>
              <a:avLst/>
              <a:gdLst>
                <a:gd name="T0" fmla="*/ 449263 w 481"/>
                <a:gd name="T1" fmla="*/ 944563 h 595"/>
                <a:gd name="T2" fmla="*/ 404813 w 481"/>
                <a:gd name="T3" fmla="*/ 900113 h 595"/>
                <a:gd name="T4" fmla="*/ 358775 w 481"/>
                <a:gd name="T5" fmla="*/ 900113 h 595"/>
                <a:gd name="T6" fmla="*/ 314325 w 481"/>
                <a:gd name="T7" fmla="*/ 855663 h 595"/>
                <a:gd name="T8" fmla="*/ 314325 w 481"/>
                <a:gd name="T9" fmla="*/ 630238 h 595"/>
                <a:gd name="T10" fmla="*/ 44450 w 481"/>
                <a:gd name="T11" fmla="*/ 495300 h 595"/>
                <a:gd name="T12" fmla="*/ 0 w 481"/>
                <a:gd name="T13" fmla="*/ 404813 h 595"/>
                <a:gd name="T14" fmla="*/ 0 w 481"/>
                <a:gd name="T15" fmla="*/ 90488 h 595"/>
                <a:gd name="T16" fmla="*/ 134938 w 481"/>
                <a:gd name="T17" fmla="*/ 44450 h 595"/>
                <a:gd name="T18" fmla="*/ 179388 w 481"/>
                <a:gd name="T19" fmla="*/ 90488 h 595"/>
                <a:gd name="T20" fmla="*/ 223838 w 481"/>
                <a:gd name="T21" fmla="*/ 0 h 595"/>
                <a:gd name="T22" fmla="*/ 269875 w 481"/>
                <a:gd name="T23" fmla="*/ 44450 h 595"/>
                <a:gd name="T24" fmla="*/ 404813 w 481"/>
                <a:gd name="T25" fmla="*/ 0 h 595"/>
                <a:gd name="T26" fmla="*/ 539750 w 481"/>
                <a:gd name="T27" fmla="*/ 44450 h 595"/>
                <a:gd name="T28" fmla="*/ 449263 w 481"/>
                <a:gd name="T29" fmla="*/ 179388 h 595"/>
                <a:gd name="T30" fmla="*/ 449263 w 481"/>
                <a:gd name="T31" fmla="*/ 269875 h 595"/>
                <a:gd name="T32" fmla="*/ 539750 w 481"/>
                <a:gd name="T33" fmla="*/ 314325 h 595"/>
                <a:gd name="T34" fmla="*/ 449263 w 481"/>
                <a:gd name="T35" fmla="*/ 360363 h 595"/>
                <a:gd name="T36" fmla="*/ 449263 w 481"/>
                <a:gd name="T37" fmla="*/ 404813 h 595"/>
                <a:gd name="T38" fmla="*/ 584200 w 481"/>
                <a:gd name="T39" fmla="*/ 449263 h 595"/>
                <a:gd name="T40" fmla="*/ 719138 w 481"/>
                <a:gd name="T41" fmla="*/ 404813 h 595"/>
                <a:gd name="T42" fmla="*/ 763588 w 481"/>
                <a:gd name="T43" fmla="*/ 495300 h 595"/>
                <a:gd name="T44" fmla="*/ 674688 w 481"/>
                <a:gd name="T45" fmla="*/ 539750 h 595"/>
                <a:gd name="T46" fmla="*/ 674688 w 481"/>
                <a:gd name="T47" fmla="*/ 585788 h 595"/>
                <a:gd name="T48" fmla="*/ 719138 w 481"/>
                <a:gd name="T49" fmla="*/ 674688 h 595"/>
                <a:gd name="T50" fmla="*/ 674688 w 481"/>
                <a:gd name="T51" fmla="*/ 765175 h 595"/>
                <a:gd name="T52" fmla="*/ 539750 w 481"/>
                <a:gd name="T53" fmla="*/ 855663 h 595"/>
                <a:gd name="T54" fmla="*/ 493713 w 481"/>
                <a:gd name="T55" fmla="*/ 855663 h 595"/>
                <a:gd name="T56" fmla="*/ 449263 w 481"/>
                <a:gd name="T57" fmla="*/ 944563 h 59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1" h="595">
                  <a:moveTo>
                    <a:pt x="283" y="595"/>
                  </a:moveTo>
                  <a:lnTo>
                    <a:pt x="255" y="567"/>
                  </a:lnTo>
                  <a:lnTo>
                    <a:pt x="226" y="567"/>
                  </a:lnTo>
                  <a:lnTo>
                    <a:pt x="198" y="539"/>
                  </a:lnTo>
                  <a:lnTo>
                    <a:pt x="198" y="397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85" y="28"/>
                  </a:lnTo>
                  <a:lnTo>
                    <a:pt x="113" y="57"/>
                  </a:lnTo>
                  <a:lnTo>
                    <a:pt x="141" y="0"/>
                  </a:lnTo>
                  <a:lnTo>
                    <a:pt x="170" y="28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340" y="198"/>
                  </a:lnTo>
                  <a:lnTo>
                    <a:pt x="283" y="227"/>
                  </a:lnTo>
                  <a:lnTo>
                    <a:pt x="283" y="255"/>
                  </a:lnTo>
                  <a:lnTo>
                    <a:pt x="368" y="283"/>
                  </a:lnTo>
                  <a:lnTo>
                    <a:pt x="453" y="255"/>
                  </a:lnTo>
                  <a:lnTo>
                    <a:pt x="481" y="312"/>
                  </a:lnTo>
                  <a:lnTo>
                    <a:pt x="425" y="340"/>
                  </a:lnTo>
                  <a:lnTo>
                    <a:pt x="425" y="369"/>
                  </a:lnTo>
                  <a:lnTo>
                    <a:pt x="453" y="425"/>
                  </a:lnTo>
                  <a:lnTo>
                    <a:pt x="425" y="482"/>
                  </a:lnTo>
                  <a:lnTo>
                    <a:pt x="340" y="539"/>
                  </a:lnTo>
                  <a:lnTo>
                    <a:pt x="311" y="539"/>
                  </a:lnTo>
                  <a:lnTo>
                    <a:pt x="283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8" name="Freeform 170"/>
            <p:cNvSpPr>
              <a:spLocks/>
            </p:cNvSpPr>
            <p:nvPr/>
          </p:nvSpPr>
          <p:spPr bwMode="auto">
            <a:xfrm>
              <a:off x="6040438" y="4575175"/>
              <a:ext cx="585787" cy="1260475"/>
            </a:xfrm>
            <a:custGeom>
              <a:avLst/>
              <a:gdLst>
                <a:gd name="T0" fmla="*/ 90487 w 369"/>
                <a:gd name="T1" fmla="*/ 1260475 h 794"/>
                <a:gd name="T2" fmla="*/ 134937 w 369"/>
                <a:gd name="T3" fmla="*/ 1169988 h 794"/>
                <a:gd name="T4" fmla="*/ 90487 w 369"/>
                <a:gd name="T5" fmla="*/ 1125538 h 794"/>
                <a:gd name="T6" fmla="*/ 90487 w 369"/>
                <a:gd name="T7" fmla="*/ 1035050 h 794"/>
                <a:gd name="T8" fmla="*/ 134937 w 369"/>
                <a:gd name="T9" fmla="*/ 900113 h 794"/>
                <a:gd name="T10" fmla="*/ 90487 w 369"/>
                <a:gd name="T11" fmla="*/ 811213 h 794"/>
                <a:gd name="T12" fmla="*/ 90487 w 369"/>
                <a:gd name="T13" fmla="*/ 539750 h 794"/>
                <a:gd name="T14" fmla="*/ 0 w 369"/>
                <a:gd name="T15" fmla="*/ 360363 h 794"/>
                <a:gd name="T16" fmla="*/ 180975 w 369"/>
                <a:gd name="T17" fmla="*/ 90488 h 794"/>
                <a:gd name="T18" fmla="*/ 269875 w 369"/>
                <a:gd name="T19" fmla="*/ 134938 h 794"/>
                <a:gd name="T20" fmla="*/ 269875 w 369"/>
                <a:gd name="T21" fmla="*/ 0 h 794"/>
                <a:gd name="T22" fmla="*/ 360362 w 369"/>
                <a:gd name="T23" fmla="*/ 46038 h 794"/>
                <a:gd name="T24" fmla="*/ 404812 w 369"/>
                <a:gd name="T25" fmla="*/ 90488 h 794"/>
                <a:gd name="T26" fmla="*/ 450850 w 369"/>
                <a:gd name="T27" fmla="*/ 90488 h 794"/>
                <a:gd name="T28" fmla="*/ 495300 w 369"/>
                <a:gd name="T29" fmla="*/ 134938 h 794"/>
                <a:gd name="T30" fmla="*/ 539750 w 369"/>
                <a:gd name="T31" fmla="*/ 134938 h 794"/>
                <a:gd name="T32" fmla="*/ 585787 w 369"/>
                <a:gd name="T33" fmla="*/ 225425 h 794"/>
                <a:gd name="T34" fmla="*/ 539750 w 369"/>
                <a:gd name="T35" fmla="*/ 315913 h 794"/>
                <a:gd name="T36" fmla="*/ 539750 w 369"/>
                <a:gd name="T37" fmla="*/ 450850 h 794"/>
                <a:gd name="T38" fmla="*/ 495300 w 369"/>
                <a:gd name="T39" fmla="*/ 539750 h 794"/>
                <a:gd name="T40" fmla="*/ 539750 w 369"/>
                <a:gd name="T41" fmla="*/ 585788 h 794"/>
                <a:gd name="T42" fmla="*/ 495300 w 369"/>
                <a:gd name="T43" fmla="*/ 630238 h 794"/>
                <a:gd name="T44" fmla="*/ 539750 w 369"/>
                <a:gd name="T45" fmla="*/ 720725 h 794"/>
                <a:gd name="T46" fmla="*/ 360362 w 369"/>
                <a:gd name="T47" fmla="*/ 946150 h 794"/>
                <a:gd name="T48" fmla="*/ 404812 w 369"/>
                <a:gd name="T49" fmla="*/ 1035050 h 794"/>
                <a:gd name="T50" fmla="*/ 269875 w 369"/>
                <a:gd name="T51" fmla="*/ 1216025 h 794"/>
                <a:gd name="T52" fmla="*/ 90487 w 369"/>
                <a:gd name="T53" fmla="*/ 1260475 h 79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69" h="794">
                  <a:moveTo>
                    <a:pt x="57" y="794"/>
                  </a:moveTo>
                  <a:lnTo>
                    <a:pt x="85" y="737"/>
                  </a:lnTo>
                  <a:lnTo>
                    <a:pt x="57" y="709"/>
                  </a:lnTo>
                  <a:lnTo>
                    <a:pt x="57" y="652"/>
                  </a:lnTo>
                  <a:lnTo>
                    <a:pt x="85" y="567"/>
                  </a:lnTo>
                  <a:lnTo>
                    <a:pt x="57" y="511"/>
                  </a:lnTo>
                  <a:lnTo>
                    <a:pt x="57" y="340"/>
                  </a:lnTo>
                  <a:lnTo>
                    <a:pt x="0" y="227"/>
                  </a:lnTo>
                  <a:lnTo>
                    <a:pt x="114" y="57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227" y="29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312" y="85"/>
                  </a:lnTo>
                  <a:lnTo>
                    <a:pt x="340" y="85"/>
                  </a:lnTo>
                  <a:lnTo>
                    <a:pt x="369" y="142"/>
                  </a:lnTo>
                  <a:lnTo>
                    <a:pt x="340" y="199"/>
                  </a:lnTo>
                  <a:lnTo>
                    <a:pt x="340" y="284"/>
                  </a:lnTo>
                  <a:lnTo>
                    <a:pt x="312" y="340"/>
                  </a:lnTo>
                  <a:lnTo>
                    <a:pt x="340" y="369"/>
                  </a:lnTo>
                  <a:lnTo>
                    <a:pt x="312" y="397"/>
                  </a:lnTo>
                  <a:lnTo>
                    <a:pt x="340" y="454"/>
                  </a:lnTo>
                  <a:lnTo>
                    <a:pt x="227" y="596"/>
                  </a:lnTo>
                  <a:lnTo>
                    <a:pt x="255" y="652"/>
                  </a:lnTo>
                  <a:lnTo>
                    <a:pt x="170" y="766"/>
                  </a:lnTo>
                  <a:lnTo>
                    <a:pt x="57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9" name="Freeform 171"/>
            <p:cNvSpPr>
              <a:spLocks/>
            </p:cNvSpPr>
            <p:nvPr/>
          </p:nvSpPr>
          <p:spPr bwMode="auto">
            <a:xfrm>
              <a:off x="7796213" y="5026025"/>
              <a:ext cx="765175" cy="1035050"/>
            </a:xfrm>
            <a:custGeom>
              <a:avLst/>
              <a:gdLst>
                <a:gd name="T0" fmla="*/ 360363 w 482"/>
                <a:gd name="T1" fmla="*/ 0 h 652"/>
                <a:gd name="T2" fmla="*/ 404813 w 482"/>
                <a:gd name="T3" fmla="*/ 44450 h 652"/>
                <a:gd name="T4" fmla="*/ 269875 w 482"/>
                <a:gd name="T5" fmla="*/ 269875 h 652"/>
                <a:gd name="T6" fmla="*/ 314325 w 482"/>
                <a:gd name="T7" fmla="*/ 269875 h 652"/>
                <a:gd name="T8" fmla="*/ 314325 w 482"/>
                <a:gd name="T9" fmla="*/ 404813 h 652"/>
                <a:gd name="T10" fmla="*/ 404813 w 482"/>
                <a:gd name="T11" fmla="*/ 449263 h 652"/>
                <a:gd name="T12" fmla="*/ 404813 w 482"/>
                <a:gd name="T13" fmla="*/ 495300 h 652"/>
                <a:gd name="T14" fmla="*/ 495300 w 482"/>
                <a:gd name="T15" fmla="*/ 584200 h 652"/>
                <a:gd name="T16" fmla="*/ 495300 w 482"/>
                <a:gd name="T17" fmla="*/ 674688 h 652"/>
                <a:gd name="T18" fmla="*/ 584200 w 482"/>
                <a:gd name="T19" fmla="*/ 674688 h 652"/>
                <a:gd name="T20" fmla="*/ 630238 w 482"/>
                <a:gd name="T21" fmla="*/ 719138 h 652"/>
                <a:gd name="T22" fmla="*/ 719138 w 482"/>
                <a:gd name="T23" fmla="*/ 719138 h 652"/>
                <a:gd name="T24" fmla="*/ 719138 w 482"/>
                <a:gd name="T25" fmla="*/ 765175 h 652"/>
                <a:gd name="T26" fmla="*/ 765175 w 482"/>
                <a:gd name="T27" fmla="*/ 854075 h 652"/>
                <a:gd name="T28" fmla="*/ 360363 w 482"/>
                <a:gd name="T29" fmla="*/ 1035050 h 652"/>
                <a:gd name="T30" fmla="*/ 314325 w 482"/>
                <a:gd name="T31" fmla="*/ 944563 h 652"/>
                <a:gd name="T32" fmla="*/ 179388 w 482"/>
                <a:gd name="T33" fmla="*/ 854075 h 652"/>
                <a:gd name="T34" fmla="*/ 225425 w 482"/>
                <a:gd name="T35" fmla="*/ 674688 h 652"/>
                <a:gd name="T36" fmla="*/ 179388 w 482"/>
                <a:gd name="T37" fmla="*/ 630238 h 652"/>
                <a:gd name="T38" fmla="*/ 90488 w 482"/>
                <a:gd name="T39" fmla="*/ 630238 h 652"/>
                <a:gd name="T40" fmla="*/ 44450 w 482"/>
                <a:gd name="T41" fmla="*/ 539750 h 652"/>
                <a:gd name="T42" fmla="*/ 0 w 482"/>
                <a:gd name="T43" fmla="*/ 539750 h 652"/>
                <a:gd name="T44" fmla="*/ 0 w 482"/>
                <a:gd name="T45" fmla="*/ 449263 h 652"/>
                <a:gd name="T46" fmla="*/ 44450 w 482"/>
                <a:gd name="T47" fmla="*/ 360363 h 652"/>
                <a:gd name="T48" fmla="*/ 90488 w 482"/>
                <a:gd name="T49" fmla="*/ 179388 h 652"/>
                <a:gd name="T50" fmla="*/ 360363 w 482"/>
                <a:gd name="T51" fmla="*/ 0 h 6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82" h="652">
                  <a:moveTo>
                    <a:pt x="227" y="0"/>
                  </a:moveTo>
                  <a:lnTo>
                    <a:pt x="255" y="28"/>
                  </a:lnTo>
                  <a:lnTo>
                    <a:pt x="170" y="170"/>
                  </a:lnTo>
                  <a:lnTo>
                    <a:pt x="198" y="170"/>
                  </a:lnTo>
                  <a:lnTo>
                    <a:pt x="198" y="255"/>
                  </a:lnTo>
                  <a:lnTo>
                    <a:pt x="255" y="283"/>
                  </a:lnTo>
                  <a:lnTo>
                    <a:pt x="255" y="312"/>
                  </a:lnTo>
                  <a:lnTo>
                    <a:pt x="312" y="368"/>
                  </a:lnTo>
                  <a:lnTo>
                    <a:pt x="312" y="425"/>
                  </a:lnTo>
                  <a:lnTo>
                    <a:pt x="368" y="425"/>
                  </a:lnTo>
                  <a:lnTo>
                    <a:pt x="397" y="453"/>
                  </a:lnTo>
                  <a:lnTo>
                    <a:pt x="453" y="453"/>
                  </a:lnTo>
                  <a:lnTo>
                    <a:pt x="453" y="482"/>
                  </a:lnTo>
                  <a:lnTo>
                    <a:pt x="482" y="538"/>
                  </a:lnTo>
                  <a:lnTo>
                    <a:pt x="227" y="652"/>
                  </a:lnTo>
                  <a:lnTo>
                    <a:pt x="198" y="595"/>
                  </a:lnTo>
                  <a:lnTo>
                    <a:pt x="113" y="538"/>
                  </a:lnTo>
                  <a:lnTo>
                    <a:pt x="142" y="425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28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28" y="227"/>
                  </a:lnTo>
                  <a:lnTo>
                    <a:pt x="5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0" name="Freeform 172"/>
            <p:cNvSpPr>
              <a:spLocks/>
            </p:cNvSpPr>
            <p:nvPr/>
          </p:nvSpPr>
          <p:spPr bwMode="auto">
            <a:xfrm>
              <a:off x="9596438" y="5249863"/>
              <a:ext cx="674687" cy="585787"/>
            </a:xfrm>
            <a:custGeom>
              <a:avLst/>
              <a:gdLst>
                <a:gd name="T0" fmla="*/ 449262 w 425"/>
                <a:gd name="T1" fmla="*/ 0 h 369"/>
                <a:gd name="T2" fmla="*/ 360362 w 425"/>
                <a:gd name="T3" fmla="*/ 46037 h 369"/>
                <a:gd name="T4" fmla="*/ 225425 w 425"/>
                <a:gd name="T5" fmla="*/ 0 h 369"/>
                <a:gd name="T6" fmla="*/ 225425 w 425"/>
                <a:gd name="T7" fmla="*/ 90487 h 369"/>
                <a:gd name="T8" fmla="*/ 44450 w 425"/>
                <a:gd name="T9" fmla="*/ 0 h 369"/>
                <a:gd name="T10" fmla="*/ 0 w 425"/>
                <a:gd name="T11" fmla="*/ 46037 h 369"/>
                <a:gd name="T12" fmla="*/ 44450 w 425"/>
                <a:gd name="T13" fmla="*/ 90487 h 369"/>
                <a:gd name="T14" fmla="*/ 0 w 425"/>
                <a:gd name="T15" fmla="*/ 225425 h 369"/>
                <a:gd name="T16" fmla="*/ 134937 w 425"/>
                <a:gd name="T17" fmla="*/ 315912 h 369"/>
                <a:gd name="T18" fmla="*/ 90487 w 425"/>
                <a:gd name="T19" fmla="*/ 450850 h 369"/>
                <a:gd name="T20" fmla="*/ 179387 w 425"/>
                <a:gd name="T21" fmla="*/ 585787 h 369"/>
                <a:gd name="T22" fmla="*/ 225425 w 425"/>
                <a:gd name="T23" fmla="*/ 450850 h 369"/>
                <a:gd name="T24" fmla="*/ 360362 w 425"/>
                <a:gd name="T25" fmla="*/ 360362 h 369"/>
                <a:gd name="T26" fmla="*/ 674687 w 425"/>
                <a:gd name="T27" fmla="*/ 315912 h 369"/>
                <a:gd name="T28" fmla="*/ 674687 w 425"/>
                <a:gd name="T29" fmla="*/ 136525 h 369"/>
                <a:gd name="T30" fmla="*/ 584200 w 425"/>
                <a:gd name="T31" fmla="*/ 46037 h 369"/>
                <a:gd name="T32" fmla="*/ 539750 w 425"/>
                <a:gd name="T33" fmla="*/ 136525 h 369"/>
                <a:gd name="T34" fmla="*/ 449262 w 425"/>
                <a:gd name="T35" fmla="*/ 46037 h 369"/>
                <a:gd name="T36" fmla="*/ 449262 w 425"/>
                <a:gd name="T37" fmla="*/ 0 h 3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25" h="369">
                  <a:moveTo>
                    <a:pt x="283" y="0"/>
                  </a:moveTo>
                  <a:lnTo>
                    <a:pt x="227" y="29"/>
                  </a:lnTo>
                  <a:lnTo>
                    <a:pt x="142" y="0"/>
                  </a:lnTo>
                  <a:lnTo>
                    <a:pt x="142" y="57"/>
                  </a:lnTo>
                  <a:lnTo>
                    <a:pt x="28" y="0"/>
                  </a:lnTo>
                  <a:lnTo>
                    <a:pt x="0" y="29"/>
                  </a:lnTo>
                  <a:lnTo>
                    <a:pt x="28" y="57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57" y="284"/>
                  </a:lnTo>
                  <a:lnTo>
                    <a:pt x="113" y="369"/>
                  </a:lnTo>
                  <a:lnTo>
                    <a:pt x="142" y="284"/>
                  </a:lnTo>
                  <a:lnTo>
                    <a:pt x="227" y="227"/>
                  </a:lnTo>
                  <a:lnTo>
                    <a:pt x="425" y="199"/>
                  </a:lnTo>
                  <a:lnTo>
                    <a:pt x="425" y="86"/>
                  </a:lnTo>
                  <a:lnTo>
                    <a:pt x="368" y="29"/>
                  </a:lnTo>
                  <a:lnTo>
                    <a:pt x="340" y="86"/>
                  </a:lnTo>
                  <a:lnTo>
                    <a:pt x="283" y="29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1" name="Freeform 173"/>
            <p:cNvSpPr>
              <a:spLocks/>
            </p:cNvSpPr>
            <p:nvPr/>
          </p:nvSpPr>
          <p:spPr bwMode="auto">
            <a:xfrm>
              <a:off x="9056688" y="5070475"/>
              <a:ext cx="719137" cy="900113"/>
            </a:xfrm>
            <a:custGeom>
              <a:avLst/>
              <a:gdLst>
                <a:gd name="T0" fmla="*/ 719137 w 453"/>
                <a:gd name="T1" fmla="*/ 765175 h 567"/>
                <a:gd name="T2" fmla="*/ 674687 w 453"/>
                <a:gd name="T3" fmla="*/ 900113 h 567"/>
                <a:gd name="T4" fmla="*/ 539750 w 453"/>
                <a:gd name="T5" fmla="*/ 809625 h 567"/>
                <a:gd name="T6" fmla="*/ 539750 w 453"/>
                <a:gd name="T7" fmla="*/ 674688 h 567"/>
                <a:gd name="T8" fmla="*/ 314325 w 453"/>
                <a:gd name="T9" fmla="*/ 674688 h 567"/>
                <a:gd name="T10" fmla="*/ 223837 w 453"/>
                <a:gd name="T11" fmla="*/ 855663 h 567"/>
                <a:gd name="T12" fmla="*/ 44450 w 453"/>
                <a:gd name="T13" fmla="*/ 809625 h 567"/>
                <a:gd name="T14" fmla="*/ 0 w 453"/>
                <a:gd name="T15" fmla="*/ 720725 h 567"/>
                <a:gd name="T16" fmla="*/ 179387 w 453"/>
                <a:gd name="T17" fmla="*/ 539750 h 567"/>
                <a:gd name="T18" fmla="*/ 179387 w 453"/>
                <a:gd name="T19" fmla="*/ 450850 h 567"/>
                <a:gd name="T20" fmla="*/ 269875 w 453"/>
                <a:gd name="T21" fmla="*/ 360363 h 567"/>
                <a:gd name="T22" fmla="*/ 404812 w 453"/>
                <a:gd name="T23" fmla="*/ 404813 h 567"/>
                <a:gd name="T24" fmla="*/ 358775 w 453"/>
                <a:gd name="T25" fmla="*/ 315913 h 567"/>
                <a:gd name="T26" fmla="*/ 269875 w 453"/>
                <a:gd name="T27" fmla="*/ 269875 h 567"/>
                <a:gd name="T28" fmla="*/ 269875 w 453"/>
                <a:gd name="T29" fmla="*/ 179388 h 567"/>
                <a:gd name="T30" fmla="*/ 179387 w 453"/>
                <a:gd name="T31" fmla="*/ 90488 h 567"/>
                <a:gd name="T32" fmla="*/ 134937 w 453"/>
                <a:gd name="T33" fmla="*/ 0 h 567"/>
                <a:gd name="T34" fmla="*/ 404812 w 453"/>
                <a:gd name="T35" fmla="*/ 134938 h 567"/>
                <a:gd name="T36" fmla="*/ 449262 w 453"/>
                <a:gd name="T37" fmla="*/ 134938 h 567"/>
                <a:gd name="T38" fmla="*/ 539750 w 453"/>
                <a:gd name="T39" fmla="*/ 225425 h 567"/>
                <a:gd name="T40" fmla="*/ 584200 w 453"/>
                <a:gd name="T41" fmla="*/ 269875 h 567"/>
                <a:gd name="T42" fmla="*/ 539750 w 453"/>
                <a:gd name="T43" fmla="*/ 404813 h 567"/>
                <a:gd name="T44" fmla="*/ 674687 w 453"/>
                <a:gd name="T45" fmla="*/ 495300 h 567"/>
                <a:gd name="T46" fmla="*/ 630237 w 453"/>
                <a:gd name="T47" fmla="*/ 630238 h 567"/>
                <a:gd name="T48" fmla="*/ 719137 w 453"/>
                <a:gd name="T49" fmla="*/ 765175 h 5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53" h="567">
                  <a:moveTo>
                    <a:pt x="453" y="482"/>
                  </a:moveTo>
                  <a:lnTo>
                    <a:pt x="425" y="567"/>
                  </a:lnTo>
                  <a:lnTo>
                    <a:pt x="340" y="510"/>
                  </a:lnTo>
                  <a:lnTo>
                    <a:pt x="340" y="425"/>
                  </a:lnTo>
                  <a:lnTo>
                    <a:pt x="198" y="425"/>
                  </a:lnTo>
                  <a:lnTo>
                    <a:pt x="141" y="539"/>
                  </a:lnTo>
                  <a:lnTo>
                    <a:pt x="28" y="510"/>
                  </a:lnTo>
                  <a:lnTo>
                    <a:pt x="0" y="454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170" y="227"/>
                  </a:lnTo>
                  <a:lnTo>
                    <a:pt x="255" y="255"/>
                  </a:lnTo>
                  <a:lnTo>
                    <a:pt x="226" y="199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57"/>
                  </a:lnTo>
                  <a:lnTo>
                    <a:pt x="85" y="0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40" y="142"/>
                  </a:lnTo>
                  <a:lnTo>
                    <a:pt x="368" y="170"/>
                  </a:lnTo>
                  <a:lnTo>
                    <a:pt x="340" y="255"/>
                  </a:lnTo>
                  <a:lnTo>
                    <a:pt x="425" y="312"/>
                  </a:lnTo>
                  <a:lnTo>
                    <a:pt x="397" y="397"/>
                  </a:lnTo>
                  <a:lnTo>
                    <a:pt x="453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2" name="Freeform 174"/>
            <p:cNvSpPr>
              <a:spLocks/>
            </p:cNvSpPr>
            <p:nvPr/>
          </p:nvSpPr>
          <p:spPr bwMode="auto">
            <a:xfrm>
              <a:off x="8335963" y="4845050"/>
              <a:ext cx="539750" cy="855663"/>
            </a:xfrm>
            <a:custGeom>
              <a:avLst/>
              <a:gdLst>
                <a:gd name="T0" fmla="*/ 179388 w 340"/>
                <a:gd name="T1" fmla="*/ 0 h 539"/>
                <a:gd name="T2" fmla="*/ 44450 w 340"/>
                <a:gd name="T3" fmla="*/ 225425 h 539"/>
                <a:gd name="T4" fmla="*/ 0 w 340"/>
                <a:gd name="T5" fmla="*/ 360363 h 539"/>
                <a:gd name="T6" fmla="*/ 134938 w 340"/>
                <a:gd name="T7" fmla="*/ 495300 h 539"/>
                <a:gd name="T8" fmla="*/ 269875 w 340"/>
                <a:gd name="T9" fmla="*/ 855663 h 539"/>
                <a:gd name="T10" fmla="*/ 314325 w 340"/>
                <a:gd name="T11" fmla="*/ 811213 h 539"/>
                <a:gd name="T12" fmla="*/ 450850 w 340"/>
                <a:gd name="T13" fmla="*/ 855663 h 539"/>
                <a:gd name="T14" fmla="*/ 450850 w 340"/>
                <a:gd name="T15" fmla="*/ 765175 h 539"/>
                <a:gd name="T16" fmla="*/ 539750 w 340"/>
                <a:gd name="T17" fmla="*/ 676275 h 539"/>
                <a:gd name="T18" fmla="*/ 450850 w 340"/>
                <a:gd name="T19" fmla="*/ 585788 h 539"/>
                <a:gd name="T20" fmla="*/ 495300 w 340"/>
                <a:gd name="T21" fmla="*/ 495300 h 539"/>
                <a:gd name="T22" fmla="*/ 404813 w 340"/>
                <a:gd name="T23" fmla="*/ 404813 h 539"/>
                <a:gd name="T24" fmla="*/ 404813 w 340"/>
                <a:gd name="T25" fmla="*/ 360363 h 539"/>
                <a:gd name="T26" fmla="*/ 314325 w 340"/>
                <a:gd name="T27" fmla="*/ 225425 h 539"/>
                <a:gd name="T28" fmla="*/ 225425 w 340"/>
                <a:gd name="T29" fmla="*/ 180975 h 539"/>
                <a:gd name="T30" fmla="*/ 314325 w 340"/>
                <a:gd name="T31" fmla="*/ 134938 h 539"/>
                <a:gd name="T32" fmla="*/ 179388 w 340"/>
                <a:gd name="T33" fmla="*/ 0 h 5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0" h="539">
                  <a:moveTo>
                    <a:pt x="113" y="0"/>
                  </a:moveTo>
                  <a:lnTo>
                    <a:pt x="28" y="142"/>
                  </a:lnTo>
                  <a:lnTo>
                    <a:pt x="0" y="227"/>
                  </a:lnTo>
                  <a:lnTo>
                    <a:pt x="85" y="312"/>
                  </a:lnTo>
                  <a:lnTo>
                    <a:pt x="170" y="539"/>
                  </a:lnTo>
                  <a:lnTo>
                    <a:pt x="198" y="511"/>
                  </a:lnTo>
                  <a:lnTo>
                    <a:pt x="284" y="539"/>
                  </a:lnTo>
                  <a:lnTo>
                    <a:pt x="284" y="482"/>
                  </a:lnTo>
                  <a:lnTo>
                    <a:pt x="340" y="426"/>
                  </a:lnTo>
                  <a:lnTo>
                    <a:pt x="284" y="369"/>
                  </a:lnTo>
                  <a:lnTo>
                    <a:pt x="312" y="312"/>
                  </a:lnTo>
                  <a:lnTo>
                    <a:pt x="255" y="255"/>
                  </a:lnTo>
                  <a:lnTo>
                    <a:pt x="255" y="227"/>
                  </a:lnTo>
                  <a:lnTo>
                    <a:pt x="198" y="142"/>
                  </a:lnTo>
                  <a:lnTo>
                    <a:pt x="142" y="114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3" name="Freeform 175"/>
            <p:cNvSpPr>
              <a:spLocks/>
            </p:cNvSpPr>
            <p:nvPr/>
          </p:nvSpPr>
          <p:spPr bwMode="auto">
            <a:xfrm>
              <a:off x="8696325" y="3810000"/>
              <a:ext cx="269875" cy="541338"/>
            </a:xfrm>
            <a:custGeom>
              <a:avLst/>
              <a:gdLst>
                <a:gd name="T0" fmla="*/ 0 w 170"/>
                <a:gd name="T1" fmla="*/ 450850 h 341"/>
                <a:gd name="T2" fmla="*/ 44450 w 170"/>
                <a:gd name="T3" fmla="*/ 360363 h 341"/>
                <a:gd name="T4" fmla="*/ 90488 w 170"/>
                <a:gd name="T5" fmla="*/ 0 h 341"/>
                <a:gd name="T6" fmla="*/ 269875 w 170"/>
                <a:gd name="T7" fmla="*/ 46038 h 341"/>
                <a:gd name="T8" fmla="*/ 269875 w 170"/>
                <a:gd name="T9" fmla="*/ 180975 h 341"/>
                <a:gd name="T10" fmla="*/ 179388 w 170"/>
                <a:gd name="T11" fmla="*/ 225425 h 341"/>
                <a:gd name="T12" fmla="*/ 269875 w 170"/>
                <a:gd name="T13" fmla="*/ 315913 h 341"/>
                <a:gd name="T14" fmla="*/ 179388 w 170"/>
                <a:gd name="T15" fmla="*/ 404813 h 341"/>
                <a:gd name="T16" fmla="*/ 225425 w 170"/>
                <a:gd name="T17" fmla="*/ 495300 h 341"/>
                <a:gd name="T18" fmla="*/ 179388 w 170"/>
                <a:gd name="T19" fmla="*/ 541338 h 341"/>
                <a:gd name="T20" fmla="*/ 90488 w 170"/>
                <a:gd name="T21" fmla="*/ 450850 h 341"/>
                <a:gd name="T22" fmla="*/ 44450 w 170"/>
                <a:gd name="T23" fmla="*/ 495300 h 341"/>
                <a:gd name="T24" fmla="*/ 0 w 170"/>
                <a:gd name="T25" fmla="*/ 450850 h 3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0" h="341">
                  <a:moveTo>
                    <a:pt x="0" y="284"/>
                  </a:moveTo>
                  <a:lnTo>
                    <a:pt x="28" y="227"/>
                  </a:lnTo>
                  <a:lnTo>
                    <a:pt x="57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13" y="142"/>
                  </a:lnTo>
                  <a:lnTo>
                    <a:pt x="170" y="199"/>
                  </a:lnTo>
                  <a:lnTo>
                    <a:pt x="113" y="255"/>
                  </a:lnTo>
                  <a:lnTo>
                    <a:pt x="142" y="312"/>
                  </a:lnTo>
                  <a:lnTo>
                    <a:pt x="113" y="341"/>
                  </a:lnTo>
                  <a:lnTo>
                    <a:pt x="57" y="284"/>
                  </a:lnTo>
                  <a:lnTo>
                    <a:pt x="28" y="312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4" name="Freeform 176"/>
            <p:cNvSpPr>
              <a:spLocks/>
            </p:cNvSpPr>
            <p:nvPr/>
          </p:nvSpPr>
          <p:spPr bwMode="auto">
            <a:xfrm>
              <a:off x="8875713" y="3856038"/>
              <a:ext cx="404812" cy="630237"/>
            </a:xfrm>
            <a:custGeom>
              <a:avLst/>
              <a:gdLst>
                <a:gd name="T0" fmla="*/ 90487 w 255"/>
                <a:gd name="T1" fmla="*/ 0 h 397"/>
                <a:gd name="T2" fmla="*/ 269875 w 255"/>
                <a:gd name="T3" fmla="*/ 0 h 397"/>
                <a:gd name="T4" fmla="*/ 225425 w 255"/>
                <a:gd name="T5" fmla="*/ 134937 h 397"/>
                <a:gd name="T6" fmla="*/ 404812 w 255"/>
                <a:gd name="T7" fmla="*/ 314325 h 397"/>
                <a:gd name="T8" fmla="*/ 404812 w 255"/>
                <a:gd name="T9" fmla="*/ 495300 h 397"/>
                <a:gd name="T10" fmla="*/ 225425 w 255"/>
                <a:gd name="T11" fmla="*/ 630237 h 397"/>
                <a:gd name="T12" fmla="*/ 225425 w 255"/>
                <a:gd name="T13" fmla="*/ 584200 h 397"/>
                <a:gd name="T14" fmla="*/ 180975 w 255"/>
                <a:gd name="T15" fmla="*/ 630237 h 397"/>
                <a:gd name="T16" fmla="*/ 90487 w 255"/>
                <a:gd name="T17" fmla="*/ 630237 h 397"/>
                <a:gd name="T18" fmla="*/ 46037 w 255"/>
                <a:gd name="T19" fmla="*/ 495300 h 397"/>
                <a:gd name="T20" fmla="*/ 0 w 255"/>
                <a:gd name="T21" fmla="*/ 495300 h 397"/>
                <a:gd name="T22" fmla="*/ 46037 w 255"/>
                <a:gd name="T23" fmla="*/ 449262 h 397"/>
                <a:gd name="T24" fmla="*/ 0 w 255"/>
                <a:gd name="T25" fmla="*/ 358775 h 397"/>
                <a:gd name="T26" fmla="*/ 90487 w 255"/>
                <a:gd name="T27" fmla="*/ 269875 h 397"/>
                <a:gd name="T28" fmla="*/ 0 w 255"/>
                <a:gd name="T29" fmla="*/ 179387 h 397"/>
                <a:gd name="T30" fmla="*/ 90487 w 255"/>
                <a:gd name="T31" fmla="*/ 134937 h 397"/>
                <a:gd name="T32" fmla="*/ 90487 w 255"/>
                <a:gd name="T33" fmla="*/ 44450 h 397"/>
                <a:gd name="T34" fmla="*/ 90487 w 255"/>
                <a:gd name="T35" fmla="*/ 0 h 39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5" h="397">
                  <a:moveTo>
                    <a:pt x="57" y="0"/>
                  </a:moveTo>
                  <a:lnTo>
                    <a:pt x="170" y="0"/>
                  </a:lnTo>
                  <a:lnTo>
                    <a:pt x="142" y="85"/>
                  </a:lnTo>
                  <a:lnTo>
                    <a:pt x="255" y="198"/>
                  </a:lnTo>
                  <a:lnTo>
                    <a:pt x="255" y="312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29" y="312"/>
                  </a:lnTo>
                  <a:lnTo>
                    <a:pt x="0" y="312"/>
                  </a:lnTo>
                  <a:lnTo>
                    <a:pt x="29" y="283"/>
                  </a:lnTo>
                  <a:lnTo>
                    <a:pt x="0" y="226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57" y="28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5" name="Freeform 177"/>
            <p:cNvSpPr>
              <a:spLocks/>
            </p:cNvSpPr>
            <p:nvPr/>
          </p:nvSpPr>
          <p:spPr bwMode="auto">
            <a:xfrm>
              <a:off x="9280525" y="3810000"/>
              <a:ext cx="720725" cy="765175"/>
            </a:xfrm>
            <a:custGeom>
              <a:avLst/>
              <a:gdLst>
                <a:gd name="T0" fmla="*/ 720725 w 454"/>
                <a:gd name="T1" fmla="*/ 720725 h 482"/>
                <a:gd name="T2" fmla="*/ 630238 w 454"/>
                <a:gd name="T3" fmla="*/ 765175 h 482"/>
                <a:gd name="T4" fmla="*/ 541338 w 454"/>
                <a:gd name="T5" fmla="*/ 720725 h 482"/>
                <a:gd name="T6" fmla="*/ 541338 w 454"/>
                <a:gd name="T7" fmla="*/ 676275 h 482"/>
                <a:gd name="T8" fmla="*/ 495300 w 454"/>
                <a:gd name="T9" fmla="*/ 585788 h 482"/>
                <a:gd name="T10" fmla="*/ 406400 w 454"/>
                <a:gd name="T11" fmla="*/ 630238 h 482"/>
                <a:gd name="T12" fmla="*/ 225425 w 454"/>
                <a:gd name="T13" fmla="*/ 495300 h 482"/>
                <a:gd name="T14" fmla="*/ 46038 w 454"/>
                <a:gd name="T15" fmla="*/ 495300 h 482"/>
                <a:gd name="T16" fmla="*/ 0 w 454"/>
                <a:gd name="T17" fmla="*/ 541338 h 482"/>
                <a:gd name="T18" fmla="*/ 0 w 454"/>
                <a:gd name="T19" fmla="*/ 360363 h 482"/>
                <a:gd name="T20" fmla="*/ 90488 w 454"/>
                <a:gd name="T21" fmla="*/ 315913 h 482"/>
                <a:gd name="T22" fmla="*/ 134938 w 454"/>
                <a:gd name="T23" fmla="*/ 225425 h 482"/>
                <a:gd name="T24" fmla="*/ 180975 w 454"/>
                <a:gd name="T25" fmla="*/ 269875 h 482"/>
                <a:gd name="T26" fmla="*/ 225425 w 454"/>
                <a:gd name="T27" fmla="*/ 180975 h 482"/>
                <a:gd name="T28" fmla="*/ 269875 w 454"/>
                <a:gd name="T29" fmla="*/ 134938 h 482"/>
                <a:gd name="T30" fmla="*/ 225425 w 454"/>
                <a:gd name="T31" fmla="*/ 46038 h 482"/>
                <a:gd name="T32" fmla="*/ 269875 w 454"/>
                <a:gd name="T33" fmla="*/ 0 h 482"/>
                <a:gd name="T34" fmla="*/ 406400 w 454"/>
                <a:gd name="T35" fmla="*/ 0 h 482"/>
                <a:gd name="T36" fmla="*/ 541338 w 454"/>
                <a:gd name="T37" fmla="*/ 90488 h 482"/>
                <a:gd name="T38" fmla="*/ 630238 w 454"/>
                <a:gd name="T39" fmla="*/ 90488 h 482"/>
                <a:gd name="T40" fmla="*/ 541338 w 454"/>
                <a:gd name="T41" fmla="*/ 315913 h 482"/>
                <a:gd name="T42" fmla="*/ 720725 w 454"/>
                <a:gd name="T43" fmla="*/ 720725 h 4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54" h="482">
                  <a:moveTo>
                    <a:pt x="454" y="454"/>
                  </a:moveTo>
                  <a:lnTo>
                    <a:pt x="397" y="482"/>
                  </a:lnTo>
                  <a:lnTo>
                    <a:pt x="341" y="454"/>
                  </a:lnTo>
                  <a:lnTo>
                    <a:pt x="341" y="426"/>
                  </a:lnTo>
                  <a:lnTo>
                    <a:pt x="312" y="369"/>
                  </a:lnTo>
                  <a:lnTo>
                    <a:pt x="256" y="397"/>
                  </a:lnTo>
                  <a:lnTo>
                    <a:pt x="142" y="312"/>
                  </a:lnTo>
                  <a:lnTo>
                    <a:pt x="29" y="312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85" y="142"/>
                  </a:lnTo>
                  <a:lnTo>
                    <a:pt x="114" y="170"/>
                  </a:lnTo>
                  <a:lnTo>
                    <a:pt x="142" y="114"/>
                  </a:lnTo>
                  <a:lnTo>
                    <a:pt x="170" y="85"/>
                  </a:lnTo>
                  <a:lnTo>
                    <a:pt x="142" y="29"/>
                  </a:lnTo>
                  <a:lnTo>
                    <a:pt x="170" y="0"/>
                  </a:lnTo>
                  <a:lnTo>
                    <a:pt x="256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41" y="199"/>
                  </a:lnTo>
                  <a:lnTo>
                    <a:pt x="45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6" name="Freeform 178"/>
            <p:cNvSpPr>
              <a:spLocks/>
            </p:cNvSpPr>
            <p:nvPr/>
          </p:nvSpPr>
          <p:spPr bwMode="auto">
            <a:xfrm>
              <a:off x="9145588" y="4530725"/>
              <a:ext cx="990600" cy="809625"/>
            </a:xfrm>
            <a:custGeom>
              <a:avLst/>
              <a:gdLst>
                <a:gd name="T0" fmla="*/ 855663 w 624"/>
                <a:gd name="T1" fmla="*/ 0 h 510"/>
                <a:gd name="T2" fmla="*/ 990600 w 624"/>
                <a:gd name="T3" fmla="*/ 630238 h 510"/>
                <a:gd name="T4" fmla="*/ 900113 w 624"/>
                <a:gd name="T5" fmla="*/ 674688 h 510"/>
                <a:gd name="T6" fmla="*/ 900113 w 624"/>
                <a:gd name="T7" fmla="*/ 719138 h 510"/>
                <a:gd name="T8" fmla="*/ 811213 w 624"/>
                <a:gd name="T9" fmla="*/ 765175 h 510"/>
                <a:gd name="T10" fmla="*/ 676275 w 624"/>
                <a:gd name="T11" fmla="*/ 719138 h 510"/>
                <a:gd name="T12" fmla="*/ 676275 w 624"/>
                <a:gd name="T13" fmla="*/ 809625 h 510"/>
                <a:gd name="T14" fmla="*/ 495300 w 624"/>
                <a:gd name="T15" fmla="*/ 719138 h 510"/>
                <a:gd name="T16" fmla="*/ 450850 w 624"/>
                <a:gd name="T17" fmla="*/ 765175 h 510"/>
                <a:gd name="T18" fmla="*/ 360363 w 624"/>
                <a:gd name="T19" fmla="*/ 674688 h 510"/>
                <a:gd name="T20" fmla="*/ 315913 w 624"/>
                <a:gd name="T21" fmla="*/ 674688 h 510"/>
                <a:gd name="T22" fmla="*/ 46038 w 624"/>
                <a:gd name="T23" fmla="*/ 539750 h 510"/>
                <a:gd name="T24" fmla="*/ 0 w 624"/>
                <a:gd name="T25" fmla="*/ 314325 h 510"/>
                <a:gd name="T26" fmla="*/ 46038 w 624"/>
                <a:gd name="T27" fmla="*/ 314325 h 510"/>
                <a:gd name="T28" fmla="*/ 134938 w 624"/>
                <a:gd name="T29" fmla="*/ 225425 h 510"/>
                <a:gd name="T30" fmla="*/ 315913 w 624"/>
                <a:gd name="T31" fmla="*/ 269875 h 510"/>
                <a:gd name="T32" fmla="*/ 404813 w 624"/>
                <a:gd name="T33" fmla="*/ 225425 h 510"/>
                <a:gd name="T34" fmla="*/ 450850 w 624"/>
                <a:gd name="T35" fmla="*/ 269875 h 510"/>
                <a:gd name="T36" fmla="*/ 541338 w 624"/>
                <a:gd name="T37" fmla="*/ 269875 h 510"/>
                <a:gd name="T38" fmla="*/ 630238 w 624"/>
                <a:gd name="T39" fmla="*/ 179388 h 510"/>
                <a:gd name="T40" fmla="*/ 585788 w 624"/>
                <a:gd name="T41" fmla="*/ 134938 h 510"/>
                <a:gd name="T42" fmla="*/ 765175 w 624"/>
                <a:gd name="T43" fmla="*/ 44450 h 510"/>
                <a:gd name="T44" fmla="*/ 855663 w 624"/>
                <a:gd name="T45" fmla="*/ 0 h 5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24" h="510">
                  <a:moveTo>
                    <a:pt x="539" y="0"/>
                  </a:moveTo>
                  <a:lnTo>
                    <a:pt x="624" y="397"/>
                  </a:lnTo>
                  <a:lnTo>
                    <a:pt x="567" y="425"/>
                  </a:lnTo>
                  <a:lnTo>
                    <a:pt x="567" y="453"/>
                  </a:lnTo>
                  <a:lnTo>
                    <a:pt x="511" y="482"/>
                  </a:lnTo>
                  <a:lnTo>
                    <a:pt x="426" y="453"/>
                  </a:lnTo>
                  <a:lnTo>
                    <a:pt x="426" y="510"/>
                  </a:lnTo>
                  <a:lnTo>
                    <a:pt x="312" y="453"/>
                  </a:lnTo>
                  <a:lnTo>
                    <a:pt x="284" y="482"/>
                  </a:lnTo>
                  <a:lnTo>
                    <a:pt x="227" y="425"/>
                  </a:lnTo>
                  <a:lnTo>
                    <a:pt x="199" y="425"/>
                  </a:lnTo>
                  <a:lnTo>
                    <a:pt x="29" y="340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85" y="142"/>
                  </a:lnTo>
                  <a:lnTo>
                    <a:pt x="199" y="170"/>
                  </a:lnTo>
                  <a:lnTo>
                    <a:pt x="255" y="142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482" y="28"/>
                  </a:lnTo>
                  <a:lnTo>
                    <a:pt x="53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7" name="Freeform 179"/>
            <p:cNvSpPr>
              <a:spLocks/>
            </p:cNvSpPr>
            <p:nvPr/>
          </p:nvSpPr>
          <p:spPr bwMode="auto">
            <a:xfrm>
              <a:off x="9056688" y="4305300"/>
              <a:ext cx="854075" cy="495300"/>
            </a:xfrm>
            <a:custGeom>
              <a:avLst/>
              <a:gdLst>
                <a:gd name="T0" fmla="*/ 223838 w 538"/>
                <a:gd name="T1" fmla="*/ 450850 h 312"/>
                <a:gd name="T2" fmla="*/ 134938 w 538"/>
                <a:gd name="T3" fmla="*/ 315913 h 312"/>
                <a:gd name="T4" fmla="*/ 0 w 538"/>
                <a:gd name="T5" fmla="*/ 225425 h 312"/>
                <a:gd name="T6" fmla="*/ 0 w 538"/>
                <a:gd name="T7" fmla="*/ 180975 h 312"/>
                <a:gd name="T8" fmla="*/ 44450 w 538"/>
                <a:gd name="T9" fmla="*/ 134938 h 312"/>
                <a:gd name="T10" fmla="*/ 44450 w 538"/>
                <a:gd name="T11" fmla="*/ 180975 h 312"/>
                <a:gd name="T12" fmla="*/ 223838 w 538"/>
                <a:gd name="T13" fmla="*/ 46038 h 312"/>
                <a:gd name="T14" fmla="*/ 269875 w 538"/>
                <a:gd name="T15" fmla="*/ 0 h 312"/>
                <a:gd name="T16" fmla="*/ 449263 w 538"/>
                <a:gd name="T17" fmla="*/ 0 h 312"/>
                <a:gd name="T18" fmla="*/ 630238 w 538"/>
                <a:gd name="T19" fmla="*/ 134938 h 312"/>
                <a:gd name="T20" fmla="*/ 719138 w 538"/>
                <a:gd name="T21" fmla="*/ 90488 h 312"/>
                <a:gd name="T22" fmla="*/ 765175 w 538"/>
                <a:gd name="T23" fmla="*/ 180975 h 312"/>
                <a:gd name="T24" fmla="*/ 765175 w 538"/>
                <a:gd name="T25" fmla="*/ 225425 h 312"/>
                <a:gd name="T26" fmla="*/ 854075 w 538"/>
                <a:gd name="T27" fmla="*/ 269875 h 312"/>
                <a:gd name="T28" fmla="*/ 674688 w 538"/>
                <a:gd name="T29" fmla="*/ 360363 h 312"/>
                <a:gd name="T30" fmla="*/ 719138 w 538"/>
                <a:gd name="T31" fmla="*/ 404813 h 312"/>
                <a:gd name="T32" fmla="*/ 630238 w 538"/>
                <a:gd name="T33" fmla="*/ 495300 h 312"/>
                <a:gd name="T34" fmla="*/ 539750 w 538"/>
                <a:gd name="T35" fmla="*/ 495300 h 312"/>
                <a:gd name="T36" fmla="*/ 493713 w 538"/>
                <a:gd name="T37" fmla="*/ 450850 h 312"/>
                <a:gd name="T38" fmla="*/ 404813 w 538"/>
                <a:gd name="T39" fmla="*/ 495300 h 312"/>
                <a:gd name="T40" fmla="*/ 223838 w 538"/>
                <a:gd name="T41" fmla="*/ 450850 h 3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38" h="312">
                  <a:moveTo>
                    <a:pt x="141" y="284"/>
                  </a:moveTo>
                  <a:lnTo>
                    <a:pt x="85" y="199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28" y="114"/>
                  </a:lnTo>
                  <a:lnTo>
                    <a:pt x="141" y="29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397" y="85"/>
                  </a:lnTo>
                  <a:lnTo>
                    <a:pt x="453" y="57"/>
                  </a:lnTo>
                  <a:lnTo>
                    <a:pt x="482" y="114"/>
                  </a:lnTo>
                  <a:lnTo>
                    <a:pt x="482" y="142"/>
                  </a:lnTo>
                  <a:lnTo>
                    <a:pt x="538" y="170"/>
                  </a:lnTo>
                  <a:lnTo>
                    <a:pt x="425" y="227"/>
                  </a:lnTo>
                  <a:lnTo>
                    <a:pt x="453" y="255"/>
                  </a:lnTo>
                  <a:lnTo>
                    <a:pt x="397" y="312"/>
                  </a:lnTo>
                  <a:lnTo>
                    <a:pt x="340" y="312"/>
                  </a:lnTo>
                  <a:lnTo>
                    <a:pt x="311" y="284"/>
                  </a:lnTo>
                  <a:lnTo>
                    <a:pt x="255" y="312"/>
                  </a:lnTo>
                  <a:lnTo>
                    <a:pt x="141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8" name="Freeform 180"/>
            <p:cNvSpPr>
              <a:spLocks/>
            </p:cNvSpPr>
            <p:nvPr/>
          </p:nvSpPr>
          <p:spPr bwMode="auto">
            <a:xfrm>
              <a:off x="8515350" y="4530725"/>
              <a:ext cx="946150" cy="1260475"/>
            </a:xfrm>
            <a:custGeom>
              <a:avLst/>
              <a:gdLst>
                <a:gd name="T0" fmla="*/ 0 w 596"/>
                <a:gd name="T1" fmla="*/ 314325 h 794"/>
                <a:gd name="T2" fmla="*/ 134938 w 596"/>
                <a:gd name="T3" fmla="*/ 449263 h 794"/>
                <a:gd name="T4" fmla="*/ 46038 w 596"/>
                <a:gd name="T5" fmla="*/ 495300 h 794"/>
                <a:gd name="T6" fmla="*/ 134938 w 596"/>
                <a:gd name="T7" fmla="*/ 539750 h 794"/>
                <a:gd name="T8" fmla="*/ 225425 w 596"/>
                <a:gd name="T9" fmla="*/ 674688 h 794"/>
                <a:gd name="T10" fmla="*/ 225425 w 596"/>
                <a:gd name="T11" fmla="*/ 719138 h 794"/>
                <a:gd name="T12" fmla="*/ 315913 w 596"/>
                <a:gd name="T13" fmla="*/ 809625 h 794"/>
                <a:gd name="T14" fmla="*/ 271463 w 596"/>
                <a:gd name="T15" fmla="*/ 900113 h 794"/>
                <a:gd name="T16" fmla="*/ 360363 w 596"/>
                <a:gd name="T17" fmla="*/ 990600 h 794"/>
                <a:gd name="T18" fmla="*/ 271463 w 596"/>
                <a:gd name="T19" fmla="*/ 1079500 h 794"/>
                <a:gd name="T20" fmla="*/ 406400 w 596"/>
                <a:gd name="T21" fmla="*/ 1035050 h 794"/>
                <a:gd name="T22" fmla="*/ 495300 w 596"/>
                <a:gd name="T23" fmla="*/ 1079500 h 794"/>
                <a:gd name="T24" fmla="*/ 541338 w 596"/>
                <a:gd name="T25" fmla="*/ 1260475 h 794"/>
                <a:gd name="T26" fmla="*/ 720725 w 596"/>
                <a:gd name="T27" fmla="*/ 1079500 h 794"/>
                <a:gd name="T28" fmla="*/ 720725 w 596"/>
                <a:gd name="T29" fmla="*/ 1035050 h 794"/>
                <a:gd name="T30" fmla="*/ 720725 w 596"/>
                <a:gd name="T31" fmla="*/ 990600 h 794"/>
                <a:gd name="T32" fmla="*/ 811213 w 596"/>
                <a:gd name="T33" fmla="*/ 900113 h 794"/>
                <a:gd name="T34" fmla="*/ 946150 w 596"/>
                <a:gd name="T35" fmla="*/ 944563 h 794"/>
                <a:gd name="T36" fmla="*/ 900113 w 596"/>
                <a:gd name="T37" fmla="*/ 855663 h 794"/>
                <a:gd name="T38" fmla="*/ 811213 w 596"/>
                <a:gd name="T39" fmla="*/ 809625 h 794"/>
                <a:gd name="T40" fmla="*/ 811213 w 596"/>
                <a:gd name="T41" fmla="*/ 719138 h 794"/>
                <a:gd name="T42" fmla="*/ 720725 w 596"/>
                <a:gd name="T43" fmla="*/ 630238 h 794"/>
                <a:gd name="T44" fmla="*/ 676275 w 596"/>
                <a:gd name="T45" fmla="*/ 539750 h 794"/>
                <a:gd name="T46" fmla="*/ 630238 w 596"/>
                <a:gd name="T47" fmla="*/ 314325 h 794"/>
                <a:gd name="T48" fmla="*/ 676275 w 596"/>
                <a:gd name="T49" fmla="*/ 314325 h 794"/>
                <a:gd name="T50" fmla="*/ 765175 w 596"/>
                <a:gd name="T51" fmla="*/ 225425 h 794"/>
                <a:gd name="T52" fmla="*/ 676275 w 596"/>
                <a:gd name="T53" fmla="*/ 90488 h 794"/>
                <a:gd name="T54" fmla="*/ 541338 w 596"/>
                <a:gd name="T55" fmla="*/ 0 h 794"/>
                <a:gd name="T56" fmla="*/ 495300 w 596"/>
                <a:gd name="T57" fmla="*/ 44450 h 794"/>
                <a:gd name="T58" fmla="*/ 495300 w 596"/>
                <a:gd name="T59" fmla="*/ 134938 h 794"/>
                <a:gd name="T60" fmla="*/ 585788 w 596"/>
                <a:gd name="T61" fmla="*/ 269875 h 794"/>
                <a:gd name="T62" fmla="*/ 495300 w 596"/>
                <a:gd name="T63" fmla="*/ 314325 h 794"/>
                <a:gd name="T64" fmla="*/ 450850 w 596"/>
                <a:gd name="T65" fmla="*/ 449263 h 794"/>
                <a:gd name="T66" fmla="*/ 315913 w 596"/>
                <a:gd name="T67" fmla="*/ 360363 h 794"/>
                <a:gd name="T68" fmla="*/ 315913 w 596"/>
                <a:gd name="T69" fmla="*/ 449263 h 794"/>
                <a:gd name="T70" fmla="*/ 225425 w 596"/>
                <a:gd name="T71" fmla="*/ 449263 h 794"/>
                <a:gd name="T72" fmla="*/ 180975 w 596"/>
                <a:gd name="T73" fmla="*/ 360363 h 794"/>
                <a:gd name="T74" fmla="*/ 0 w 596"/>
                <a:gd name="T75" fmla="*/ 314325 h 7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6" h="794">
                  <a:moveTo>
                    <a:pt x="0" y="198"/>
                  </a:moveTo>
                  <a:lnTo>
                    <a:pt x="85" y="283"/>
                  </a:lnTo>
                  <a:lnTo>
                    <a:pt x="29" y="312"/>
                  </a:lnTo>
                  <a:lnTo>
                    <a:pt x="85" y="340"/>
                  </a:lnTo>
                  <a:lnTo>
                    <a:pt x="142" y="425"/>
                  </a:lnTo>
                  <a:lnTo>
                    <a:pt x="142" y="453"/>
                  </a:lnTo>
                  <a:lnTo>
                    <a:pt x="199" y="510"/>
                  </a:lnTo>
                  <a:lnTo>
                    <a:pt x="171" y="567"/>
                  </a:lnTo>
                  <a:lnTo>
                    <a:pt x="227" y="624"/>
                  </a:lnTo>
                  <a:lnTo>
                    <a:pt x="171" y="680"/>
                  </a:lnTo>
                  <a:lnTo>
                    <a:pt x="256" y="652"/>
                  </a:lnTo>
                  <a:lnTo>
                    <a:pt x="312" y="680"/>
                  </a:lnTo>
                  <a:lnTo>
                    <a:pt x="341" y="794"/>
                  </a:lnTo>
                  <a:lnTo>
                    <a:pt x="454" y="680"/>
                  </a:lnTo>
                  <a:lnTo>
                    <a:pt x="454" y="652"/>
                  </a:lnTo>
                  <a:lnTo>
                    <a:pt x="454" y="624"/>
                  </a:lnTo>
                  <a:lnTo>
                    <a:pt x="511" y="567"/>
                  </a:lnTo>
                  <a:lnTo>
                    <a:pt x="596" y="595"/>
                  </a:lnTo>
                  <a:lnTo>
                    <a:pt x="567" y="539"/>
                  </a:lnTo>
                  <a:lnTo>
                    <a:pt x="511" y="510"/>
                  </a:lnTo>
                  <a:lnTo>
                    <a:pt x="511" y="453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97" y="198"/>
                  </a:lnTo>
                  <a:lnTo>
                    <a:pt x="426" y="198"/>
                  </a:lnTo>
                  <a:lnTo>
                    <a:pt x="482" y="142"/>
                  </a:lnTo>
                  <a:lnTo>
                    <a:pt x="426" y="57"/>
                  </a:lnTo>
                  <a:lnTo>
                    <a:pt x="341" y="0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369" y="170"/>
                  </a:lnTo>
                  <a:lnTo>
                    <a:pt x="312" y="198"/>
                  </a:lnTo>
                  <a:lnTo>
                    <a:pt x="284" y="283"/>
                  </a:lnTo>
                  <a:lnTo>
                    <a:pt x="199" y="227"/>
                  </a:lnTo>
                  <a:lnTo>
                    <a:pt x="199" y="283"/>
                  </a:lnTo>
                  <a:lnTo>
                    <a:pt x="142" y="283"/>
                  </a:lnTo>
                  <a:lnTo>
                    <a:pt x="114" y="227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9" name="Freeform 181"/>
            <p:cNvSpPr>
              <a:spLocks/>
            </p:cNvSpPr>
            <p:nvPr/>
          </p:nvSpPr>
          <p:spPr bwMode="auto">
            <a:xfrm>
              <a:off x="8066088" y="4621213"/>
              <a:ext cx="855662" cy="1349375"/>
            </a:xfrm>
            <a:custGeom>
              <a:avLst/>
              <a:gdLst>
                <a:gd name="T0" fmla="*/ 44450 w 539"/>
                <a:gd name="T1" fmla="*/ 179388 h 850"/>
                <a:gd name="T2" fmla="*/ 134937 w 539"/>
                <a:gd name="T3" fmla="*/ 223838 h 850"/>
                <a:gd name="T4" fmla="*/ 179387 w 539"/>
                <a:gd name="T5" fmla="*/ 179388 h 850"/>
                <a:gd name="T6" fmla="*/ 179387 w 539"/>
                <a:gd name="T7" fmla="*/ 88900 h 850"/>
                <a:gd name="T8" fmla="*/ 225425 w 539"/>
                <a:gd name="T9" fmla="*/ 88900 h 850"/>
                <a:gd name="T10" fmla="*/ 269875 w 539"/>
                <a:gd name="T11" fmla="*/ 0 h 850"/>
                <a:gd name="T12" fmla="*/ 314325 w 539"/>
                <a:gd name="T13" fmla="*/ 88900 h 850"/>
                <a:gd name="T14" fmla="*/ 404812 w 539"/>
                <a:gd name="T15" fmla="*/ 44450 h 850"/>
                <a:gd name="T16" fmla="*/ 404812 w 539"/>
                <a:gd name="T17" fmla="*/ 88900 h 850"/>
                <a:gd name="T18" fmla="*/ 449262 w 539"/>
                <a:gd name="T19" fmla="*/ 88900 h 850"/>
                <a:gd name="T20" fmla="*/ 449262 w 539"/>
                <a:gd name="T21" fmla="*/ 223838 h 850"/>
                <a:gd name="T22" fmla="*/ 314325 w 539"/>
                <a:gd name="T23" fmla="*/ 449263 h 850"/>
                <a:gd name="T24" fmla="*/ 269875 w 539"/>
                <a:gd name="T25" fmla="*/ 584200 h 850"/>
                <a:gd name="T26" fmla="*/ 404812 w 539"/>
                <a:gd name="T27" fmla="*/ 719138 h 850"/>
                <a:gd name="T28" fmla="*/ 539750 w 539"/>
                <a:gd name="T29" fmla="*/ 1079500 h 850"/>
                <a:gd name="T30" fmla="*/ 584200 w 539"/>
                <a:gd name="T31" fmla="*/ 1035050 h 850"/>
                <a:gd name="T32" fmla="*/ 720725 w 539"/>
                <a:gd name="T33" fmla="*/ 1079500 h 850"/>
                <a:gd name="T34" fmla="*/ 765175 w 539"/>
                <a:gd name="T35" fmla="*/ 1079500 h 850"/>
                <a:gd name="T36" fmla="*/ 720725 w 539"/>
                <a:gd name="T37" fmla="*/ 1169988 h 850"/>
                <a:gd name="T38" fmla="*/ 855662 w 539"/>
                <a:gd name="T39" fmla="*/ 1349375 h 850"/>
                <a:gd name="T40" fmla="*/ 674687 w 539"/>
                <a:gd name="T41" fmla="*/ 1349375 h 850"/>
                <a:gd name="T42" fmla="*/ 584200 w 539"/>
                <a:gd name="T43" fmla="*/ 1258888 h 850"/>
                <a:gd name="T44" fmla="*/ 495300 w 539"/>
                <a:gd name="T45" fmla="*/ 1258888 h 850"/>
                <a:gd name="T46" fmla="*/ 449262 w 539"/>
                <a:gd name="T47" fmla="*/ 1169988 h 850"/>
                <a:gd name="T48" fmla="*/ 449262 w 539"/>
                <a:gd name="T49" fmla="*/ 1123950 h 850"/>
                <a:gd name="T50" fmla="*/ 360362 w 539"/>
                <a:gd name="T51" fmla="*/ 1123950 h 850"/>
                <a:gd name="T52" fmla="*/ 314325 w 539"/>
                <a:gd name="T53" fmla="*/ 1079500 h 850"/>
                <a:gd name="T54" fmla="*/ 225425 w 539"/>
                <a:gd name="T55" fmla="*/ 1079500 h 850"/>
                <a:gd name="T56" fmla="*/ 225425 w 539"/>
                <a:gd name="T57" fmla="*/ 989013 h 850"/>
                <a:gd name="T58" fmla="*/ 134937 w 539"/>
                <a:gd name="T59" fmla="*/ 900113 h 850"/>
                <a:gd name="T60" fmla="*/ 134937 w 539"/>
                <a:gd name="T61" fmla="*/ 854075 h 850"/>
                <a:gd name="T62" fmla="*/ 44450 w 539"/>
                <a:gd name="T63" fmla="*/ 809625 h 850"/>
                <a:gd name="T64" fmla="*/ 44450 w 539"/>
                <a:gd name="T65" fmla="*/ 674688 h 850"/>
                <a:gd name="T66" fmla="*/ 0 w 539"/>
                <a:gd name="T67" fmla="*/ 674688 h 850"/>
                <a:gd name="T68" fmla="*/ 134937 w 539"/>
                <a:gd name="T69" fmla="*/ 449263 h 850"/>
                <a:gd name="T70" fmla="*/ 90487 w 539"/>
                <a:gd name="T71" fmla="*/ 404813 h 850"/>
                <a:gd name="T72" fmla="*/ 134937 w 539"/>
                <a:gd name="T73" fmla="*/ 269875 h 850"/>
                <a:gd name="T74" fmla="*/ 44450 w 539"/>
                <a:gd name="T75" fmla="*/ 269875 h 850"/>
                <a:gd name="T76" fmla="*/ 44450 w 539"/>
                <a:gd name="T77" fmla="*/ 223838 h 850"/>
                <a:gd name="T78" fmla="*/ 44450 w 539"/>
                <a:gd name="T79" fmla="*/ 179388 h 85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39" h="850">
                  <a:moveTo>
                    <a:pt x="28" y="113"/>
                  </a:moveTo>
                  <a:lnTo>
                    <a:pt x="85" y="141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42" y="56"/>
                  </a:lnTo>
                  <a:lnTo>
                    <a:pt x="170" y="0"/>
                  </a:lnTo>
                  <a:lnTo>
                    <a:pt x="198" y="56"/>
                  </a:lnTo>
                  <a:lnTo>
                    <a:pt x="255" y="28"/>
                  </a:lnTo>
                  <a:lnTo>
                    <a:pt x="255" y="56"/>
                  </a:lnTo>
                  <a:lnTo>
                    <a:pt x="283" y="56"/>
                  </a:lnTo>
                  <a:lnTo>
                    <a:pt x="283" y="141"/>
                  </a:lnTo>
                  <a:lnTo>
                    <a:pt x="198" y="283"/>
                  </a:lnTo>
                  <a:lnTo>
                    <a:pt x="170" y="368"/>
                  </a:lnTo>
                  <a:lnTo>
                    <a:pt x="255" y="453"/>
                  </a:lnTo>
                  <a:lnTo>
                    <a:pt x="340" y="680"/>
                  </a:lnTo>
                  <a:lnTo>
                    <a:pt x="368" y="652"/>
                  </a:lnTo>
                  <a:lnTo>
                    <a:pt x="454" y="680"/>
                  </a:lnTo>
                  <a:lnTo>
                    <a:pt x="482" y="680"/>
                  </a:lnTo>
                  <a:lnTo>
                    <a:pt x="454" y="737"/>
                  </a:lnTo>
                  <a:lnTo>
                    <a:pt x="539" y="850"/>
                  </a:lnTo>
                  <a:lnTo>
                    <a:pt x="425" y="850"/>
                  </a:lnTo>
                  <a:lnTo>
                    <a:pt x="368" y="793"/>
                  </a:lnTo>
                  <a:lnTo>
                    <a:pt x="312" y="793"/>
                  </a:lnTo>
                  <a:lnTo>
                    <a:pt x="283" y="737"/>
                  </a:lnTo>
                  <a:lnTo>
                    <a:pt x="283" y="708"/>
                  </a:lnTo>
                  <a:lnTo>
                    <a:pt x="227" y="708"/>
                  </a:lnTo>
                  <a:lnTo>
                    <a:pt x="198" y="680"/>
                  </a:lnTo>
                  <a:lnTo>
                    <a:pt x="142" y="680"/>
                  </a:lnTo>
                  <a:lnTo>
                    <a:pt x="142" y="623"/>
                  </a:lnTo>
                  <a:lnTo>
                    <a:pt x="85" y="567"/>
                  </a:lnTo>
                  <a:lnTo>
                    <a:pt x="85" y="538"/>
                  </a:lnTo>
                  <a:lnTo>
                    <a:pt x="28" y="510"/>
                  </a:lnTo>
                  <a:lnTo>
                    <a:pt x="28" y="425"/>
                  </a:lnTo>
                  <a:lnTo>
                    <a:pt x="0" y="425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28" y="170"/>
                  </a:lnTo>
                  <a:lnTo>
                    <a:pt x="28" y="141"/>
                  </a:lnTo>
                  <a:lnTo>
                    <a:pt x="28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0" name="Freeform 182"/>
            <p:cNvSpPr>
              <a:spLocks/>
            </p:cNvSpPr>
            <p:nvPr/>
          </p:nvSpPr>
          <p:spPr bwMode="auto">
            <a:xfrm>
              <a:off x="7750175" y="4170363"/>
              <a:ext cx="720725" cy="674687"/>
            </a:xfrm>
            <a:custGeom>
              <a:avLst/>
              <a:gdLst>
                <a:gd name="T0" fmla="*/ 225425 w 454"/>
                <a:gd name="T1" fmla="*/ 90487 h 425"/>
                <a:gd name="T2" fmla="*/ 406400 w 454"/>
                <a:gd name="T3" fmla="*/ 44450 h 425"/>
                <a:gd name="T4" fmla="*/ 450850 w 454"/>
                <a:gd name="T5" fmla="*/ 0 h 425"/>
                <a:gd name="T6" fmla="*/ 541338 w 454"/>
                <a:gd name="T7" fmla="*/ 180975 h 425"/>
                <a:gd name="T8" fmla="*/ 541338 w 454"/>
                <a:gd name="T9" fmla="*/ 269875 h 425"/>
                <a:gd name="T10" fmla="*/ 630238 w 454"/>
                <a:gd name="T11" fmla="*/ 315912 h 425"/>
                <a:gd name="T12" fmla="*/ 676275 w 454"/>
                <a:gd name="T13" fmla="*/ 315912 h 425"/>
                <a:gd name="T14" fmla="*/ 720725 w 454"/>
                <a:gd name="T15" fmla="*/ 360362 h 425"/>
                <a:gd name="T16" fmla="*/ 720725 w 454"/>
                <a:gd name="T17" fmla="*/ 495300 h 425"/>
                <a:gd name="T18" fmla="*/ 630238 w 454"/>
                <a:gd name="T19" fmla="*/ 539750 h 425"/>
                <a:gd name="T20" fmla="*/ 585788 w 454"/>
                <a:gd name="T21" fmla="*/ 450850 h 425"/>
                <a:gd name="T22" fmla="*/ 541338 w 454"/>
                <a:gd name="T23" fmla="*/ 539750 h 425"/>
                <a:gd name="T24" fmla="*/ 495300 w 454"/>
                <a:gd name="T25" fmla="*/ 539750 h 425"/>
                <a:gd name="T26" fmla="*/ 495300 w 454"/>
                <a:gd name="T27" fmla="*/ 630237 h 425"/>
                <a:gd name="T28" fmla="*/ 450850 w 454"/>
                <a:gd name="T29" fmla="*/ 674687 h 425"/>
                <a:gd name="T30" fmla="*/ 360363 w 454"/>
                <a:gd name="T31" fmla="*/ 630237 h 425"/>
                <a:gd name="T32" fmla="*/ 315913 w 454"/>
                <a:gd name="T33" fmla="*/ 585787 h 425"/>
                <a:gd name="T34" fmla="*/ 225425 w 454"/>
                <a:gd name="T35" fmla="*/ 495300 h 425"/>
                <a:gd name="T36" fmla="*/ 180975 w 454"/>
                <a:gd name="T37" fmla="*/ 539750 h 425"/>
                <a:gd name="T38" fmla="*/ 136525 w 454"/>
                <a:gd name="T39" fmla="*/ 450850 h 425"/>
                <a:gd name="T40" fmla="*/ 0 w 454"/>
                <a:gd name="T41" fmla="*/ 315912 h 425"/>
                <a:gd name="T42" fmla="*/ 0 w 454"/>
                <a:gd name="T43" fmla="*/ 269875 h 425"/>
                <a:gd name="T44" fmla="*/ 136525 w 454"/>
                <a:gd name="T45" fmla="*/ 269875 h 425"/>
                <a:gd name="T46" fmla="*/ 46038 w 454"/>
                <a:gd name="T47" fmla="*/ 134937 h 425"/>
                <a:gd name="T48" fmla="*/ 180975 w 454"/>
                <a:gd name="T49" fmla="*/ 134937 h 425"/>
                <a:gd name="T50" fmla="*/ 225425 w 454"/>
                <a:gd name="T51" fmla="*/ 90487 h 42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4" h="425">
                  <a:moveTo>
                    <a:pt x="142" y="57"/>
                  </a:moveTo>
                  <a:lnTo>
                    <a:pt x="256" y="28"/>
                  </a:lnTo>
                  <a:lnTo>
                    <a:pt x="284" y="0"/>
                  </a:lnTo>
                  <a:lnTo>
                    <a:pt x="341" y="114"/>
                  </a:lnTo>
                  <a:lnTo>
                    <a:pt x="341" y="170"/>
                  </a:lnTo>
                  <a:lnTo>
                    <a:pt x="397" y="199"/>
                  </a:lnTo>
                  <a:lnTo>
                    <a:pt x="426" y="199"/>
                  </a:lnTo>
                  <a:lnTo>
                    <a:pt x="454" y="227"/>
                  </a:lnTo>
                  <a:lnTo>
                    <a:pt x="454" y="312"/>
                  </a:lnTo>
                  <a:lnTo>
                    <a:pt x="397" y="340"/>
                  </a:lnTo>
                  <a:lnTo>
                    <a:pt x="369" y="284"/>
                  </a:lnTo>
                  <a:lnTo>
                    <a:pt x="341" y="340"/>
                  </a:lnTo>
                  <a:lnTo>
                    <a:pt x="312" y="340"/>
                  </a:lnTo>
                  <a:lnTo>
                    <a:pt x="312" y="397"/>
                  </a:lnTo>
                  <a:lnTo>
                    <a:pt x="284" y="425"/>
                  </a:lnTo>
                  <a:lnTo>
                    <a:pt x="227" y="397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114" y="340"/>
                  </a:lnTo>
                  <a:lnTo>
                    <a:pt x="86" y="284"/>
                  </a:lnTo>
                  <a:lnTo>
                    <a:pt x="0" y="199"/>
                  </a:lnTo>
                  <a:lnTo>
                    <a:pt x="0" y="170"/>
                  </a:lnTo>
                  <a:lnTo>
                    <a:pt x="86" y="170"/>
                  </a:lnTo>
                  <a:lnTo>
                    <a:pt x="29" y="85"/>
                  </a:lnTo>
                  <a:lnTo>
                    <a:pt x="114" y="85"/>
                  </a:lnTo>
                  <a:lnTo>
                    <a:pt x="142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1" name="Freeform 183"/>
            <p:cNvSpPr>
              <a:spLocks/>
            </p:cNvSpPr>
            <p:nvPr/>
          </p:nvSpPr>
          <p:spPr bwMode="auto">
            <a:xfrm>
              <a:off x="7256463" y="4440238"/>
              <a:ext cx="809625" cy="674687"/>
            </a:xfrm>
            <a:custGeom>
              <a:avLst/>
              <a:gdLst>
                <a:gd name="T0" fmla="*/ 314325 w 510"/>
                <a:gd name="T1" fmla="*/ 0 h 425"/>
                <a:gd name="T2" fmla="*/ 223838 w 510"/>
                <a:gd name="T3" fmla="*/ 46037 h 425"/>
                <a:gd name="T4" fmla="*/ 179388 w 510"/>
                <a:gd name="T5" fmla="*/ 134937 h 425"/>
                <a:gd name="T6" fmla="*/ 134938 w 510"/>
                <a:gd name="T7" fmla="*/ 134937 h 425"/>
                <a:gd name="T8" fmla="*/ 44450 w 510"/>
                <a:gd name="T9" fmla="*/ 225425 h 425"/>
                <a:gd name="T10" fmla="*/ 0 w 510"/>
                <a:gd name="T11" fmla="*/ 315912 h 425"/>
                <a:gd name="T12" fmla="*/ 0 w 510"/>
                <a:gd name="T13" fmla="*/ 404812 h 425"/>
                <a:gd name="T14" fmla="*/ 269875 w 510"/>
                <a:gd name="T15" fmla="*/ 404812 h 425"/>
                <a:gd name="T16" fmla="*/ 358775 w 510"/>
                <a:gd name="T17" fmla="*/ 450850 h 425"/>
                <a:gd name="T18" fmla="*/ 449263 w 510"/>
                <a:gd name="T19" fmla="*/ 404812 h 425"/>
                <a:gd name="T20" fmla="*/ 404813 w 510"/>
                <a:gd name="T21" fmla="*/ 539750 h 425"/>
                <a:gd name="T22" fmla="*/ 358775 w 510"/>
                <a:gd name="T23" fmla="*/ 585787 h 425"/>
                <a:gd name="T24" fmla="*/ 404813 w 510"/>
                <a:gd name="T25" fmla="*/ 674687 h 425"/>
                <a:gd name="T26" fmla="*/ 539750 w 510"/>
                <a:gd name="T27" fmla="*/ 539750 h 425"/>
                <a:gd name="T28" fmla="*/ 584200 w 510"/>
                <a:gd name="T29" fmla="*/ 315912 h 425"/>
                <a:gd name="T30" fmla="*/ 719138 w 510"/>
                <a:gd name="T31" fmla="*/ 360362 h 425"/>
                <a:gd name="T32" fmla="*/ 809625 w 510"/>
                <a:gd name="T33" fmla="*/ 315912 h 425"/>
                <a:gd name="T34" fmla="*/ 719138 w 510"/>
                <a:gd name="T35" fmla="*/ 225425 h 425"/>
                <a:gd name="T36" fmla="*/ 674688 w 510"/>
                <a:gd name="T37" fmla="*/ 269875 h 425"/>
                <a:gd name="T38" fmla="*/ 630238 w 510"/>
                <a:gd name="T39" fmla="*/ 180975 h 425"/>
                <a:gd name="T40" fmla="*/ 493713 w 510"/>
                <a:gd name="T41" fmla="*/ 46037 h 425"/>
                <a:gd name="T42" fmla="*/ 449263 w 510"/>
                <a:gd name="T43" fmla="*/ 46037 h 425"/>
                <a:gd name="T44" fmla="*/ 449263 w 510"/>
                <a:gd name="T45" fmla="*/ 0 h 425"/>
                <a:gd name="T46" fmla="*/ 404813 w 510"/>
                <a:gd name="T47" fmla="*/ 0 h 425"/>
                <a:gd name="T48" fmla="*/ 358775 w 510"/>
                <a:gd name="T49" fmla="*/ 46037 h 425"/>
                <a:gd name="T50" fmla="*/ 314325 w 510"/>
                <a:gd name="T51" fmla="*/ 0 h 42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10" h="425">
                  <a:moveTo>
                    <a:pt x="198" y="0"/>
                  </a:moveTo>
                  <a:lnTo>
                    <a:pt x="141" y="29"/>
                  </a:lnTo>
                  <a:lnTo>
                    <a:pt x="113" y="85"/>
                  </a:lnTo>
                  <a:lnTo>
                    <a:pt x="85" y="85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0" y="255"/>
                  </a:lnTo>
                  <a:lnTo>
                    <a:pt x="170" y="255"/>
                  </a:lnTo>
                  <a:lnTo>
                    <a:pt x="226" y="284"/>
                  </a:lnTo>
                  <a:lnTo>
                    <a:pt x="283" y="255"/>
                  </a:lnTo>
                  <a:lnTo>
                    <a:pt x="255" y="340"/>
                  </a:lnTo>
                  <a:lnTo>
                    <a:pt x="226" y="369"/>
                  </a:lnTo>
                  <a:lnTo>
                    <a:pt x="255" y="425"/>
                  </a:lnTo>
                  <a:lnTo>
                    <a:pt x="340" y="340"/>
                  </a:lnTo>
                  <a:lnTo>
                    <a:pt x="368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453" y="142"/>
                  </a:lnTo>
                  <a:lnTo>
                    <a:pt x="425" y="170"/>
                  </a:lnTo>
                  <a:lnTo>
                    <a:pt x="397" y="114"/>
                  </a:lnTo>
                  <a:lnTo>
                    <a:pt x="311" y="29"/>
                  </a:lnTo>
                  <a:lnTo>
                    <a:pt x="283" y="29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26" y="29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2" name="Freeform 184"/>
            <p:cNvSpPr>
              <a:spLocks/>
            </p:cNvSpPr>
            <p:nvPr/>
          </p:nvSpPr>
          <p:spPr bwMode="auto">
            <a:xfrm>
              <a:off x="6805613" y="4170363"/>
              <a:ext cx="809625" cy="585787"/>
            </a:xfrm>
            <a:custGeom>
              <a:avLst/>
              <a:gdLst>
                <a:gd name="T0" fmla="*/ 765175 w 510"/>
                <a:gd name="T1" fmla="*/ 0 h 369"/>
                <a:gd name="T2" fmla="*/ 674688 w 510"/>
                <a:gd name="T3" fmla="*/ 0 h 369"/>
                <a:gd name="T4" fmla="*/ 539750 w 510"/>
                <a:gd name="T5" fmla="*/ 44450 h 369"/>
                <a:gd name="T6" fmla="*/ 539750 w 510"/>
                <a:gd name="T7" fmla="*/ 134937 h 369"/>
                <a:gd name="T8" fmla="*/ 404813 w 510"/>
                <a:gd name="T9" fmla="*/ 180975 h 369"/>
                <a:gd name="T10" fmla="*/ 404813 w 510"/>
                <a:gd name="T11" fmla="*/ 225425 h 369"/>
                <a:gd name="T12" fmla="*/ 269875 w 510"/>
                <a:gd name="T13" fmla="*/ 315912 h 369"/>
                <a:gd name="T14" fmla="*/ 225425 w 510"/>
                <a:gd name="T15" fmla="*/ 269875 h 369"/>
                <a:gd name="T16" fmla="*/ 44450 w 510"/>
                <a:gd name="T17" fmla="*/ 315912 h 369"/>
                <a:gd name="T18" fmla="*/ 0 w 510"/>
                <a:gd name="T19" fmla="*/ 360362 h 369"/>
                <a:gd name="T20" fmla="*/ 90488 w 510"/>
                <a:gd name="T21" fmla="*/ 450850 h 369"/>
                <a:gd name="T22" fmla="*/ 404813 w 510"/>
                <a:gd name="T23" fmla="*/ 495300 h 369"/>
                <a:gd name="T24" fmla="*/ 450850 w 510"/>
                <a:gd name="T25" fmla="*/ 585787 h 369"/>
                <a:gd name="T26" fmla="*/ 495300 w 510"/>
                <a:gd name="T27" fmla="*/ 495300 h 369"/>
                <a:gd name="T28" fmla="*/ 585788 w 510"/>
                <a:gd name="T29" fmla="*/ 404812 h 369"/>
                <a:gd name="T30" fmla="*/ 630238 w 510"/>
                <a:gd name="T31" fmla="*/ 404812 h 369"/>
                <a:gd name="T32" fmla="*/ 674688 w 510"/>
                <a:gd name="T33" fmla="*/ 315912 h 369"/>
                <a:gd name="T34" fmla="*/ 765175 w 510"/>
                <a:gd name="T35" fmla="*/ 269875 h 369"/>
                <a:gd name="T36" fmla="*/ 809625 w 510"/>
                <a:gd name="T37" fmla="*/ 180975 h 369"/>
                <a:gd name="T38" fmla="*/ 765175 w 510"/>
                <a:gd name="T39" fmla="*/ 0 h 36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10" h="369">
                  <a:moveTo>
                    <a:pt x="482" y="0"/>
                  </a:moveTo>
                  <a:lnTo>
                    <a:pt x="425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255" y="114"/>
                  </a:lnTo>
                  <a:lnTo>
                    <a:pt x="255" y="142"/>
                  </a:lnTo>
                  <a:lnTo>
                    <a:pt x="170" y="199"/>
                  </a:lnTo>
                  <a:lnTo>
                    <a:pt x="142" y="170"/>
                  </a:lnTo>
                  <a:lnTo>
                    <a:pt x="28" y="199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255" y="312"/>
                  </a:lnTo>
                  <a:lnTo>
                    <a:pt x="284" y="369"/>
                  </a:lnTo>
                  <a:lnTo>
                    <a:pt x="312" y="312"/>
                  </a:lnTo>
                  <a:lnTo>
                    <a:pt x="369" y="255"/>
                  </a:lnTo>
                  <a:lnTo>
                    <a:pt x="397" y="255"/>
                  </a:lnTo>
                  <a:lnTo>
                    <a:pt x="425" y="199"/>
                  </a:lnTo>
                  <a:lnTo>
                    <a:pt x="482" y="170"/>
                  </a:lnTo>
                  <a:lnTo>
                    <a:pt x="510" y="114"/>
                  </a:lnTo>
                  <a:lnTo>
                    <a:pt x="48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3" name="Freeform 185"/>
            <p:cNvSpPr>
              <a:spLocks/>
            </p:cNvSpPr>
            <p:nvPr/>
          </p:nvSpPr>
          <p:spPr bwMode="auto">
            <a:xfrm>
              <a:off x="6761163" y="3405188"/>
              <a:ext cx="1484312" cy="1125537"/>
            </a:xfrm>
            <a:custGeom>
              <a:avLst/>
              <a:gdLst>
                <a:gd name="T0" fmla="*/ 1304925 w 935"/>
                <a:gd name="T1" fmla="*/ 0 h 709"/>
                <a:gd name="T2" fmla="*/ 1260475 w 935"/>
                <a:gd name="T3" fmla="*/ 180975 h 709"/>
                <a:gd name="T4" fmla="*/ 1169987 w 935"/>
                <a:gd name="T5" fmla="*/ 269875 h 709"/>
                <a:gd name="T6" fmla="*/ 1035050 w 935"/>
                <a:gd name="T7" fmla="*/ 225425 h 709"/>
                <a:gd name="T8" fmla="*/ 944562 w 935"/>
                <a:gd name="T9" fmla="*/ 315912 h 709"/>
                <a:gd name="T10" fmla="*/ 989012 w 935"/>
                <a:gd name="T11" fmla="*/ 404812 h 709"/>
                <a:gd name="T12" fmla="*/ 900112 w 935"/>
                <a:gd name="T13" fmla="*/ 495300 h 709"/>
                <a:gd name="T14" fmla="*/ 854075 w 935"/>
                <a:gd name="T15" fmla="*/ 450850 h 709"/>
                <a:gd name="T16" fmla="*/ 854075 w 935"/>
                <a:gd name="T17" fmla="*/ 360362 h 709"/>
                <a:gd name="T18" fmla="*/ 674687 w 935"/>
                <a:gd name="T19" fmla="*/ 360362 h 709"/>
                <a:gd name="T20" fmla="*/ 719137 w 935"/>
                <a:gd name="T21" fmla="*/ 450850 h 709"/>
                <a:gd name="T22" fmla="*/ 674687 w 935"/>
                <a:gd name="T23" fmla="*/ 495300 h 709"/>
                <a:gd name="T24" fmla="*/ 719137 w 935"/>
                <a:gd name="T25" fmla="*/ 585787 h 709"/>
                <a:gd name="T26" fmla="*/ 630237 w 935"/>
                <a:gd name="T27" fmla="*/ 585787 h 709"/>
                <a:gd name="T28" fmla="*/ 539750 w 935"/>
                <a:gd name="T29" fmla="*/ 674687 h 709"/>
                <a:gd name="T30" fmla="*/ 495300 w 935"/>
                <a:gd name="T31" fmla="*/ 630237 h 709"/>
                <a:gd name="T32" fmla="*/ 449262 w 935"/>
                <a:gd name="T33" fmla="*/ 720725 h 709"/>
                <a:gd name="T34" fmla="*/ 404812 w 935"/>
                <a:gd name="T35" fmla="*/ 720725 h 709"/>
                <a:gd name="T36" fmla="*/ 360362 w 935"/>
                <a:gd name="T37" fmla="*/ 765175 h 709"/>
                <a:gd name="T38" fmla="*/ 225425 w 935"/>
                <a:gd name="T39" fmla="*/ 765175 h 709"/>
                <a:gd name="T40" fmla="*/ 179387 w 935"/>
                <a:gd name="T41" fmla="*/ 855662 h 709"/>
                <a:gd name="T42" fmla="*/ 179387 w 935"/>
                <a:gd name="T43" fmla="*/ 900112 h 709"/>
                <a:gd name="T44" fmla="*/ 134937 w 935"/>
                <a:gd name="T45" fmla="*/ 946150 h 709"/>
                <a:gd name="T46" fmla="*/ 0 w 935"/>
                <a:gd name="T47" fmla="*/ 900112 h 709"/>
                <a:gd name="T48" fmla="*/ 0 w 935"/>
                <a:gd name="T49" fmla="*/ 946150 h 709"/>
                <a:gd name="T50" fmla="*/ 44450 w 935"/>
                <a:gd name="T51" fmla="*/ 1035050 h 709"/>
                <a:gd name="T52" fmla="*/ 0 w 935"/>
                <a:gd name="T53" fmla="*/ 1125537 h 709"/>
                <a:gd name="T54" fmla="*/ 44450 w 935"/>
                <a:gd name="T55" fmla="*/ 1125537 h 709"/>
                <a:gd name="T56" fmla="*/ 88900 w 935"/>
                <a:gd name="T57" fmla="*/ 1081087 h 709"/>
                <a:gd name="T58" fmla="*/ 269875 w 935"/>
                <a:gd name="T59" fmla="*/ 1035050 h 709"/>
                <a:gd name="T60" fmla="*/ 314325 w 935"/>
                <a:gd name="T61" fmla="*/ 1081087 h 709"/>
                <a:gd name="T62" fmla="*/ 449262 w 935"/>
                <a:gd name="T63" fmla="*/ 990600 h 709"/>
                <a:gd name="T64" fmla="*/ 449262 w 935"/>
                <a:gd name="T65" fmla="*/ 946150 h 709"/>
                <a:gd name="T66" fmla="*/ 584200 w 935"/>
                <a:gd name="T67" fmla="*/ 900112 h 709"/>
                <a:gd name="T68" fmla="*/ 584200 w 935"/>
                <a:gd name="T69" fmla="*/ 809625 h 709"/>
                <a:gd name="T70" fmla="*/ 719137 w 935"/>
                <a:gd name="T71" fmla="*/ 765175 h 709"/>
                <a:gd name="T72" fmla="*/ 809625 w 935"/>
                <a:gd name="T73" fmla="*/ 765175 h 709"/>
                <a:gd name="T74" fmla="*/ 1035050 w 935"/>
                <a:gd name="T75" fmla="*/ 674687 h 709"/>
                <a:gd name="T76" fmla="*/ 1035050 w 935"/>
                <a:gd name="T77" fmla="*/ 900112 h 709"/>
                <a:gd name="T78" fmla="*/ 1169987 w 935"/>
                <a:gd name="T79" fmla="*/ 900112 h 709"/>
                <a:gd name="T80" fmla="*/ 1214437 w 935"/>
                <a:gd name="T81" fmla="*/ 855662 h 709"/>
                <a:gd name="T82" fmla="*/ 1169987 w 935"/>
                <a:gd name="T83" fmla="*/ 809625 h 709"/>
                <a:gd name="T84" fmla="*/ 1349375 w 935"/>
                <a:gd name="T85" fmla="*/ 674687 h 709"/>
                <a:gd name="T86" fmla="*/ 1349375 w 935"/>
                <a:gd name="T87" fmla="*/ 539750 h 709"/>
                <a:gd name="T88" fmla="*/ 1439862 w 935"/>
                <a:gd name="T89" fmla="*/ 495300 h 709"/>
                <a:gd name="T90" fmla="*/ 1439862 w 935"/>
                <a:gd name="T91" fmla="*/ 404812 h 709"/>
                <a:gd name="T92" fmla="*/ 1349375 w 935"/>
                <a:gd name="T93" fmla="*/ 360362 h 709"/>
                <a:gd name="T94" fmla="*/ 1439862 w 935"/>
                <a:gd name="T95" fmla="*/ 269875 h 709"/>
                <a:gd name="T96" fmla="*/ 1349375 w 935"/>
                <a:gd name="T97" fmla="*/ 180975 h 709"/>
                <a:gd name="T98" fmla="*/ 1484312 w 935"/>
                <a:gd name="T99" fmla="*/ 0 h 709"/>
                <a:gd name="T100" fmla="*/ 1395412 w 935"/>
                <a:gd name="T101" fmla="*/ 46037 h 709"/>
                <a:gd name="T102" fmla="*/ 1304925 w 935"/>
                <a:gd name="T103" fmla="*/ 0 h 70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35" h="709">
                  <a:moveTo>
                    <a:pt x="822" y="0"/>
                  </a:moveTo>
                  <a:lnTo>
                    <a:pt x="794" y="114"/>
                  </a:lnTo>
                  <a:lnTo>
                    <a:pt x="737" y="170"/>
                  </a:lnTo>
                  <a:lnTo>
                    <a:pt x="652" y="142"/>
                  </a:lnTo>
                  <a:lnTo>
                    <a:pt x="595" y="199"/>
                  </a:lnTo>
                  <a:lnTo>
                    <a:pt x="623" y="255"/>
                  </a:lnTo>
                  <a:lnTo>
                    <a:pt x="567" y="312"/>
                  </a:lnTo>
                  <a:lnTo>
                    <a:pt x="538" y="284"/>
                  </a:lnTo>
                  <a:lnTo>
                    <a:pt x="538" y="227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425" y="312"/>
                  </a:lnTo>
                  <a:lnTo>
                    <a:pt x="453" y="369"/>
                  </a:lnTo>
                  <a:lnTo>
                    <a:pt x="397" y="369"/>
                  </a:lnTo>
                  <a:lnTo>
                    <a:pt x="340" y="425"/>
                  </a:lnTo>
                  <a:lnTo>
                    <a:pt x="312" y="397"/>
                  </a:lnTo>
                  <a:lnTo>
                    <a:pt x="283" y="454"/>
                  </a:lnTo>
                  <a:lnTo>
                    <a:pt x="255" y="454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113" y="539"/>
                  </a:lnTo>
                  <a:lnTo>
                    <a:pt x="113" y="567"/>
                  </a:lnTo>
                  <a:lnTo>
                    <a:pt x="85" y="596"/>
                  </a:lnTo>
                  <a:lnTo>
                    <a:pt x="0" y="567"/>
                  </a:lnTo>
                  <a:lnTo>
                    <a:pt x="0" y="596"/>
                  </a:lnTo>
                  <a:lnTo>
                    <a:pt x="28" y="652"/>
                  </a:lnTo>
                  <a:lnTo>
                    <a:pt x="0" y="709"/>
                  </a:lnTo>
                  <a:lnTo>
                    <a:pt x="28" y="709"/>
                  </a:lnTo>
                  <a:lnTo>
                    <a:pt x="56" y="681"/>
                  </a:lnTo>
                  <a:lnTo>
                    <a:pt x="170" y="652"/>
                  </a:lnTo>
                  <a:lnTo>
                    <a:pt x="198" y="681"/>
                  </a:lnTo>
                  <a:lnTo>
                    <a:pt x="283" y="624"/>
                  </a:lnTo>
                  <a:lnTo>
                    <a:pt x="283" y="596"/>
                  </a:lnTo>
                  <a:lnTo>
                    <a:pt x="368" y="567"/>
                  </a:lnTo>
                  <a:lnTo>
                    <a:pt x="368" y="510"/>
                  </a:lnTo>
                  <a:lnTo>
                    <a:pt x="453" y="482"/>
                  </a:lnTo>
                  <a:lnTo>
                    <a:pt x="510" y="482"/>
                  </a:lnTo>
                  <a:lnTo>
                    <a:pt x="652" y="425"/>
                  </a:lnTo>
                  <a:lnTo>
                    <a:pt x="652" y="567"/>
                  </a:lnTo>
                  <a:lnTo>
                    <a:pt x="737" y="567"/>
                  </a:lnTo>
                  <a:lnTo>
                    <a:pt x="765" y="539"/>
                  </a:lnTo>
                  <a:lnTo>
                    <a:pt x="737" y="510"/>
                  </a:lnTo>
                  <a:lnTo>
                    <a:pt x="850" y="425"/>
                  </a:lnTo>
                  <a:lnTo>
                    <a:pt x="850" y="340"/>
                  </a:lnTo>
                  <a:lnTo>
                    <a:pt x="907" y="312"/>
                  </a:lnTo>
                  <a:lnTo>
                    <a:pt x="907" y="255"/>
                  </a:lnTo>
                  <a:lnTo>
                    <a:pt x="850" y="227"/>
                  </a:lnTo>
                  <a:lnTo>
                    <a:pt x="907" y="170"/>
                  </a:lnTo>
                  <a:lnTo>
                    <a:pt x="850" y="114"/>
                  </a:lnTo>
                  <a:lnTo>
                    <a:pt x="935" y="0"/>
                  </a:lnTo>
                  <a:lnTo>
                    <a:pt x="879" y="29"/>
                  </a:lnTo>
                  <a:lnTo>
                    <a:pt x="82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4" name="Freeform 186"/>
            <p:cNvSpPr>
              <a:spLocks/>
            </p:cNvSpPr>
            <p:nvPr/>
          </p:nvSpPr>
          <p:spPr bwMode="auto">
            <a:xfrm>
              <a:off x="8201025" y="3721100"/>
              <a:ext cx="539750" cy="584200"/>
            </a:xfrm>
            <a:custGeom>
              <a:avLst/>
              <a:gdLst>
                <a:gd name="T0" fmla="*/ 539750 w 340"/>
                <a:gd name="T1" fmla="*/ 449263 h 368"/>
                <a:gd name="T2" fmla="*/ 495300 w 340"/>
                <a:gd name="T3" fmla="*/ 539750 h 368"/>
                <a:gd name="T4" fmla="*/ 360363 w 340"/>
                <a:gd name="T5" fmla="*/ 584200 h 368"/>
                <a:gd name="T6" fmla="*/ 179388 w 340"/>
                <a:gd name="T7" fmla="*/ 223838 h 368"/>
                <a:gd name="T8" fmla="*/ 90488 w 340"/>
                <a:gd name="T9" fmla="*/ 269875 h 368"/>
                <a:gd name="T10" fmla="*/ 0 w 340"/>
                <a:gd name="T11" fmla="*/ 179388 h 368"/>
                <a:gd name="T12" fmla="*/ 0 w 340"/>
                <a:gd name="T13" fmla="*/ 88900 h 368"/>
                <a:gd name="T14" fmla="*/ 44450 w 340"/>
                <a:gd name="T15" fmla="*/ 44450 h 368"/>
                <a:gd name="T16" fmla="*/ 134938 w 340"/>
                <a:gd name="T17" fmla="*/ 88900 h 368"/>
                <a:gd name="T18" fmla="*/ 179388 w 340"/>
                <a:gd name="T19" fmla="*/ 0 h 368"/>
                <a:gd name="T20" fmla="*/ 314325 w 340"/>
                <a:gd name="T21" fmla="*/ 88900 h 368"/>
                <a:gd name="T22" fmla="*/ 360363 w 340"/>
                <a:gd name="T23" fmla="*/ 179388 h 368"/>
                <a:gd name="T24" fmla="*/ 404813 w 340"/>
                <a:gd name="T25" fmla="*/ 134938 h 368"/>
                <a:gd name="T26" fmla="*/ 495300 w 340"/>
                <a:gd name="T27" fmla="*/ 179388 h 368"/>
                <a:gd name="T28" fmla="*/ 495300 w 340"/>
                <a:gd name="T29" fmla="*/ 404813 h 368"/>
                <a:gd name="T30" fmla="*/ 539750 w 340"/>
                <a:gd name="T31" fmla="*/ 449263 h 3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40" h="368">
                  <a:moveTo>
                    <a:pt x="340" y="283"/>
                  </a:moveTo>
                  <a:lnTo>
                    <a:pt x="312" y="340"/>
                  </a:lnTo>
                  <a:lnTo>
                    <a:pt x="227" y="368"/>
                  </a:lnTo>
                  <a:lnTo>
                    <a:pt x="113" y="141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28" y="28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56"/>
                  </a:lnTo>
                  <a:lnTo>
                    <a:pt x="227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12" y="255"/>
                  </a:lnTo>
                  <a:lnTo>
                    <a:pt x="34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5" name="Freeform 187"/>
            <p:cNvSpPr>
              <a:spLocks/>
            </p:cNvSpPr>
            <p:nvPr/>
          </p:nvSpPr>
          <p:spPr bwMode="auto">
            <a:xfrm>
              <a:off x="8110538" y="3405188"/>
              <a:ext cx="676275" cy="765175"/>
            </a:xfrm>
            <a:custGeom>
              <a:avLst/>
              <a:gdLst>
                <a:gd name="T0" fmla="*/ 676275 w 426"/>
                <a:gd name="T1" fmla="*/ 404813 h 482"/>
                <a:gd name="T2" fmla="*/ 585788 w 426"/>
                <a:gd name="T3" fmla="*/ 360363 h 482"/>
                <a:gd name="T4" fmla="*/ 360363 w 426"/>
                <a:gd name="T5" fmla="*/ 0 h 482"/>
                <a:gd name="T6" fmla="*/ 134938 w 426"/>
                <a:gd name="T7" fmla="*/ 0 h 482"/>
                <a:gd name="T8" fmla="*/ 0 w 426"/>
                <a:gd name="T9" fmla="*/ 180975 h 482"/>
                <a:gd name="T10" fmla="*/ 90488 w 426"/>
                <a:gd name="T11" fmla="*/ 269875 h 482"/>
                <a:gd name="T12" fmla="*/ 0 w 426"/>
                <a:gd name="T13" fmla="*/ 360363 h 482"/>
                <a:gd name="T14" fmla="*/ 90488 w 426"/>
                <a:gd name="T15" fmla="*/ 404813 h 482"/>
                <a:gd name="T16" fmla="*/ 134938 w 426"/>
                <a:gd name="T17" fmla="*/ 360363 h 482"/>
                <a:gd name="T18" fmla="*/ 225425 w 426"/>
                <a:gd name="T19" fmla="*/ 404813 h 482"/>
                <a:gd name="T20" fmla="*/ 269875 w 426"/>
                <a:gd name="T21" fmla="*/ 315913 h 482"/>
                <a:gd name="T22" fmla="*/ 404813 w 426"/>
                <a:gd name="T23" fmla="*/ 404813 h 482"/>
                <a:gd name="T24" fmla="*/ 450850 w 426"/>
                <a:gd name="T25" fmla="*/ 495300 h 482"/>
                <a:gd name="T26" fmla="*/ 495300 w 426"/>
                <a:gd name="T27" fmla="*/ 450850 h 482"/>
                <a:gd name="T28" fmla="*/ 585788 w 426"/>
                <a:gd name="T29" fmla="*/ 495300 h 482"/>
                <a:gd name="T30" fmla="*/ 585788 w 426"/>
                <a:gd name="T31" fmla="*/ 720725 h 482"/>
                <a:gd name="T32" fmla="*/ 630238 w 426"/>
                <a:gd name="T33" fmla="*/ 765175 h 482"/>
                <a:gd name="T34" fmla="*/ 676275 w 426"/>
                <a:gd name="T35" fmla="*/ 404813 h 48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6" h="482">
                  <a:moveTo>
                    <a:pt x="426" y="255"/>
                  </a:moveTo>
                  <a:lnTo>
                    <a:pt x="369" y="227"/>
                  </a:lnTo>
                  <a:lnTo>
                    <a:pt x="227" y="0"/>
                  </a:lnTo>
                  <a:lnTo>
                    <a:pt x="85" y="0"/>
                  </a:lnTo>
                  <a:lnTo>
                    <a:pt x="0" y="114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70" y="199"/>
                  </a:lnTo>
                  <a:lnTo>
                    <a:pt x="255" y="255"/>
                  </a:lnTo>
                  <a:lnTo>
                    <a:pt x="284" y="312"/>
                  </a:lnTo>
                  <a:lnTo>
                    <a:pt x="312" y="284"/>
                  </a:lnTo>
                  <a:lnTo>
                    <a:pt x="369" y="312"/>
                  </a:lnTo>
                  <a:lnTo>
                    <a:pt x="369" y="454"/>
                  </a:lnTo>
                  <a:lnTo>
                    <a:pt x="397" y="482"/>
                  </a:lnTo>
                  <a:lnTo>
                    <a:pt x="426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6" name="Freeform 198"/>
            <p:cNvSpPr>
              <a:spLocks/>
            </p:cNvSpPr>
            <p:nvPr/>
          </p:nvSpPr>
          <p:spPr bwMode="auto">
            <a:xfrm>
              <a:off x="3205163" y="434975"/>
              <a:ext cx="269875" cy="315913"/>
            </a:xfrm>
            <a:custGeom>
              <a:avLst/>
              <a:gdLst>
                <a:gd name="T0" fmla="*/ 225425 w 170"/>
                <a:gd name="T1" fmla="*/ 315913 h 199"/>
                <a:gd name="T2" fmla="*/ 0 w 170"/>
                <a:gd name="T3" fmla="*/ 44450 h 199"/>
                <a:gd name="T4" fmla="*/ 134938 w 170"/>
                <a:gd name="T5" fmla="*/ 0 h 199"/>
                <a:gd name="T6" fmla="*/ 269875 w 170"/>
                <a:gd name="T7" fmla="*/ 0 h 199"/>
                <a:gd name="T8" fmla="*/ 225425 w 170"/>
                <a:gd name="T9" fmla="*/ 315913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199">
                  <a:moveTo>
                    <a:pt x="142" y="199"/>
                  </a:moveTo>
                  <a:lnTo>
                    <a:pt x="0" y="28"/>
                  </a:lnTo>
                  <a:lnTo>
                    <a:pt x="85" y="0"/>
                  </a:lnTo>
                  <a:lnTo>
                    <a:pt x="170" y="0"/>
                  </a:lnTo>
                  <a:lnTo>
                    <a:pt x="142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7" name="Freeform 199"/>
            <p:cNvSpPr>
              <a:spLocks/>
            </p:cNvSpPr>
            <p:nvPr/>
          </p:nvSpPr>
          <p:spPr bwMode="auto">
            <a:xfrm>
              <a:off x="3609975" y="839788"/>
              <a:ext cx="225425" cy="269875"/>
            </a:xfrm>
            <a:custGeom>
              <a:avLst/>
              <a:gdLst>
                <a:gd name="T0" fmla="*/ 0 w 142"/>
                <a:gd name="T1" fmla="*/ 90488 h 170"/>
                <a:gd name="T2" fmla="*/ 46038 w 142"/>
                <a:gd name="T3" fmla="*/ 0 h 170"/>
                <a:gd name="T4" fmla="*/ 134938 w 142"/>
                <a:gd name="T5" fmla="*/ 46038 h 170"/>
                <a:gd name="T6" fmla="*/ 225425 w 142"/>
                <a:gd name="T7" fmla="*/ 134938 h 170"/>
                <a:gd name="T8" fmla="*/ 225425 w 142"/>
                <a:gd name="T9" fmla="*/ 269875 h 170"/>
                <a:gd name="T10" fmla="*/ 134938 w 142"/>
                <a:gd name="T11" fmla="*/ 225425 h 170"/>
                <a:gd name="T12" fmla="*/ 0 w 142"/>
                <a:gd name="T13" fmla="*/ 90488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2" h="170">
                  <a:moveTo>
                    <a:pt x="0" y="57"/>
                  </a:moveTo>
                  <a:lnTo>
                    <a:pt x="29" y="0"/>
                  </a:lnTo>
                  <a:lnTo>
                    <a:pt x="85" y="29"/>
                  </a:lnTo>
                  <a:lnTo>
                    <a:pt x="142" y="85"/>
                  </a:lnTo>
                  <a:lnTo>
                    <a:pt x="142" y="170"/>
                  </a:lnTo>
                  <a:lnTo>
                    <a:pt x="85" y="142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8" name="Freeform 200"/>
            <p:cNvSpPr>
              <a:spLocks/>
            </p:cNvSpPr>
            <p:nvPr/>
          </p:nvSpPr>
          <p:spPr bwMode="auto">
            <a:xfrm>
              <a:off x="3565525" y="930275"/>
              <a:ext cx="269875" cy="314325"/>
            </a:xfrm>
            <a:custGeom>
              <a:avLst/>
              <a:gdLst>
                <a:gd name="T0" fmla="*/ 269875 w 170"/>
                <a:gd name="T1" fmla="*/ 179388 h 198"/>
                <a:gd name="T2" fmla="*/ 179388 w 170"/>
                <a:gd name="T3" fmla="*/ 134938 h 198"/>
                <a:gd name="T4" fmla="*/ 44450 w 170"/>
                <a:gd name="T5" fmla="*/ 0 h 198"/>
                <a:gd name="T6" fmla="*/ 0 w 170"/>
                <a:gd name="T7" fmla="*/ 90488 h 198"/>
                <a:gd name="T8" fmla="*/ 44450 w 170"/>
                <a:gd name="T9" fmla="*/ 225425 h 198"/>
                <a:gd name="T10" fmla="*/ 225425 w 170"/>
                <a:gd name="T11" fmla="*/ 314325 h 198"/>
                <a:gd name="T12" fmla="*/ 269875 w 170"/>
                <a:gd name="T13" fmla="*/ 179388 h 1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198">
                  <a:moveTo>
                    <a:pt x="170" y="113"/>
                  </a:moveTo>
                  <a:lnTo>
                    <a:pt x="113" y="85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142" y="198"/>
                  </a:lnTo>
                  <a:lnTo>
                    <a:pt x="17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9" name="Freeform 201"/>
            <p:cNvSpPr>
              <a:spLocks/>
            </p:cNvSpPr>
            <p:nvPr/>
          </p:nvSpPr>
          <p:spPr bwMode="auto">
            <a:xfrm>
              <a:off x="9101138" y="2955925"/>
              <a:ext cx="1169987" cy="1214438"/>
            </a:xfrm>
            <a:custGeom>
              <a:avLst/>
              <a:gdLst>
                <a:gd name="T0" fmla="*/ 44450 w 737"/>
                <a:gd name="T1" fmla="*/ 900113 h 765"/>
                <a:gd name="T2" fmla="*/ 0 w 737"/>
                <a:gd name="T3" fmla="*/ 1035050 h 765"/>
                <a:gd name="T4" fmla="*/ 179387 w 737"/>
                <a:gd name="T5" fmla="*/ 1214438 h 765"/>
                <a:gd name="T6" fmla="*/ 269875 w 737"/>
                <a:gd name="T7" fmla="*/ 1169988 h 765"/>
                <a:gd name="T8" fmla="*/ 314325 w 737"/>
                <a:gd name="T9" fmla="*/ 1079500 h 765"/>
                <a:gd name="T10" fmla="*/ 360362 w 737"/>
                <a:gd name="T11" fmla="*/ 1123950 h 765"/>
                <a:gd name="T12" fmla="*/ 404812 w 737"/>
                <a:gd name="T13" fmla="*/ 1035050 h 765"/>
                <a:gd name="T14" fmla="*/ 449262 w 737"/>
                <a:gd name="T15" fmla="*/ 989013 h 765"/>
                <a:gd name="T16" fmla="*/ 404812 w 737"/>
                <a:gd name="T17" fmla="*/ 900113 h 765"/>
                <a:gd name="T18" fmla="*/ 449262 w 737"/>
                <a:gd name="T19" fmla="*/ 854075 h 765"/>
                <a:gd name="T20" fmla="*/ 765175 w 737"/>
                <a:gd name="T21" fmla="*/ 630238 h 765"/>
                <a:gd name="T22" fmla="*/ 809625 w 737"/>
                <a:gd name="T23" fmla="*/ 449263 h 765"/>
                <a:gd name="T24" fmla="*/ 1035050 w 737"/>
                <a:gd name="T25" fmla="*/ 314325 h 765"/>
                <a:gd name="T26" fmla="*/ 1169987 w 737"/>
                <a:gd name="T27" fmla="*/ 44450 h 765"/>
                <a:gd name="T28" fmla="*/ 1169987 w 737"/>
                <a:gd name="T29" fmla="*/ 0 h 765"/>
                <a:gd name="T30" fmla="*/ 449262 w 737"/>
                <a:gd name="T31" fmla="*/ 674688 h 765"/>
                <a:gd name="T32" fmla="*/ 179387 w 737"/>
                <a:gd name="T33" fmla="*/ 944563 h 765"/>
                <a:gd name="T34" fmla="*/ 44450 w 737"/>
                <a:gd name="T35" fmla="*/ 900113 h 76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7" h="765">
                  <a:moveTo>
                    <a:pt x="28" y="567"/>
                  </a:moveTo>
                  <a:lnTo>
                    <a:pt x="0" y="652"/>
                  </a:lnTo>
                  <a:lnTo>
                    <a:pt x="113" y="765"/>
                  </a:lnTo>
                  <a:lnTo>
                    <a:pt x="170" y="737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55" y="652"/>
                  </a:lnTo>
                  <a:lnTo>
                    <a:pt x="283" y="623"/>
                  </a:lnTo>
                  <a:lnTo>
                    <a:pt x="255" y="567"/>
                  </a:lnTo>
                  <a:lnTo>
                    <a:pt x="283" y="538"/>
                  </a:lnTo>
                  <a:lnTo>
                    <a:pt x="482" y="397"/>
                  </a:lnTo>
                  <a:lnTo>
                    <a:pt x="510" y="283"/>
                  </a:lnTo>
                  <a:lnTo>
                    <a:pt x="652" y="198"/>
                  </a:lnTo>
                  <a:lnTo>
                    <a:pt x="737" y="28"/>
                  </a:lnTo>
                  <a:lnTo>
                    <a:pt x="737" y="0"/>
                  </a:lnTo>
                  <a:lnTo>
                    <a:pt x="283" y="425"/>
                  </a:lnTo>
                  <a:lnTo>
                    <a:pt x="113" y="595"/>
                  </a:lnTo>
                  <a:lnTo>
                    <a:pt x="28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13" name="グループ化 212"/>
          <p:cNvGrpSpPr/>
          <p:nvPr/>
        </p:nvGrpSpPr>
        <p:grpSpPr>
          <a:xfrm>
            <a:off x="2042342" y="3014819"/>
            <a:ext cx="571781" cy="472405"/>
            <a:chOff x="3270354" y="5385665"/>
            <a:chExt cx="1062797" cy="878082"/>
          </a:xfrm>
        </p:grpSpPr>
        <p:sp>
          <p:nvSpPr>
            <p:cNvPr id="214" name="正方形/長方形 213"/>
            <p:cNvSpPr/>
            <p:nvPr/>
          </p:nvSpPr>
          <p:spPr>
            <a:xfrm>
              <a:off x="3391161" y="5711489"/>
              <a:ext cx="629290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3512797" y="5385665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3701299" y="5477026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3618696" y="5604090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白石区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3465312" y="5835715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豊平区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3308668" y="5977708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3343007" y="5608380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3703862" y="5718452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厚別区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3270354" y="5498835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手稲区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3552246" y="5929589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清田区</a:t>
              </a:r>
            </a:p>
          </p:txBody>
        </p:sp>
      </p:grpSp>
      <p:grpSp>
        <p:nvGrpSpPr>
          <p:cNvPr id="601" name="グループ化 1"/>
          <p:cNvGrpSpPr>
            <a:grpSpLocks/>
          </p:cNvGrpSpPr>
          <p:nvPr/>
        </p:nvGrpSpPr>
        <p:grpSpPr bwMode="auto">
          <a:xfrm>
            <a:off x="7396518" y="3200538"/>
            <a:ext cx="437283" cy="462051"/>
            <a:chOff x="3338513" y="5475288"/>
            <a:chExt cx="812800" cy="858837"/>
          </a:xfrm>
        </p:grpSpPr>
        <p:sp>
          <p:nvSpPr>
            <p:cNvPr id="981" name="Freeform 188"/>
            <p:cNvSpPr>
              <a:spLocks/>
            </p:cNvSpPr>
            <p:nvPr/>
          </p:nvSpPr>
          <p:spPr bwMode="auto">
            <a:xfrm>
              <a:off x="3338513" y="5567363"/>
              <a:ext cx="630237" cy="766762"/>
            </a:xfrm>
            <a:custGeom>
              <a:avLst/>
              <a:gdLst>
                <a:gd name="T0" fmla="*/ 225425 w 397"/>
                <a:gd name="T1" fmla="*/ 90675 h 482"/>
                <a:gd name="T2" fmla="*/ 225425 w 397"/>
                <a:gd name="T3" fmla="*/ 44542 h 482"/>
                <a:gd name="T4" fmla="*/ 134937 w 397"/>
                <a:gd name="T5" fmla="*/ 0 h 482"/>
                <a:gd name="T6" fmla="*/ 90487 w 397"/>
                <a:gd name="T7" fmla="*/ 44542 h 482"/>
                <a:gd name="T8" fmla="*/ 46037 w 397"/>
                <a:gd name="T9" fmla="*/ 135217 h 482"/>
                <a:gd name="T10" fmla="*/ 0 w 397"/>
                <a:gd name="T11" fmla="*/ 270435 h 482"/>
                <a:gd name="T12" fmla="*/ 0 w 397"/>
                <a:gd name="T13" fmla="*/ 361110 h 482"/>
                <a:gd name="T14" fmla="*/ 90487 w 397"/>
                <a:gd name="T15" fmla="*/ 405652 h 482"/>
                <a:gd name="T16" fmla="*/ 46037 w 397"/>
                <a:gd name="T17" fmla="*/ 450194 h 482"/>
                <a:gd name="T18" fmla="*/ 90487 w 397"/>
                <a:gd name="T19" fmla="*/ 540869 h 482"/>
                <a:gd name="T20" fmla="*/ 180975 w 397"/>
                <a:gd name="T21" fmla="*/ 540869 h 482"/>
                <a:gd name="T22" fmla="*/ 134937 w 397"/>
                <a:gd name="T23" fmla="*/ 676087 h 482"/>
                <a:gd name="T24" fmla="*/ 225425 w 397"/>
                <a:gd name="T25" fmla="*/ 766762 h 482"/>
                <a:gd name="T26" fmla="*/ 360362 w 397"/>
                <a:gd name="T27" fmla="*/ 766762 h 482"/>
                <a:gd name="T28" fmla="*/ 360362 w 397"/>
                <a:gd name="T29" fmla="*/ 676087 h 482"/>
                <a:gd name="T30" fmla="*/ 404812 w 397"/>
                <a:gd name="T31" fmla="*/ 631545 h 482"/>
                <a:gd name="T32" fmla="*/ 404812 w 397"/>
                <a:gd name="T33" fmla="*/ 585412 h 482"/>
                <a:gd name="T34" fmla="*/ 450850 w 397"/>
                <a:gd name="T35" fmla="*/ 540869 h 482"/>
                <a:gd name="T36" fmla="*/ 495300 w 397"/>
                <a:gd name="T37" fmla="*/ 585412 h 482"/>
                <a:gd name="T38" fmla="*/ 585787 w 397"/>
                <a:gd name="T39" fmla="*/ 540869 h 482"/>
                <a:gd name="T40" fmla="*/ 630237 w 397"/>
                <a:gd name="T41" fmla="*/ 540869 h 482"/>
                <a:gd name="T42" fmla="*/ 630237 w 397"/>
                <a:gd name="T43" fmla="*/ 450194 h 482"/>
                <a:gd name="T44" fmla="*/ 585787 w 397"/>
                <a:gd name="T45" fmla="*/ 405652 h 482"/>
                <a:gd name="T46" fmla="*/ 585787 w 397"/>
                <a:gd name="T47" fmla="*/ 270435 h 482"/>
                <a:gd name="T48" fmla="*/ 539750 w 397"/>
                <a:gd name="T49" fmla="*/ 225893 h 482"/>
                <a:gd name="T50" fmla="*/ 495300 w 397"/>
                <a:gd name="T51" fmla="*/ 225893 h 482"/>
                <a:gd name="T52" fmla="*/ 404812 w 397"/>
                <a:gd name="T53" fmla="*/ 270435 h 482"/>
                <a:gd name="T54" fmla="*/ 360362 w 397"/>
                <a:gd name="T55" fmla="*/ 270435 h 482"/>
                <a:gd name="T56" fmla="*/ 315912 w 397"/>
                <a:gd name="T57" fmla="*/ 225893 h 482"/>
                <a:gd name="T58" fmla="*/ 269875 w 397"/>
                <a:gd name="T59" fmla="*/ 135217 h 482"/>
                <a:gd name="T60" fmla="*/ 269875 w 397"/>
                <a:gd name="T61" fmla="*/ 90675 h 482"/>
                <a:gd name="T62" fmla="*/ 225425 w 397"/>
                <a:gd name="T63" fmla="*/ 90675 h 4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97" h="482">
                  <a:moveTo>
                    <a:pt x="142" y="57"/>
                  </a:moveTo>
                  <a:lnTo>
                    <a:pt x="142" y="28"/>
                  </a:lnTo>
                  <a:lnTo>
                    <a:pt x="85" y="0"/>
                  </a:lnTo>
                  <a:lnTo>
                    <a:pt x="57" y="28"/>
                  </a:lnTo>
                  <a:lnTo>
                    <a:pt x="29" y="85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227" y="482"/>
                  </a:lnTo>
                  <a:lnTo>
                    <a:pt x="227" y="425"/>
                  </a:lnTo>
                  <a:lnTo>
                    <a:pt x="255" y="397"/>
                  </a:lnTo>
                  <a:lnTo>
                    <a:pt x="255" y="368"/>
                  </a:lnTo>
                  <a:lnTo>
                    <a:pt x="284" y="340"/>
                  </a:lnTo>
                  <a:lnTo>
                    <a:pt x="312" y="368"/>
                  </a:lnTo>
                  <a:lnTo>
                    <a:pt x="369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369" y="255"/>
                  </a:lnTo>
                  <a:lnTo>
                    <a:pt x="369" y="170"/>
                  </a:lnTo>
                  <a:lnTo>
                    <a:pt x="340" y="142"/>
                  </a:lnTo>
                  <a:lnTo>
                    <a:pt x="312" y="142"/>
                  </a:lnTo>
                  <a:lnTo>
                    <a:pt x="255" y="170"/>
                  </a:lnTo>
                  <a:lnTo>
                    <a:pt x="227" y="170"/>
                  </a:lnTo>
                  <a:lnTo>
                    <a:pt x="199" y="142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142" y="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2" name="Freeform 189"/>
            <p:cNvSpPr>
              <a:spLocks/>
            </p:cNvSpPr>
            <p:nvPr/>
          </p:nvSpPr>
          <p:spPr bwMode="auto">
            <a:xfrm>
              <a:off x="3609975" y="5475288"/>
              <a:ext cx="180975" cy="225425"/>
            </a:xfrm>
            <a:custGeom>
              <a:avLst/>
              <a:gdLst>
                <a:gd name="T0" fmla="*/ 46038 w 114"/>
                <a:gd name="T1" fmla="*/ 90488 h 142"/>
                <a:gd name="T2" fmla="*/ 134938 w 114"/>
                <a:gd name="T3" fmla="*/ 0 h 142"/>
                <a:gd name="T4" fmla="*/ 180975 w 114"/>
                <a:gd name="T5" fmla="*/ 46038 h 142"/>
                <a:gd name="T6" fmla="*/ 180975 w 114"/>
                <a:gd name="T7" fmla="*/ 134938 h 142"/>
                <a:gd name="T8" fmla="*/ 46038 w 114"/>
                <a:gd name="T9" fmla="*/ 225425 h 142"/>
                <a:gd name="T10" fmla="*/ 0 w 114"/>
                <a:gd name="T11" fmla="*/ 180975 h 142"/>
                <a:gd name="T12" fmla="*/ 46038 w 114"/>
                <a:gd name="T13" fmla="*/ 90488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142">
                  <a:moveTo>
                    <a:pt x="29" y="57"/>
                  </a:moveTo>
                  <a:lnTo>
                    <a:pt x="85" y="0"/>
                  </a:lnTo>
                  <a:lnTo>
                    <a:pt x="114" y="29"/>
                  </a:lnTo>
                  <a:lnTo>
                    <a:pt x="114" y="85"/>
                  </a:lnTo>
                  <a:lnTo>
                    <a:pt x="29" y="142"/>
                  </a:lnTo>
                  <a:lnTo>
                    <a:pt x="0" y="114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3" name="Freeform 190"/>
            <p:cNvSpPr>
              <a:spLocks/>
            </p:cNvSpPr>
            <p:nvPr/>
          </p:nvSpPr>
          <p:spPr bwMode="auto">
            <a:xfrm>
              <a:off x="3609975" y="5610225"/>
              <a:ext cx="269875" cy="225425"/>
            </a:xfrm>
            <a:custGeom>
              <a:avLst/>
              <a:gdLst>
                <a:gd name="T0" fmla="*/ 180975 w 170"/>
                <a:gd name="T1" fmla="*/ 0 h 142"/>
                <a:gd name="T2" fmla="*/ 269875 w 170"/>
                <a:gd name="T3" fmla="*/ 90488 h 142"/>
                <a:gd name="T4" fmla="*/ 180975 w 170"/>
                <a:gd name="T5" fmla="*/ 134938 h 142"/>
                <a:gd name="T6" fmla="*/ 90488 w 170"/>
                <a:gd name="T7" fmla="*/ 225425 h 142"/>
                <a:gd name="T8" fmla="*/ 46038 w 170"/>
                <a:gd name="T9" fmla="*/ 180975 h 142"/>
                <a:gd name="T10" fmla="*/ 0 w 170"/>
                <a:gd name="T11" fmla="*/ 90488 h 142"/>
                <a:gd name="T12" fmla="*/ 0 w 170"/>
                <a:gd name="T13" fmla="*/ 46038 h 142"/>
                <a:gd name="T14" fmla="*/ 46038 w 170"/>
                <a:gd name="T15" fmla="*/ 90488 h 142"/>
                <a:gd name="T16" fmla="*/ 180975 w 170"/>
                <a:gd name="T17" fmla="*/ 0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142">
                  <a:moveTo>
                    <a:pt x="114" y="0"/>
                  </a:moveTo>
                  <a:lnTo>
                    <a:pt x="170" y="57"/>
                  </a:lnTo>
                  <a:lnTo>
                    <a:pt x="114" y="85"/>
                  </a:lnTo>
                  <a:lnTo>
                    <a:pt x="57" y="142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0" y="29"/>
                  </a:lnTo>
                  <a:lnTo>
                    <a:pt x="29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4" name="Freeform 191"/>
            <p:cNvSpPr>
              <a:spLocks/>
            </p:cNvSpPr>
            <p:nvPr/>
          </p:nvSpPr>
          <p:spPr bwMode="auto">
            <a:xfrm>
              <a:off x="3700463" y="5700713"/>
              <a:ext cx="269875" cy="134937"/>
            </a:xfrm>
            <a:custGeom>
              <a:avLst/>
              <a:gdLst>
                <a:gd name="T0" fmla="*/ 179388 w 170"/>
                <a:gd name="T1" fmla="*/ 0 h 85"/>
                <a:gd name="T2" fmla="*/ 225425 w 170"/>
                <a:gd name="T3" fmla="*/ 0 h 85"/>
                <a:gd name="T4" fmla="*/ 269875 w 170"/>
                <a:gd name="T5" fmla="*/ 44450 h 85"/>
                <a:gd name="T6" fmla="*/ 179388 w 170"/>
                <a:gd name="T7" fmla="*/ 90487 h 85"/>
                <a:gd name="T8" fmla="*/ 134938 w 170"/>
                <a:gd name="T9" fmla="*/ 90487 h 85"/>
                <a:gd name="T10" fmla="*/ 44450 w 170"/>
                <a:gd name="T11" fmla="*/ 134937 h 85"/>
                <a:gd name="T12" fmla="*/ 0 w 170"/>
                <a:gd name="T13" fmla="*/ 134937 h 85"/>
                <a:gd name="T14" fmla="*/ 90488 w 170"/>
                <a:gd name="T15" fmla="*/ 44450 h 85"/>
                <a:gd name="T16" fmla="*/ 179388 w 170"/>
                <a:gd name="T17" fmla="*/ 0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85">
                  <a:moveTo>
                    <a:pt x="113" y="0"/>
                  </a:moveTo>
                  <a:lnTo>
                    <a:pt x="142" y="0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85" y="57"/>
                  </a:lnTo>
                  <a:lnTo>
                    <a:pt x="28" y="85"/>
                  </a:lnTo>
                  <a:lnTo>
                    <a:pt x="0" y="85"/>
                  </a:lnTo>
                  <a:lnTo>
                    <a:pt x="57" y="28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5" name="Freeform 192"/>
            <p:cNvSpPr>
              <a:spLocks/>
            </p:cNvSpPr>
            <p:nvPr/>
          </p:nvSpPr>
          <p:spPr bwMode="auto">
            <a:xfrm>
              <a:off x="3790950" y="5475288"/>
              <a:ext cx="269875" cy="225425"/>
            </a:xfrm>
            <a:custGeom>
              <a:avLst/>
              <a:gdLst>
                <a:gd name="T0" fmla="*/ 269875 w 170"/>
                <a:gd name="T1" fmla="*/ 46038 h 142"/>
                <a:gd name="T2" fmla="*/ 134938 w 170"/>
                <a:gd name="T3" fmla="*/ 90488 h 142"/>
                <a:gd name="T4" fmla="*/ 134938 w 170"/>
                <a:gd name="T5" fmla="*/ 225425 h 142"/>
                <a:gd name="T6" fmla="*/ 88900 w 170"/>
                <a:gd name="T7" fmla="*/ 225425 h 142"/>
                <a:gd name="T8" fmla="*/ 0 w 170"/>
                <a:gd name="T9" fmla="*/ 134938 h 142"/>
                <a:gd name="T10" fmla="*/ 0 w 170"/>
                <a:gd name="T11" fmla="*/ 46038 h 142"/>
                <a:gd name="T12" fmla="*/ 223838 w 170"/>
                <a:gd name="T13" fmla="*/ 0 h 142"/>
                <a:gd name="T14" fmla="*/ 269875 w 170"/>
                <a:gd name="T15" fmla="*/ 46038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0" h="142">
                  <a:moveTo>
                    <a:pt x="170" y="29"/>
                  </a:moveTo>
                  <a:lnTo>
                    <a:pt x="85" y="57"/>
                  </a:lnTo>
                  <a:lnTo>
                    <a:pt x="85" y="142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0" y="29"/>
                  </a:lnTo>
                  <a:lnTo>
                    <a:pt x="141" y="0"/>
                  </a:lnTo>
                  <a:lnTo>
                    <a:pt x="170" y="2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6" name="Freeform 193"/>
            <p:cNvSpPr>
              <a:spLocks/>
            </p:cNvSpPr>
            <p:nvPr/>
          </p:nvSpPr>
          <p:spPr bwMode="auto">
            <a:xfrm>
              <a:off x="3925888" y="5521325"/>
              <a:ext cx="179387" cy="223838"/>
            </a:xfrm>
            <a:custGeom>
              <a:avLst/>
              <a:gdLst>
                <a:gd name="T0" fmla="*/ 44450 w 113"/>
                <a:gd name="T1" fmla="*/ 223838 h 141"/>
                <a:gd name="T2" fmla="*/ 88900 w 113"/>
                <a:gd name="T3" fmla="*/ 134938 h 141"/>
                <a:gd name="T4" fmla="*/ 179387 w 113"/>
                <a:gd name="T5" fmla="*/ 134938 h 141"/>
                <a:gd name="T6" fmla="*/ 134937 w 113"/>
                <a:gd name="T7" fmla="*/ 0 h 141"/>
                <a:gd name="T8" fmla="*/ 0 w 113"/>
                <a:gd name="T9" fmla="*/ 44450 h 141"/>
                <a:gd name="T10" fmla="*/ 0 w 113"/>
                <a:gd name="T11" fmla="*/ 179388 h 141"/>
                <a:gd name="T12" fmla="*/ 44450 w 113"/>
                <a:gd name="T13" fmla="*/ 223838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41">
                  <a:moveTo>
                    <a:pt x="28" y="141"/>
                  </a:moveTo>
                  <a:lnTo>
                    <a:pt x="56" y="85"/>
                  </a:lnTo>
                  <a:lnTo>
                    <a:pt x="113" y="85"/>
                  </a:lnTo>
                  <a:lnTo>
                    <a:pt x="85" y="0"/>
                  </a:lnTo>
                  <a:lnTo>
                    <a:pt x="0" y="28"/>
                  </a:lnTo>
                  <a:lnTo>
                    <a:pt x="0" y="113"/>
                  </a:lnTo>
                  <a:lnTo>
                    <a:pt x="28" y="1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7" name="Freeform 194"/>
            <p:cNvSpPr>
              <a:spLocks/>
            </p:cNvSpPr>
            <p:nvPr/>
          </p:nvSpPr>
          <p:spPr bwMode="auto">
            <a:xfrm>
              <a:off x="3970338" y="5656263"/>
              <a:ext cx="134937" cy="134937"/>
            </a:xfrm>
            <a:custGeom>
              <a:avLst/>
              <a:gdLst>
                <a:gd name="T0" fmla="*/ 134937 w 85"/>
                <a:gd name="T1" fmla="*/ 44450 h 85"/>
                <a:gd name="T2" fmla="*/ 134937 w 85"/>
                <a:gd name="T3" fmla="*/ 0 h 85"/>
                <a:gd name="T4" fmla="*/ 44450 w 85"/>
                <a:gd name="T5" fmla="*/ 0 h 85"/>
                <a:gd name="T6" fmla="*/ 0 w 85"/>
                <a:gd name="T7" fmla="*/ 88900 h 85"/>
                <a:gd name="T8" fmla="*/ 90487 w 85"/>
                <a:gd name="T9" fmla="*/ 134937 h 85"/>
                <a:gd name="T10" fmla="*/ 90487 w 85"/>
                <a:gd name="T11" fmla="*/ 44450 h 85"/>
                <a:gd name="T12" fmla="*/ 134937 w 85"/>
                <a:gd name="T13" fmla="*/ 4445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5">
                  <a:moveTo>
                    <a:pt x="85" y="28"/>
                  </a:moveTo>
                  <a:lnTo>
                    <a:pt x="85" y="0"/>
                  </a:lnTo>
                  <a:lnTo>
                    <a:pt x="28" y="0"/>
                  </a:lnTo>
                  <a:lnTo>
                    <a:pt x="0" y="56"/>
                  </a:lnTo>
                  <a:lnTo>
                    <a:pt x="57" y="85"/>
                  </a:lnTo>
                  <a:lnTo>
                    <a:pt x="57" y="28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8" name="Freeform 195"/>
            <p:cNvSpPr>
              <a:spLocks/>
            </p:cNvSpPr>
            <p:nvPr/>
          </p:nvSpPr>
          <p:spPr bwMode="auto">
            <a:xfrm>
              <a:off x="4060825" y="5700713"/>
              <a:ext cx="90488" cy="134937"/>
            </a:xfrm>
            <a:custGeom>
              <a:avLst/>
              <a:gdLst>
                <a:gd name="T0" fmla="*/ 0 w 57"/>
                <a:gd name="T1" fmla="*/ 90487 h 85"/>
                <a:gd name="T2" fmla="*/ 90488 w 57"/>
                <a:gd name="T3" fmla="*/ 134937 h 85"/>
                <a:gd name="T4" fmla="*/ 90488 w 57"/>
                <a:gd name="T5" fmla="*/ 44450 h 85"/>
                <a:gd name="T6" fmla="*/ 44450 w 57"/>
                <a:gd name="T7" fmla="*/ 0 h 85"/>
                <a:gd name="T8" fmla="*/ 0 w 57"/>
                <a:gd name="T9" fmla="*/ 0 h 85"/>
                <a:gd name="T10" fmla="*/ 0 w 57"/>
                <a:gd name="T11" fmla="*/ 90487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85">
                  <a:moveTo>
                    <a:pt x="0" y="57"/>
                  </a:moveTo>
                  <a:lnTo>
                    <a:pt x="57" y="85"/>
                  </a:lnTo>
                  <a:lnTo>
                    <a:pt x="57" y="28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9" name="Freeform 196"/>
            <p:cNvSpPr>
              <a:spLocks/>
            </p:cNvSpPr>
            <p:nvPr/>
          </p:nvSpPr>
          <p:spPr bwMode="auto">
            <a:xfrm>
              <a:off x="3879850" y="5745163"/>
              <a:ext cx="180975" cy="269875"/>
            </a:xfrm>
            <a:custGeom>
              <a:avLst/>
              <a:gdLst>
                <a:gd name="T0" fmla="*/ 180975 w 114"/>
                <a:gd name="T1" fmla="*/ 46038 h 170"/>
                <a:gd name="T2" fmla="*/ 90488 w 114"/>
                <a:gd name="T3" fmla="*/ 269875 h 170"/>
                <a:gd name="T4" fmla="*/ 46038 w 114"/>
                <a:gd name="T5" fmla="*/ 225425 h 170"/>
                <a:gd name="T6" fmla="*/ 46038 w 114"/>
                <a:gd name="T7" fmla="*/ 90488 h 170"/>
                <a:gd name="T8" fmla="*/ 0 w 114"/>
                <a:gd name="T9" fmla="*/ 46038 h 170"/>
                <a:gd name="T10" fmla="*/ 90488 w 114"/>
                <a:gd name="T11" fmla="*/ 0 h 170"/>
                <a:gd name="T12" fmla="*/ 180975 w 114"/>
                <a:gd name="T13" fmla="*/ 46038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170">
                  <a:moveTo>
                    <a:pt x="114" y="29"/>
                  </a:moveTo>
                  <a:lnTo>
                    <a:pt x="57" y="170"/>
                  </a:lnTo>
                  <a:lnTo>
                    <a:pt x="29" y="142"/>
                  </a:lnTo>
                  <a:lnTo>
                    <a:pt x="29" y="57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4" y="2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0" name="Freeform 197"/>
            <p:cNvSpPr>
              <a:spLocks/>
            </p:cNvSpPr>
            <p:nvPr/>
          </p:nvSpPr>
          <p:spPr bwMode="auto">
            <a:xfrm>
              <a:off x="3970338" y="5791200"/>
              <a:ext cx="180975" cy="314325"/>
            </a:xfrm>
            <a:custGeom>
              <a:avLst/>
              <a:gdLst>
                <a:gd name="T0" fmla="*/ 90488 w 114"/>
                <a:gd name="T1" fmla="*/ 0 h 198"/>
                <a:gd name="T2" fmla="*/ 0 w 114"/>
                <a:gd name="T3" fmla="*/ 223838 h 198"/>
                <a:gd name="T4" fmla="*/ 0 w 114"/>
                <a:gd name="T5" fmla="*/ 314325 h 198"/>
                <a:gd name="T6" fmla="*/ 44450 w 114"/>
                <a:gd name="T7" fmla="*/ 314325 h 198"/>
                <a:gd name="T8" fmla="*/ 44450 w 114"/>
                <a:gd name="T9" fmla="*/ 269875 h 198"/>
                <a:gd name="T10" fmla="*/ 90488 w 114"/>
                <a:gd name="T11" fmla="*/ 223838 h 198"/>
                <a:gd name="T12" fmla="*/ 180975 w 114"/>
                <a:gd name="T13" fmla="*/ 44450 h 198"/>
                <a:gd name="T14" fmla="*/ 90488 w 114"/>
                <a:gd name="T15" fmla="*/ 0 h 1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4" h="198">
                  <a:moveTo>
                    <a:pt x="57" y="0"/>
                  </a:moveTo>
                  <a:lnTo>
                    <a:pt x="0" y="141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57" y="141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02" name="グループ化 2"/>
          <p:cNvGrpSpPr>
            <a:grpSpLocks/>
          </p:cNvGrpSpPr>
          <p:nvPr/>
        </p:nvGrpSpPr>
        <p:grpSpPr bwMode="auto">
          <a:xfrm>
            <a:off x="5993282" y="391506"/>
            <a:ext cx="6489215" cy="4891252"/>
            <a:chOff x="730250" y="254000"/>
            <a:chExt cx="12061825" cy="9091613"/>
          </a:xfrm>
        </p:grpSpPr>
        <p:sp>
          <p:nvSpPr>
            <p:cNvPr id="797" name="Freeform 8"/>
            <p:cNvSpPr>
              <a:spLocks/>
            </p:cNvSpPr>
            <p:nvPr/>
          </p:nvSpPr>
          <p:spPr bwMode="auto">
            <a:xfrm>
              <a:off x="1720850" y="8850313"/>
              <a:ext cx="269875" cy="495300"/>
            </a:xfrm>
            <a:custGeom>
              <a:avLst/>
              <a:gdLst>
                <a:gd name="T0" fmla="*/ 269875 w 170"/>
                <a:gd name="T1" fmla="*/ 495300 h 312"/>
                <a:gd name="T2" fmla="*/ 0 w 170"/>
                <a:gd name="T3" fmla="*/ 315913 h 312"/>
                <a:gd name="T4" fmla="*/ 0 w 170"/>
                <a:gd name="T5" fmla="*/ 0 h 312"/>
                <a:gd name="T6" fmla="*/ 88900 w 170"/>
                <a:gd name="T7" fmla="*/ 90488 h 312"/>
                <a:gd name="T8" fmla="*/ 223838 w 170"/>
                <a:gd name="T9" fmla="*/ 90488 h 312"/>
                <a:gd name="T10" fmla="*/ 223838 w 170"/>
                <a:gd name="T11" fmla="*/ 315913 h 312"/>
                <a:gd name="T12" fmla="*/ 269875 w 170"/>
                <a:gd name="T13" fmla="*/ 495300 h 3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312">
                  <a:moveTo>
                    <a:pt x="170" y="312"/>
                  </a:moveTo>
                  <a:lnTo>
                    <a:pt x="0" y="199"/>
                  </a:lnTo>
                  <a:lnTo>
                    <a:pt x="0" y="0"/>
                  </a:lnTo>
                  <a:lnTo>
                    <a:pt x="56" y="57"/>
                  </a:lnTo>
                  <a:lnTo>
                    <a:pt x="141" y="57"/>
                  </a:lnTo>
                  <a:lnTo>
                    <a:pt x="141" y="199"/>
                  </a:lnTo>
                  <a:lnTo>
                    <a:pt x="170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8" name="Freeform 9"/>
            <p:cNvSpPr>
              <a:spLocks/>
            </p:cNvSpPr>
            <p:nvPr/>
          </p:nvSpPr>
          <p:spPr bwMode="auto">
            <a:xfrm>
              <a:off x="1944688" y="8850313"/>
              <a:ext cx="269875" cy="495300"/>
            </a:xfrm>
            <a:custGeom>
              <a:avLst/>
              <a:gdLst>
                <a:gd name="T0" fmla="*/ 46038 w 170"/>
                <a:gd name="T1" fmla="*/ 495300 h 312"/>
                <a:gd name="T2" fmla="*/ 0 w 170"/>
                <a:gd name="T3" fmla="*/ 315913 h 312"/>
                <a:gd name="T4" fmla="*/ 0 w 170"/>
                <a:gd name="T5" fmla="*/ 90488 h 312"/>
                <a:gd name="T6" fmla="*/ 46038 w 170"/>
                <a:gd name="T7" fmla="*/ 0 h 312"/>
                <a:gd name="T8" fmla="*/ 90488 w 170"/>
                <a:gd name="T9" fmla="*/ 136525 h 312"/>
                <a:gd name="T10" fmla="*/ 180975 w 170"/>
                <a:gd name="T11" fmla="*/ 180975 h 312"/>
                <a:gd name="T12" fmla="*/ 225425 w 170"/>
                <a:gd name="T13" fmla="*/ 90488 h 312"/>
                <a:gd name="T14" fmla="*/ 269875 w 170"/>
                <a:gd name="T15" fmla="*/ 315913 h 312"/>
                <a:gd name="T16" fmla="*/ 134938 w 170"/>
                <a:gd name="T17" fmla="*/ 315913 h 312"/>
                <a:gd name="T18" fmla="*/ 46038 w 170"/>
                <a:gd name="T19" fmla="*/ 495300 h 3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0" h="312">
                  <a:moveTo>
                    <a:pt x="29" y="312"/>
                  </a:moveTo>
                  <a:lnTo>
                    <a:pt x="0" y="199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57" y="86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70" y="199"/>
                  </a:lnTo>
                  <a:lnTo>
                    <a:pt x="85" y="199"/>
                  </a:lnTo>
                  <a:lnTo>
                    <a:pt x="29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9" name="Freeform 10"/>
            <p:cNvSpPr>
              <a:spLocks/>
            </p:cNvSpPr>
            <p:nvPr/>
          </p:nvSpPr>
          <p:spPr bwMode="auto">
            <a:xfrm>
              <a:off x="5995988" y="7050088"/>
              <a:ext cx="765175" cy="676275"/>
            </a:xfrm>
            <a:custGeom>
              <a:avLst/>
              <a:gdLst>
                <a:gd name="T0" fmla="*/ 404813 w 482"/>
                <a:gd name="T1" fmla="*/ 0 h 426"/>
                <a:gd name="T2" fmla="*/ 179388 w 482"/>
                <a:gd name="T3" fmla="*/ 90488 h 426"/>
                <a:gd name="T4" fmla="*/ 225425 w 482"/>
                <a:gd name="T5" fmla="*/ 225425 h 426"/>
                <a:gd name="T6" fmla="*/ 90488 w 482"/>
                <a:gd name="T7" fmla="*/ 495300 h 426"/>
                <a:gd name="T8" fmla="*/ 0 w 482"/>
                <a:gd name="T9" fmla="*/ 541338 h 426"/>
                <a:gd name="T10" fmla="*/ 314325 w 482"/>
                <a:gd name="T11" fmla="*/ 676275 h 426"/>
                <a:gd name="T12" fmla="*/ 539750 w 482"/>
                <a:gd name="T13" fmla="*/ 541338 h 426"/>
                <a:gd name="T14" fmla="*/ 630238 w 482"/>
                <a:gd name="T15" fmla="*/ 541338 h 426"/>
                <a:gd name="T16" fmla="*/ 765175 w 482"/>
                <a:gd name="T17" fmla="*/ 450850 h 426"/>
                <a:gd name="T18" fmla="*/ 539750 w 482"/>
                <a:gd name="T19" fmla="*/ 180975 h 426"/>
                <a:gd name="T20" fmla="*/ 404813 w 482"/>
                <a:gd name="T21" fmla="*/ 46038 h 426"/>
                <a:gd name="T22" fmla="*/ 404813 w 482"/>
                <a:gd name="T23" fmla="*/ 0 h 4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82" h="426">
                  <a:moveTo>
                    <a:pt x="255" y="0"/>
                  </a:moveTo>
                  <a:lnTo>
                    <a:pt x="113" y="57"/>
                  </a:lnTo>
                  <a:lnTo>
                    <a:pt x="142" y="142"/>
                  </a:lnTo>
                  <a:lnTo>
                    <a:pt x="57" y="312"/>
                  </a:lnTo>
                  <a:lnTo>
                    <a:pt x="0" y="341"/>
                  </a:lnTo>
                  <a:lnTo>
                    <a:pt x="198" y="426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482" y="284"/>
                  </a:lnTo>
                  <a:lnTo>
                    <a:pt x="340" y="114"/>
                  </a:lnTo>
                  <a:lnTo>
                    <a:pt x="255" y="29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0" name="Freeform 11"/>
            <p:cNvSpPr>
              <a:spLocks/>
            </p:cNvSpPr>
            <p:nvPr/>
          </p:nvSpPr>
          <p:spPr bwMode="auto">
            <a:xfrm>
              <a:off x="6310313" y="7500938"/>
              <a:ext cx="585787" cy="449262"/>
            </a:xfrm>
            <a:custGeom>
              <a:avLst/>
              <a:gdLst>
                <a:gd name="T0" fmla="*/ 450850 w 369"/>
                <a:gd name="T1" fmla="*/ 0 h 283"/>
                <a:gd name="T2" fmla="*/ 315912 w 369"/>
                <a:gd name="T3" fmla="*/ 90487 h 283"/>
                <a:gd name="T4" fmla="*/ 225425 w 369"/>
                <a:gd name="T5" fmla="*/ 90487 h 283"/>
                <a:gd name="T6" fmla="*/ 0 w 369"/>
                <a:gd name="T7" fmla="*/ 225425 h 283"/>
                <a:gd name="T8" fmla="*/ 180975 w 369"/>
                <a:gd name="T9" fmla="*/ 269875 h 283"/>
                <a:gd name="T10" fmla="*/ 315912 w 369"/>
                <a:gd name="T11" fmla="*/ 449262 h 283"/>
                <a:gd name="T12" fmla="*/ 360362 w 369"/>
                <a:gd name="T13" fmla="*/ 404812 h 283"/>
                <a:gd name="T14" fmla="*/ 450850 w 369"/>
                <a:gd name="T15" fmla="*/ 404812 h 283"/>
                <a:gd name="T16" fmla="*/ 539750 w 369"/>
                <a:gd name="T17" fmla="*/ 360362 h 283"/>
                <a:gd name="T18" fmla="*/ 495300 w 369"/>
                <a:gd name="T19" fmla="*/ 314325 h 283"/>
                <a:gd name="T20" fmla="*/ 539750 w 369"/>
                <a:gd name="T21" fmla="*/ 269875 h 283"/>
                <a:gd name="T22" fmla="*/ 539750 w 369"/>
                <a:gd name="T23" fmla="*/ 179387 h 283"/>
                <a:gd name="T24" fmla="*/ 585787 w 369"/>
                <a:gd name="T25" fmla="*/ 134937 h 283"/>
                <a:gd name="T26" fmla="*/ 450850 w 369"/>
                <a:gd name="T27" fmla="*/ 0 h 2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9" h="283">
                  <a:moveTo>
                    <a:pt x="284" y="0"/>
                  </a:moveTo>
                  <a:lnTo>
                    <a:pt x="199" y="57"/>
                  </a:lnTo>
                  <a:lnTo>
                    <a:pt x="142" y="57"/>
                  </a:lnTo>
                  <a:lnTo>
                    <a:pt x="0" y="142"/>
                  </a:lnTo>
                  <a:lnTo>
                    <a:pt x="114" y="170"/>
                  </a:lnTo>
                  <a:lnTo>
                    <a:pt x="199" y="283"/>
                  </a:lnTo>
                  <a:lnTo>
                    <a:pt x="227" y="255"/>
                  </a:lnTo>
                  <a:lnTo>
                    <a:pt x="284" y="255"/>
                  </a:lnTo>
                  <a:lnTo>
                    <a:pt x="340" y="227"/>
                  </a:lnTo>
                  <a:lnTo>
                    <a:pt x="312" y="198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69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1" name="Freeform 12"/>
            <p:cNvSpPr>
              <a:spLocks/>
            </p:cNvSpPr>
            <p:nvPr/>
          </p:nvSpPr>
          <p:spPr bwMode="auto">
            <a:xfrm>
              <a:off x="730250" y="7545388"/>
              <a:ext cx="314325" cy="360362"/>
            </a:xfrm>
            <a:custGeom>
              <a:avLst/>
              <a:gdLst>
                <a:gd name="T0" fmla="*/ 314325 w 198"/>
                <a:gd name="T1" fmla="*/ 46037 h 227"/>
                <a:gd name="T2" fmla="*/ 134938 w 198"/>
                <a:gd name="T3" fmla="*/ 360362 h 227"/>
                <a:gd name="T4" fmla="*/ 44450 w 198"/>
                <a:gd name="T5" fmla="*/ 360362 h 227"/>
                <a:gd name="T6" fmla="*/ 0 w 198"/>
                <a:gd name="T7" fmla="*/ 46037 h 227"/>
                <a:gd name="T8" fmla="*/ 269875 w 198"/>
                <a:gd name="T9" fmla="*/ 0 h 227"/>
                <a:gd name="T10" fmla="*/ 314325 w 198"/>
                <a:gd name="T11" fmla="*/ 46037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227">
                  <a:moveTo>
                    <a:pt x="198" y="29"/>
                  </a:moveTo>
                  <a:lnTo>
                    <a:pt x="85" y="227"/>
                  </a:lnTo>
                  <a:lnTo>
                    <a:pt x="28" y="227"/>
                  </a:lnTo>
                  <a:lnTo>
                    <a:pt x="0" y="29"/>
                  </a:lnTo>
                  <a:lnTo>
                    <a:pt x="170" y="0"/>
                  </a:lnTo>
                  <a:lnTo>
                    <a:pt x="198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2" name="Freeform 13"/>
            <p:cNvSpPr>
              <a:spLocks/>
            </p:cNvSpPr>
            <p:nvPr/>
          </p:nvSpPr>
          <p:spPr bwMode="auto">
            <a:xfrm>
              <a:off x="2755900" y="7996238"/>
              <a:ext cx="854075" cy="719137"/>
            </a:xfrm>
            <a:custGeom>
              <a:avLst/>
              <a:gdLst>
                <a:gd name="T0" fmla="*/ 88900 w 538"/>
                <a:gd name="T1" fmla="*/ 449262 h 453"/>
                <a:gd name="T2" fmla="*/ 88900 w 538"/>
                <a:gd name="T3" fmla="*/ 360362 h 453"/>
                <a:gd name="T4" fmla="*/ 179388 w 538"/>
                <a:gd name="T5" fmla="*/ 314325 h 453"/>
                <a:gd name="T6" fmla="*/ 223838 w 538"/>
                <a:gd name="T7" fmla="*/ 179387 h 453"/>
                <a:gd name="T8" fmla="*/ 314325 w 538"/>
                <a:gd name="T9" fmla="*/ 134937 h 453"/>
                <a:gd name="T10" fmla="*/ 358775 w 538"/>
                <a:gd name="T11" fmla="*/ 0 h 453"/>
                <a:gd name="T12" fmla="*/ 539750 w 538"/>
                <a:gd name="T13" fmla="*/ 269875 h 453"/>
                <a:gd name="T14" fmla="*/ 809625 w 538"/>
                <a:gd name="T15" fmla="*/ 360362 h 453"/>
                <a:gd name="T16" fmla="*/ 854075 w 538"/>
                <a:gd name="T17" fmla="*/ 539750 h 453"/>
                <a:gd name="T18" fmla="*/ 719138 w 538"/>
                <a:gd name="T19" fmla="*/ 539750 h 453"/>
                <a:gd name="T20" fmla="*/ 674688 w 538"/>
                <a:gd name="T21" fmla="*/ 674687 h 453"/>
                <a:gd name="T22" fmla="*/ 449263 w 538"/>
                <a:gd name="T23" fmla="*/ 719137 h 453"/>
                <a:gd name="T24" fmla="*/ 449263 w 538"/>
                <a:gd name="T25" fmla="*/ 674687 h 453"/>
                <a:gd name="T26" fmla="*/ 223838 w 538"/>
                <a:gd name="T27" fmla="*/ 584200 h 453"/>
                <a:gd name="T28" fmla="*/ 223838 w 538"/>
                <a:gd name="T29" fmla="*/ 674687 h 453"/>
                <a:gd name="T30" fmla="*/ 88900 w 538"/>
                <a:gd name="T31" fmla="*/ 674687 h 453"/>
                <a:gd name="T32" fmla="*/ 0 w 538"/>
                <a:gd name="T33" fmla="*/ 630237 h 453"/>
                <a:gd name="T34" fmla="*/ 88900 w 538"/>
                <a:gd name="T35" fmla="*/ 495300 h 453"/>
                <a:gd name="T36" fmla="*/ 88900 w 538"/>
                <a:gd name="T37" fmla="*/ 449262 h 4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38" h="453">
                  <a:moveTo>
                    <a:pt x="56" y="283"/>
                  </a:moveTo>
                  <a:lnTo>
                    <a:pt x="56" y="227"/>
                  </a:lnTo>
                  <a:lnTo>
                    <a:pt x="113" y="198"/>
                  </a:lnTo>
                  <a:lnTo>
                    <a:pt x="141" y="113"/>
                  </a:lnTo>
                  <a:lnTo>
                    <a:pt x="198" y="85"/>
                  </a:lnTo>
                  <a:lnTo>
                    <a:pt x="226" y="0"/>
                  </a:lnTo>
                  <a:lnTo>
                    <a:pt x="340" y="170"/>
                  </a:lnTo>
                  <a:lnTo>
                    <a:pt x="510" y="227"/>
                  </a:lnTo>
                  <a:lnTo>
                    <a:pt x="538" y="340"/>
                  </a:lnTo>
                  <a:lnTo>
                    <a:pt x="453" y="340"/>
                  </a:lnTo>
                  <a:lnTo>
                    <a:pt x="425" y="425"/>
                  </a:lnTo>
                  <a:lnTo>
                    <a:pt x="283" y="453"/>
                  </a:lnTo>
                  <a:lnTo>
                    <a:pt x="283" y="425"/>
                  </a:lnTo>
                  <a:lnTo>
                    <a:pt x="141" y="368"/>
                  </a:lnTo>
                  <a:lnTo>
                    <a:pt x="141" y="425"/>
                  </a:lnTo>
                  <a:lnTo>
                    <a:pt x="56" y="425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56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3" name="Freeform 14"/>
            <p:cNvSpPr>
              <a:spLocks/>
            </p:cNvSpPr>
            <p:nvPr/>
          </p:nvSpPr>
          <p:spPr bwMode="auto">
            <a:xfrm>
              <a:off x="2351088" y="8040688"/>
              <a:ext cx="493712" cy="585787"/>
            </a:xfrm>
            <a:custGeom>
              <a:avLst/>
              <a:gdLst>
                <a:gd name="T0" fmla="*/ 493712 w 311"/>
                <a:gd name="T1" fmla="*/ 315912 h 369"/>
                <a:gd name="T2" fmla="*/ 493712 w 311"/>
                <a:gd name="T3" fmla="*/ 450850 h 369"/>
                <a:gd name="T4" fmla="*/ 404812 w 311"/>
                <a:gd name="T5" fmla="*/ 404812 h 369"/>
                <a:gd name="T6" fmla="*/ 269875 w 311"/>
                <a:gd name="T7" fmla="*/ 585787 h 369"/>
                <a:gd name="T8" fmla="*/ 88900 w 311"/>
                <a:gd name="T9" fmla="*/ 539750 h 369"/>
                <a:gd name="T10" fmla="*/ 0 w 311"/>
                <a:gd name="T11" fmla="*/ 404812 h 369"/>
                <a:gd name="T12" fmla="*/ 88900 w 311"/>
                <a:gd name="T13" fmla="*/ 315912 h 369"/>
                <a:gd name="T14" fmla="*/ 88900 w 311"/>
                <a:gd name="T15" fmla="*/ 134937 h 369"/>
                <a:gd name="T16" fmla="*/ 134937 w 311"/>
                <a:gd name="T17" fmla="*/ 0 h 369"/>
                <a:gd name="T18" fmla="*/ 223837 w 311"/>
                <a:gd name="T19" fmla="*/ 0 h 369"/>
                <a:gd name="T20" fmla="*/ 269875 w 311"/>
                <a:gd name="T21" fmla="*/ 90487 h 369"/>
                <a:gd name="T22" fmla="*/ 358775 w 311"/>
                <a:gd name="T23" fmla="*/ 90487 h 369"/>
                <a:gd name="T24" fmla="*/ 404812 w 311"/>
                <a:gd name="T25" fmla="*/ 225425 h 369"/>
                <a:gd name="T26" fmla="*/ 449262 w 311"/>
                <a:gd name="T27" fmla="*/ 225425 h 369"/>
                <a:gd name="T28" fmla="*/ 493712 w 311"/>
                <a:gd name="T29" fmla="*/ 315912 h 3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11" h="369">
                  <a:moveTo>
                    <a:pt x="311" y="199"/>
                  </a:moveTo>
                  <a:lnTo>
                    <a:pt x="311" y="284"/>
                  </a:lnTo>
                  <a:lnTo>
                    <a:pt x="255" y="255"/>
                  </a:lnTo>
                  <a:lnTo>
                    <a:pt x="170" y="369"/>
                  </a:lnTo>
                  <a:lnTo>
                    <a:pt x="56" y="340"/>
                  </a:lnTo>
                  <a:lnTo>
                    <a:pt x="0" y="255"/>
                  </a:lnTo>
                  <a:lnTo>
                    <a:pt x="56" y="199"/>
                  </a:lnTo>
                  <a:lnTo>
                    <a:pt x="56" y="85"/>
                  </a:lnTo>
                  <a:lnTo>
                    <a:pt x="85" y="0"/>
                  </a:lnTo>
                  <a:lnTo>
                    <a:pt x="141" y="0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311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4" name="Freeform 15"/>
            <p:cNvSpPr>
              <a:spLocks/>
            </p:cNvSpPr>
            <p:nvPr/>
          </p:nvSpPr>
          <p:spPr bwMode="auto">
            <a:xfrm>
              <a:off x="2620963" y="7950200"/>
              <a:ext cx="358775" cy="406400"/>
            </a:xfrm>
            <a:custGeom>
              <a:avLst/>
              <a:gdLst>
                <a:gd name="T0" fmla="*/ 358775 w 226"/>
                <a:gd name="T1" fmla="*/ 225425 h 256"/>
                <a:gd name="T2" fmla="*/ 314325 w 226"/>
                <a:gd name="T3" fmla="*/ 360363 h 256"/>
                <a:gd name="T4" fmla="*/ 223838 w 226"/>
                <a:gd name="T5" fmla="*/ 406400 h 256"/>
                <a:gd name="T6" fmla="*/ 179388 w 226"/>
                <a:gd name="T7" fmla="*/ 315913 h 256"/>
                <a:gd name="T8" fmla="*/ 134938 w 226"/>
                <a:gd name="T9" fmla="*/ 315913 h 256"/>
                <a:gd name="T10" fmla="*/ 88900 w 226"/>
                <a:gd name="T11" fmla="*/ 180975 h 256"/>
                <a:gd name="T12" fmla="*/ 0 w 226"/>
                <a:gd name="T13" fmla="*/ 180975 h 256"/>
                <a:gd name="T14" fmla="*/ 88900 w 226"/>
                <a:gd name="T15" fmla="*/ 90488 h 256"/>
                <a:gd name="T16" fmla="*/ 179388 w 226"/>
                <a:gd name="T17" fmla="*/ 90488 h 256"/>
                <a:gd name="T18" fmla="*/ 179388 w 226"/>
                <a:gd name="T19" fmla="*/ 0 h 256"/>
                <a:gd name="T20" fmla="*/ 314325 w 226"/>
                <a:gd name="T21" fmla="*/ 136525 h 256"/>
                <a:gd name="T22" fmla="*/ 358775 w 226"/>
                <a:gd name="T23" fmla="*/ 225425 h 2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6" h="256">
                  <a:moveTo>
                    <a:pt x="226" y="142"/>
                  </a:moveTo>
                  <a:lnTo>
                    <a:pt x="198" y="227"/>
                  </a:lnTo>
                  <a:lnTo>
                    <a:pt x="141" y="256"/>
                  </a:lnTo>
                  <a:lnTo>
                    <a:pt x="113" y="199"/>
                  </a:lnTo>
                  <a:lnTo>
                    <a:pt x="85" y="199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98" y="86"/>
                  </a:lnTo>
                  <a:lnTo>
                    <a:pt x="226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5" name="Freeform 16"/>
            <p:cNvSpPr>
              <a:spLocks/>
            </p:cNvSpPr>
            <p:nvPr/>
          </p:nvSpPr>
          <p:spPr bwMode="auto">
            <a:xfrm>
              <a:off x="2800350" y="7815263"/>
              <a:ext cx="314325" cy="360362"/>
            </a:xfrm>
            <a:custGeom>
              <a:avLst/>
              <a:gdLst>
                <a:gd name="T0" fmla="*/ 0 w 198"/>
                <a:gd name="T1" fmla="*/ 134937 h 227"/>
                <a:gd name="T2" fmla="*/ 134938 w 198"/>
                <a:gd name="T3" fmla="*/ 271462 h 227"/>
                <a:gd name="T4" fmla="*/ 179388 w 198"/>
                <a:gd name="T5" fmla="*/ 360362 h 227"/>
                <a:gd name="T6" fmla="*/ 269875 w 198"/>
                <a:gd name="T7" fmla="*/ 315912 h 227"/>
                <a:gd name="T8" fmla="*/ 314325 w 198"/>
                <a:gd name="T9" fmla="*/ 180975 h 227"/>
                <a:gd name="T10" fmla="*/ 134938 w 198"/>
                <a:gd name="T11" fmla="*/ 0 h 227"/>
                <a:gd name="T12" fmla="*/ 134938 w 198"/>
                <a:gd name="T13" fmla="*/ 46037 h 227"/>
                <a:gd name="T14" fmla="*/ 0 w 198"/>
                <a:gd name="T15" fmla="*/ 90487 h 227"/>
                <a:gd name="T16" fmla="*/ 0 w 198"/>
                <a:gd name="T17" fmla="*/ 13493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8" h="227">
                  <a:moveTo>
                    <a:pt x="0" y="85"/>
                  </a:moveTo>
                  <a:lnTo>
                    <a:pt x="85" y="171"/>
                  </a:lnTo>
                  <a:lnTo>
                    <a:pt x="113" y="227"/>
                  </a:lnTo>
                  <a:lnTo>
                    <a:pt x="170" y="199"/>
                  </a:lnTo>
                  <a:lnTo>
                    <a:pt x="198" y="114"/>
                  </a:lnTo>
                  <a:lnTo>
                    <a:pt x="85" y="0"/>
                  </a:lnTo>
                  <a:lnTo>
                    <a:pt x="85" y="29"/>
                  </a:lnTo>
                  <a:lnTo>
                    <a:pt x="0" y="5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6" name="Freeform 17"/>
            <p:cNvSpPr>
              <a:spLocks/>
            </p:cNvSpPr>
            <p:nvPr/>
          </p:nvSpPr>
          <p:spPr bwMode="auto">
            <a:xfrm>
              <a:off x="2351088" y="7680325"/>
              <a:ext cx="584200" cy="450850"/>
            </a:xfrm>
            <a:custGeom>
              <a:avLst/>
              <a:gdLst>
                <a:gd name="T0" fmla="*/ 584200 w 368"/>
                <a:gd name="T1" fmla="*/ 134938 h 284"/>
                <a:gd name="T2" fmla="*/ 584200 w 368"/>
                <a:gd name="T3" fmla="*/ 180975 h 284"/>
                <a:gd name="T4" fmla="*/ 449263 w 368"/>
                <a:gd name="T5" fmla="*/ 225425 h 284"/>
                <a:gd name="T6" fmla="*/ 449263 w 368"/>
                <a:gd name="T7" fmla="*/ 360363 h 284"/>
                <a:gd name="T8" fmla="*/ 358775 w 368"/>
                <a:gd name="T9" fmla="*/ 360363 h 284"/>
                <a:gd name="T10" fmla="*/ 269875 w 368"/>
                <a:gd name="T11" fmla="*/ 450850 h 284"/>
                <a:gd name="T12" fmla="*/ 223838 w 368"/>
                <a:gd name="T13" fmla="*/ 360363 h 284"/>
                <a:gd name="T14" fmla="*/ 134938 w 368"/>
                <a:gd name="T15" fmla="*/ 360363 h 284"/>
                <a:gd name="T16" fmla="*/ 44450 w 368"/>
                <a:gd name="T17" fmla="*/ 269875 h 284"/>
                <a:gd name="T18" fmla="*/ 0 w 368"/>
                <a:gd name="T19" fmla="*/ 46038 h 284"/>
                <a:gd name="T20" fmla="*/ 134938 w 368"/>
                <a:gd name="T21" fmla="*/ 0 h 284"/>
                <a:gd name="T22" fmla="*/ 269875 w 368"/>
                <a:gd name="T23" fmla="*/ 134938 h 284"/>
                <a:gd name="T24" fmla="*/ 584200 w 368"/>
                <a:gd name="T25" fmla="*/ 134938 h 2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8" h="284">
                  <a:moveTo>
                    <a:pt x="368" y="85"/>
                  </a:moveTo>
                  <a:lnTo>
                    <a:pt x="368" y="114"/>
                  </a:lnTo>
                  <a:lnTo>
                    <a:pt x="283" y="142"/>
                  </a:lnTo>
                  <a:lnTo>
                    <a:pt x="283" y="227"/>
                  </a:lnTo>
                  <a:lnTo>
                    <a:pt x="226" y="227"/>
                  </a:lnTo>
                  <a:lnTo>
                    <a:pt x="170" y="284"/>
                  </a:lnTo>
                  <a:lnTo>
                    <a:pt x="141" y="227"/>
                  </a:lnTo>
                  <a:lnTo>
                    <a:pt x="85" y="227"/>
                  </a:lnTo>
                  <a:lnTo>
                    <a:pt x="28" y="170"/>
                  </a:lnTo>
                  <a:lnTo>
                    <a:pt x="0" y="29"/>
                  </a:lnTo>
                  <a:lnTo>
                    <a:pt x="85" y="0"/>
                  </a:lnTo>
                  <a:lnTo>
                    <a:pt x="170" y="85"/>
                  </a:lnTo>
                  <a:lnTo>
                    <a:pt x="368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7" name="Freeform 18"/>
            <p:cNvSpPr>
              <a:spLocks/>
            </p:cNvSpPr>
            <p:nvPr/>
          </p:nvSpPr>
          <p:spPr bwMode="auto">
            <a:xfrm>
              <a:off x="1990725" y="8761413"/>
              <a:ext cx="449263" cy="404812"/>
            </a:xfrm>
            <a:custGeom>
              <a:avLst/>
              <a:gdLst>
                <a:gd name="T0" fmla="*/ 223838 w 283"/>
                <a:gd name="T1" fmla="*/ 404812 h 255"/>
                <a:gd name="T2" fmla="*/ 449263 w 283"/>
                <a:gd name="T3" fmla="*/ 314325 h 255"/>
                <a:gd name="T4" fmla="*/ 449263 w 283"/>
                <a:gd name="T5" fmla="*/ 88900 h 255"/>
                <a:gd name="T6" fmla="*/ 314325 w 283"/>
                <a:gd name="T7" fmla="*/ 0 h 255"/>
                <a:gd name="T8" fmla="*/ 134938 w 283"/>
                <a:gd name="T9" fmla="*/ 0 h 255"/>
                <a:gd name="T10" fmla="*/ 134938 w 283"/>
                <a:gd name="T11" fmla="*/ 44450 h 255"/>
                <a:gd name="T12" fmla="*/ 0 w 283"/>
                <a:gd name="T13" fmla="*/ 88900 h 255"/>
                <a:gd name="T14" fmla="*/ 44450 w 283"/>
                <a:gd name="T15" fmla="*/ 225425 h 255"/>
                <a:gd name="T16" fmla="*/ 134938 w 283"/>
                <a:gd name="T17" fmla="*/ 269875 h 255"/>
                <a:gd name="T18" fmla="*/ 179388 w 283"/>
                <a:gd name="T19" fmla="*/ 179387 h 255"/>
                <a:gd name="T20" fmla="*/ 223838 w 283"/>
                <a:gd name="T21" fmla="*/ 404812 h 2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3" h="255">
                  <a:moveTo>
                    <a:pt x="141" y="255"/>
                  </a:move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0" y="56"/>
                  </a:lnTo>
                  <a:lnTo>
                    <a:pt x="28" y="142"/>
                  </a:lnTo>
                  <a:lnTo>
                    <a:pt x="85" y="170"/>
                  </a:lnTo>
                  <a:lnTo>
                    <a:pt x="113" y="113"/>
                  </a:lnTo>
                  <a:lnTo>
                    <a:pt x="141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8" name="Freeform 19"/>
            <p:cNvSpPr>
              <a:spLocks/>
            </p:cNvSpPr>
            <p:nvPr/>
          </p:nvSpPr>
          <p:spPr bwMode="auto">
            <a:xfrm>
              <a:off x="2125663" y="8445500"/>
              <a:ext cx="495300" cy="404813"/>
            </a:xfrm>
            <a:custGeom>
              <a:avLst/>
              <a:gdLst>
                <a:gd name="T0" fmla="*/ 495300 w 312"/>
                <a:gd name="T1" fmla="*/ 180975 h 255"/>
                <a:gd name="T2" fmla="*/ 314325 w 312"/>
                <a:gd name="T3" fmla="*/ 269875 h 255"/>
                <a:gd name="T4" fmla="*/ 314325 w 312"/>
                <a:gd name="T5" fmla="*/ 404813 h 255"/>
                <a:gd name="T6" fmla="*/ 179388 w 312"/>
                <a:gd name="T7" fmla="*/ 315913 h 255"/>
                <a:gd name="T8" fmla="*/ 0 w 312"/>
                <a:gd name="T9" fmla="*/ 315913 h 255"/>
                <a:gd name="T10" fmla="*/ 134938 w 312"/>
                <a:gd name="T11" fmla="*/ 180975 h 255"/>
                <a:gd name="T12" fmla="*/ 134938 w 312"/>
                <a:gd name="T13" fmla="*/ 46038 h 255"/>
                <a:gd name="T14" fmla="*/ 225425 w 312"/>
                <a:gd name="T15" fmla="*/ 0 h 255"/>
                <a:gd name="T16" fmla="*/ 314325 w 312"/>
                <a:gd name="T17" fmla="*/ 134938 h 255"/>
                <a:gd name="T18" fmla="*/ 495300 w 312"/>
                <a:gd name="T19" fmla="*/ 180975 h 25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2" h="255">
                  <a:moveTo>
                    <a:pt x="312" y="114"/>
                  </a:moveTo>
                  <a:lnTo>
                    <a:pt x="198" y="170"/>
                  </a:lnTo>
                  <a:lnTo>
                    <a:pt x="198" y="255"/>
                  </a:lnTo>
                  <a:lnTo>
                    <a:pt x="113" y="199"/>
                  </a:lnTo>
                  <a:lnTo>
                    <a:pt x="0" y="199"/>
                  </a:lnTo>
                  <a:lnTo>
                    <a:pt x="85" y="114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98" y="85"/>
                  </a:lnTo>
                  <a:lnTo>
                    <a:pt x="312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9" name="Freeform 20"/>
            <p:cNvSpPr>
              <a:spLocks/>
            </p:cNvSpPr>
            <p:nvPr/>
          </p:nvSpPr>
          <p:spPr bwMode="auto">
            <a:xfrm>
              <a:off x="1720850" y="8356600"/>
              <a:ext cx="539750" cy="584200"/>
            </a:xfrm>
            <a:custGeom>
              <a:avLst/>
              <a:gdLst>
                <a:gd name="T0" fmla="*/ 539750 w 340"/>
                <a:gd name="T1" fmla="*/ 134938 h 368"/>
                <a:gd name="T2" fmla="*/ 314325 w 340"/>
                <a:gd name="T3" fmla="*/ 0 h 368"/>
                <a:gd name="T4" fmla="*/ 358775 w 340"/>
                <a:gd name="T5" fmla="*/ 88900 h 368"/>
                <a:gd name="T6" fmla="*/ 223838 w 340"/>
                <a:gd name="T7" fmla="*/ 88900 h 368"/>
                <a:gd name="T8" fmla="*/ 179388 w 340"/>
                <a:gd name="T9" fmla="*/ 44450 h 368"/>
                <a:gd name="T10" fmla="*/ 134938 w 340"/>
                <a:gd name="T11" fmla="*/ 223838 h 368"/>
                <a:gd name="T12" fmla="*/ 0 w 340"/>
                <a:gd name="T13" fmla="*/ 493713 h 368"/>
                <a:gd name="T14" fmla="*/ 88900 w 340"/>
                <a:gd name="T15" fmla="*/ 584200 h 368"/>
                <a:gd name="T16" fmla="*/ 223838 w 340"/>
                <a:gd name="T17" fmla="*/ 584200 h 368"/>
                <a:gd name="T18" fmla="*/ 269875 w 340"/>
                <a:gd name="T19" fmla="*/ 493713 h 368"/>
                <a:gd name="T20" fmla="*/ 404813 w 340"/>
                <a:gd name="T21" fmla="*/ 449263 h 368"/>
                <a:gd name="T22" fmla="*/ 404813 w 340"/>
                <a:gd name="T23" fmla="*/ 404813 h 368"/>
                <a:gd name="T24" fmla="*/ 539750 w 340"/>
                <a:gd name="T25" fmla="*/ 269875 h 368"/>
                <a:gd name="T26" fmla="*/ 539750 w 340"/>
                <a:gd name="T27" fmla="*/ 134938 h 36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198" y="0"/>
                  </a:lnTo>
                  <a:lnTo>
                    <a:pt x="226" y="56"/>
                  </a:lnTo>
                  <a:lnTo>
                    <a:pt x="141" y="56"/>
                  </a:lnTo>
                  <a:lnTo>
                    <a:pt x="113" y="28"/>
                  </a:lnTo>
                  <a:lnTo>
                    <a:pt x="85" y="141"/>
                  </a:lnTo>
                  <a:lnTo>
                    <a:pt x="0" y="311"/>
                  </a:lnTo>
                  <a:lnTo>
                    <a:pt x="56" y="368"/>
                  </a:lnTo>
                  <a:lnTo>
                    <a:pt x="141" y="368"/>
                  </a:lnTo>
                  <a:lnTo>
                    <a:pt x="170" y="311"/>
                  </a:lnTo>
                  <a:lnTo>
                    <a:pt x="255" y="283"/>
                  </a:lnTo>
                  <a:lnTo>
                    <a:pt x="255" y="255"/>
                  </a:lnTo>
                  <a:lnTo>
                    <a:pt x="340" y="170"/>
                  </a:lnTo>
                  <a:lnTo>
                    <a:pt x="34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0" name="Freeform 21"/>
            <p:cNvSpPr>
              <a:spLocks/>
            </p:cNvSpPr>
            <p:nvPr/>
          </p:nvSpPr>
          <p:spPr bwMode="auto">
            <a:xfrm>
              <a:off x="1855788" y="8086725"/>
              <a:ext cx="269875" cy="358775"/>
            </a:xfrm>
            <a:custGeom>
              <a:avLst/>
              <a:gdLst>
                <a:gd name="T0" fmla="*/ 44450 w 170"/>
                <a:gd name="T1" fmla="*/ 314325 h 226"/>
                <a:gd name="T2" fmla="*/ 88900 w 170"/>
                <a:gd name="T3" fmla="*/ 358775 h 226"/>
                <a:gd name="T4" fmla="*/ 223838 w 170"/>
                <a:gd name="T5" fmla="*/ 358775 h 226"/>
                <a:gd name="T6" fmla="*/ 179388 w 170"/>
                <a:gd name="T7" fmla="*/ 269875 h 226"/>
                <a:gd name="T8" fmla="*/ 223838 w 170"/>
                <a:gd name="T9" fmla="*/ 179388 h 226"/>
                <a:gd name="T10" fmla="*/ 179388 w 170"/>
                <a:gd name="T11" fmla="*/ 134938 h 226"/>
                <a:gd name="T12" fmla="*/ 269875 w 170"/>
                <a:gd name="T13" fmla="*/ 0 h 226"/>
                <a:gd name="T14" fmla="*/ 134938 w 170"/>
                <a:gd name="T15" fmla="*/ 44450 h 226"/>
                <a:gd name="T16" fmla="*/ 0 w 170"/>
                <a:gd name="T17" fmla="*/ 0 h 226"/>
                <a:gd name="T18" fmla="*/ 88900 w 170"/>
                <a:gd name="T19" fmla="*/ 179388 h 226"/>
                <a:gd name="T20" fmla="*/ 44450 w 170"/>
                <a:gd name="T21" fmla="*/ 314325 h 2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0" h="226">
                  <a:moveTo>
                    <a:pt x="28" y="198"/>
                  </a:moveTo>
                  <a:lnTo>
                    <a:pt x="56" y="226"/>
                  </a:lnTo>
                  <a:lnTo>
                    <a:pt x="141" y="226"/>
                  </a:lnTo>
                  <a:lnTo>
                    <a:pt x="113" y="170"/>
                  </a:lnTo>
                  <a:lnTo>
                    <a:pt x="141" y="113"/>
                  </a:lnTo>
                  <a:lnTo>
                    <a:pt x="113" y="85"/>
                  </a:lnTo>
                  <a:lnTo>
                    <a:pt x="170" y="0"/>
                  </a:lnTo>
                  <a:lnTo>
                    <a:pt x="85" y="28"/>
                  </a:lnTo>
                  <a:lnTo>
                    <a:pt x="0" y="0"/>
                  </a:lnTo>
                  <a:lnTo>
                    <a:pt x="56" y="113"/>
                  </a:lnTo>
                  <a:lnTo>
                    <a:pt x="28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1" name="Freeform 22"/>
            <p:cNvSpPr>
              <a:spLocks/>
            </p:cNvSpPr>
            <p:nvPr/>
          </p:nvSpPr>
          <p:spPr bwMode="auto">
            <a:xfrm>
              <a:off x="2035175" y="7905750"/>
              <a:ext cx="450850" cy="585788"/>
            </a:xfrm>
            <a:custGeom>
              <a:avLst/>
              <a:gdLst>
                <a:gd name="T0" fmla="*/ 90488 w 284"/>
                <a:gd name="T1" fmla="*/ 44450 h 369"/>
                <a:gd name="T2" fmla="*/ 134938 w 284"/>
                <a:gd name="T3" fmla="*/ 90488 h 369"/>
                <a:gd name="T4" fmla="*/ 90488 w 284"/>
                <a:gd name="T5" fmla="*/ 180975 h 369"/>
                <a:gd name="T6" fmla="*/ 0 w 284"/>
                <a:gd name="T7" fmla="*/ 315913 h 369"/>
                <a:gd name="T8" fmla="*/ 44450 w 284"/>
                <a:gd name="T9" fmla="*/ 360363 h 369"/>
                <a:gd name="T10" fmla="*/ 0 w 284"/>
                <a:gd name="T11" fmla="*/ 450850 h 369"/>
                <a:gd name="T12" fmla="*/ 225425 w 284"/>
                <a:gd name="T13" fmla="*/ 585788 h 369"/>
                <a:gd name="T14" fmla="*/ 315913 w 284"/>
                <a:gd name="T15" fmla="*/ 539750 h 369"/>
                <a:gd name="T16" fmla="*/ 404813 w 284"/>
                <a:gd name="T17" fmla="*/ 450850 h 369"/>
                <a:gd name="T18" fmla="*/ 404813 w 284"/>
                <a:gd name="T19" fmla="*/ 269875 h 369"/>
                <a:gd name="T20" fmla="*/ 450850 w 284"/>
                <a:gd name="T21" fmla="*/ 134938 h 369"/>
                <a:gd name="T22" fmla="*/ 360363 w 284"/>
                <a:gd name="T23" fmla="*/ 44450 h 369"/>
                <a:gd name="T24" fmla="*/ 225425 w 284"/>
                <a:gd name="T25" fmla="*/ 44450 h 369"/>
                <a:gd name="T26" fmla="*/ 179388 w 284"/>
                <a:gd name="T27" fmla="*/ 0 h 369"/>
                <a:gd name="T28" fmla="*/ 90488 w 284"/>
                <a:gd name="T29" fmla="*/ 44450 h 3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369">
                  <a:moveTo>
                    <a:pt x="57" y="28"/>
                  </a:moveTo>
                  <a:lnTo>
                    <a:pt x="85" y="57"/>
                  </a:lnTo>
                  <a:lnTo>
                    <a:pt x="57" y="114"/>
                  </a:lnTo>
                  <a:lnTo>
                    <a:pt x="0" y="199"/>
                  </a:lnTo>
                  <a:lnTo>
                    <a:pt x="28" y="227"/>
                  </a:lnTo>
                  <a:lnTo>
                    <a:pt x="0" y="284"/>
                  </a:lnTo>
                  <a:lnTo>
                    <a:pt x="142" y="369"/>
                  </a:lnTo>
                  <a:lnTo>
                    <a:pt x="199" y="340"/>
                  </a:lnTo>
                  <a:lnTo>
                    <a:pt x="255" y="284"/>
                  </a:lnTo>
                  <a:lnTo>
                    <a:pt x="255" y="170"/>
                  </a:lnTo>
                  <a:lnTo>
                    <a:pt x="284" y="85"/>
                  </a:lnTo>
                  <a:lnTo>
                    <a:pt x="227" y="28"/>
                  </a:lnTo>
                  <a:lnTo>
                    <a:pt x="142" y="28"/>
                  </a:lnTo>
                  <a:lnTo>
                    <a:pt x="113" y="0"/>
                  </a:lnTo>
                  <a:lnTo>
                    <a:pt x="57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2" name="Freeform 23"/>
            <p:cNvSpPr>
              <a:spLocks/>
            </p:cNvSpPr>
            <p:nvPr/>
          </p:nvSpPr>
          <p:spPr bwMode="auto">
            <a:xfrm>
              <a:off x="1809750" y="7815263"/>
              <a:ext cx="360363" cy="315912"/>
            </a:xfrm>
            <a:custGeom>
              <a:avLst/>
              <a:gdLst>
                <a:gd name="T0" fmla="*/ 46038 w 227"/>
                <a:gd name="T1" fmla="*/ 271462 h 199"/>
                <a:gd name="T2" fmla="*/ 46038 w 227"/>
                <a:gd name="T3" fmla="*/ 134937 h 199"/>
                <a:gd name="T4" fmla="*/ 0 w 227"/>
                <a:gd name="T5" fmla="*/ 90487 h 199"/>
                <a:gd name="T6" fmla="*/ 180975 w 227"/>
                <a:gd name="T7" fmla="*/ 90487 h 199"/>
                <a:gd name="T8" fmla="*/ 225425 w 227"/>
                <a:gd name="T9" fmla="*/ 0 h 199"/>
                <a:gd name="T10" fmla="*/ 269875 w 227"/>
                <a:gd name="T11" fmla="*/ 0 h 199"/>
                <a:gd name="T12" fmla="*/ 315913 w 227"/>
                <a:gd name="T13" fmla="*/ 134937 h 199"/>
                <a:gd name="T14" fmla="*/ 360363 w 227"/>
                <a:gd name="T15" fmla="*/ 180975 h 199"/>
                <a:gd name="T16" fmla="*/ 315913 w 227"/>
                <a:gd name="T17" fmla="*/ 271462 h 199"/>
                <a:gd name="T18" fmla="*/ 180975 w 227"/>
                <a:gd name="T19" fmla="*/ 315912 h 199"/>
                <a:gd name="T20" fmla="*/ 46038 w 227"/>
                <a:gd name="T21" fmla="*/ 271462 h 1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199">
                  <a:moveTo>
                    <a:pt x="29" y="171"/>
                  </a:moveTo>
                  <a:lnTo>
                    <a:pt x="29" y="85"/>
                  </a:lnTo>
                  <a:lnTo>
                    <a:pt x="0" y="57"/>
                  </a:lnTo>
                  <a:lnTo>
                    <a:pt x="114" y="57"/>
                  </a:lnTo>
                  <a:lnTo>
                    <a:pt x="142" y="0"/>
                  </a:lnTo>
                  <a:lnTo>
                    <a:pt x="170" y="0"/>
                  </a:lnTo>
                  <a:lnTo>
                    <a:pt x="199" y="85"/>
                  </a:lnTo>
                  <a:lnTo>
                    <a:pt x="227" y="114"/>
                  </a:lnTo>
                  <a:lnTo>
                    <a:pt x="199" y="171"/>
                  </a:lnTo>
                  <a:lnTo>
                    <a:pt x="114" y="199"/>
                  </a:lnTo>
                  <a:lnTo>
                    <a:pt x="29" y="17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3" name="Freeform 24"/>
            <p:cNvSpPr>
              <a:spLocks/>
            </p:cNvSpPr>
            <p:nvPr/>
          </p:nvSpPr>
          <p:spPr bwMode="auto">
            <a:xfrm>
              <a:off x="1585913" y="7186613"/>
              <a:ext cx="900112" cy="763587"/>
            </a:xfrm>
            <a:custGeom>
              <a:avLst/>
              <a:gdLst>
                <a:gd name="T0" fmla="*/ 223837 w 567"/>
                <a:gd name="T1" fmla="*/ 719137 h 481"/>
                <a:gd name="T2" fmla="*/ 0 w 567"/>
                <a:gd name="T3" fmla="*/ 493712 h 481"/>
                <a:gd name="T4" fmla="*/ 44450 w 567"/>
                <a:gd name="T5" fmla="*/ 404812 h 481"/>
                <a:gd name="T6" fmla="*/ 134937 w 567"/>
                <a:gd name="T7" fmla="*/ 404812 h 481"/>
                <a:gd name="T8" fmla="*/ 223837 w 567"/>
                <a:gd name="T9" fmla="*/ 314325 h 481"/>
                <a:gd name="T10" fmla="*/ 134937 w 567"/>
                <a:gd name="T11" fmla="*/ 223837 h 481"/>
                <a:gd name="T12" fmla="*/ 179387 w 567"/>
                <a:gd name="T13" fmla="*/ 179387 h 481"/>
                <a:gd name="T14" fmla="*/ 223837 w 567"/>
                <a:gd name="T15" fmla="*/ 223837 h 481"/>
                <a:gd name="T16" fmla="*/ 269875 w 567"/>
                <a:gd name="T17" fmla="*/ 179387 h 481"/>
                <a:gd name="T18" fmla="*/ 269875 w 567"/>
                <a:gd name="T19" fmla="*/ 88900 h 481"/>
                <a:gd name="T20" fmla="*/ 493712 w 567"/>
                <a:gd name="T21" fmla="*/ 0 h 481"/>
                <a:gd name="T22" fmla="*/ 628650 w 567"/>
                <a:gd name="T23" fmla="*/ 44450 h 481"/>
                <a:gd name="T24" fmla="*/ 584200 w 567"/>
                <a:gd name="T25" fmla="*/ 314325 h 481"/>
                <a:gd name="T26" fmla="*/ 854075 w 567"/>
                <a:gd name="T27" fmla="*/ 404812 h 481"/>
                <a:gd name="T28" fmla="*/ 900112 w 567"/>
                <a:gd name="T29" fmla="*/ 493712 h 481"/>
                <a:gd name="T30" fmla="*/ 765175 w 567"/>
                <a:gd name="T31" fmla="*/ 539750 h 481"/>
                <a:gd name="T32" fmla="*/ 809625 w 567"/>
                <a:gd name="T33" fmla="*/ 763587 h 481"/>
                <a:gd name="T34" fmla="*/ 674687 w 567"/>
                <a:gd name="T35" fmla="*/ 763587 h 481"/>
                <a:gd name="T36" fmla="*/ 628650 w 567"/>
                <a:gd name="T37" fmla="*/ 719137 h 481"/>
                <a:gd name="T38" fmla="*/ 539750 w 567"/>
                <a:gd name="T39" fmla="*/ 763587 h 481"/>
                <a:gd name="T40" fmla="*/ 493712 w 567"/>
                <a:gd name="T41" fmla="*/ 628650 h 481"/>
                <a:gd name="T42" fmla="*/ 449262 w 567"/>
                <a:gd name="T43" fmla="*/ 628650 h 481"/>
                <a:gd name="T44" fmla="*/ 404812 w 567"/>
                <a:gd name="T45" fmla="*/ 719137 h 481"/>
                <a:gd name="T46" fmla="*/ 223837 w 567"/>
                <a:gd name="T47" fmla="*/ 719137 h 4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67" h="481">
                  <a:moveTo>
                    <a:pt x="141" y="453"/>
                  </a:moveTo>
                  <a:lnTo>
                    <a:pt x="0" y="311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141" y="198"/>
                  </a:lnTo>
                  <a:lnTo>
                    <a:pt x="85" y="141"/>
                  </a:lnTo>
                  <a:lnTo>
                    <a:pt x="113" y="113"/>
                  </a:lnTo>
                  <a:lnTo>
                    <a:pt x="141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311" y="0"/>
                  </a:lnTo>
                  <a:lnTo>
                    <a:pt x="396" y="28"/>
                  </a:lnTo>
                  <a:lnTo>
                    <a:pt x="368" y="198"/>
                  </a:lnTo>
                  <a:lnTo>
                    <a:pt x="538" y="255"/>
                  </a:lnTo>
                  <a:lnTo>
                    <a:pt x="567" y="311"/>
                  </a:lnTo>
                  <a:lnTo>
                    <a:pt x="482" y="340"/>
                  </a:lnTo>
                  <a:lnTo>
                    <a:pt x="510" y="481"/>
                  </a:lnTo>
                  <a:lnTo>
                    <a:pt x="425" y="481"/>
                  </a:lnTo>
                  <a:lnTo>
                    <a:pt x="396" y="453"/>
                  </a:lnTo>
                  <a:lnTo>
                    <a:pt x="340" y="481"/>
                  </a:lnTo>
                  <a:lnTo>
                    <a:pt x="311" y="396"/>
                  </a:lnTo>
                  <a:lnTo>
                    <a:pt x="283" y="396"/>
                  </a:lnTo>
                  <a:lnTo>
                    <a:pt x="255" y="453"/>
                  </a:lnTo>
                  <a:lnTo>
                    <a:pt x="141" y="45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4" name="Freeform 25"/>
            <p:cNvSpPr>
              <a:spLocks/>
            </p:cNvSpPr>
            <p:nvPr/>
          </p:nvSpPr>
          <p:spPr bwMode="auto">
            <a:xfrm>
              <a:off x="2979738" y="6826250"/>
              <a:ext cx="360362" cy="404813"/>
            </a:xfrm>
            <a:custGeom>
              <a:avLst/>
              <a:gdLst>
                <a:gd name="T0" fmla="*/ 360362 w 227"/>
                <a:gd name="T1" fmla="*/ 269875 h 255"/>
                <a:gd name="T2" fmla="*/ 315912 w 227"/>
                <a:gd name="T3" fmla="*/ 134938 h 255"/>
                <a:gd name="T4" fmla="*/ 315912 w 227"/>
                <a:gd name="T5" fmla="*/ 44450 h 255"/>
                <a:gd name="T6" fmla="*/ 134937 w 227"/>
                <a:gd name="T7" fmla="*/ 0 h 255"/>
                <a:gd name="T8" fmla="*/ 0 w 227"/>
                <a:gd name="T9" fmla="*/ 88900 h 255"/>
                <a:gd name="T10" fmla="*/ 90487 w 227"/>
                <a:gd name="T11" fmla="*/ 179388 h 255"/>
                <a:gd name="T12" fmla="*/ 180975 w 227"/>
                <a:gd name="T13" fmla="*/ 404813 h 255"/>
                <a:gd name="T14" fmla="*/ 360362 w 227"/>
                <a:gd name="T15" fmla="*/ 269875 h 2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55">
                  <a:moveTo>
                    <a:pt x="227" y="170"/>
                  </a:moveTo>
                  <a:lnTo>
                    <a:pt x="199" y="85"/>
                  </a:lnTo>
                  <a:lnTo>
                    <a:pt x="199" y="28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14" y="255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5" name="Freeform 26"/>
            <p:cNvSpPr>
              <a:spLocks/>
            </p:cNvSpPr>
            <p:nvPr/>
          </p:nvSpPr>
          <p:spPr bwMode="auto">
            <a:xfrm>
              <a:off x="3160713" y="7096125"/>
              <a:ext cx="269875" cy="360363"/>
            </a:xfrm>
            <a:custGeom>
              <a:avLst/>
              <a:gdLst>
                <a:gd name="T0" fmla="*/ 179388 w 170"/>
                <a:gd name="T1" fmla="*/ 0 h 227"/>
                <a:gd name="T2" fmla="*/ 0 w 170"/>
                <a:gd name="T3" fmla="*/ 134938 h 227"/>
                <a:gd name="T4" fmla="*/ 90488 w 170"/>
                <a:gd name="T5" fmla="*/ 360363 h 227"/>
                <a:gd name="T6" fmla="*/ 269875 w 170"/>
                <a:gd name="T7" fmla="*/ 179388 h 227"/>
                <a:gd name="T8" fmla="*/ 179388 w 170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227">
                  <a:moveTo>
                    <a:pt x="113" y="0"/>
                  </a:moveTo>
                  <a:lnTo>
                    <a:pt x="0" y="85"/>
                  </a:lnTo>
                  <a:lnTo>
                    <a:pt x="57" y="227"/>
                  </a:lnTo>
                  <a:lnTo>
                    <a:pt x="170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6" name="Freeform 27"/>
            <p:cNvSpPr>
              <a:spLocks/>
            </p:cNvSpPr>
            <p:nvPr/>
          </p:nvSpPr>
          <p:spPr bwMode="auto">
            <a:xfrm>
              <a:off x="2890838" y="6510338"/>
              <a:ext cx="449262" cy="404812"/>
            </a:xfrm>
            <a:custGeom>
              <a:avLst/>
              <a:gdLst>
                <a:gd name="T0" fmla="*/ 88900 w 283"/>
                <a:gd name="T1" fmla="*/ 404812 h 255"/>
                <a:gd name="T2" fmla="*/ 0 w 283"/>
                <a:gd name="T3" fmla="*/ 315912 h 255"/>
                <a:gd name="T4" fmla="*/ 88900 w 283"/>
                <a:gd name="T5" fmla="*/ 180975 h 255"/>
                <a:gd name="T6" fmla="*/ 88900 w 283"/>
                <a:gd name="T7" fmla="*/ 90487 h 255"/>
                <a:gd name="T8" fmla="*/ 179387 w 283"/>
                <a:gd name="T9" fmla="*/ 46037 h 255"/>
                <a:gd name="T10" fmla="*/ 223837 w 283"/>
                <a:gd name="T11" fmla="*/ 0 h 255"/>
                <a:gd name="T12" fmla="*/ 314325 w 283"/>
                <a:gd name="T13" fmla="*/ 46037 h 255"/>
                <a:gd name="T14" fmla="*/ 360362 w 283"/>
                <a:gd name="T15" fmla="*/ 0 h 255"/>
                <a:gd name="T16" fmla="*/ 404812 w 283"/>
                <a:gd name="T17" fmla="*/ 46037 h 255"/>
                <a:gd name="T18" fmla="*/ 449262 w 283"/>
                <a:gd name="T19" fmla="*/ 134937 h 255"/>
                <a:gd name="T20" fmla="*/ 269875 w 283"/>
                <a:gd name="T21" fmla="*/ 134937 h 255"/>
                <a:gd name="T22" fmla="*/ 179387 w 283"/>
                <a:gd name="T23" fmla="*/ 225425 h 255"/>
                <a:gd name="T24" fmla="*/ 223837 w 283"/>
                <a:gd name="T25" fmla="*/ 315912 h 255"/>
                <a:gd name="T26" fmla="*/ 88900 w 283"/>
                <a:gd name="T27" fmla="*/ 404812 h 2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3" h="255">
                  <a:moveTo>
                    <a:pt x="56" y="255"/>
                  </a:moveTo>
                  <a:lnTo>
                    <a:pt x="0" y="199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113" y="29"/>
                  </a:lnTo>
                  <a:lnTo>
                    <a:pt x="141" y="0"/>
                  </a:lnTo>
                  <a:lnTo>
                    <a:pt x="198" y="29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83" y="85"/>
                  </a:lnTo>
                  <a:lnTo>
                    <a:pt x="170" y="85"/>
                  </a:lnTo>
                  <a:lnTo>
                    <a:pt x="113" y="142"/>
                  </a:lnTo>
                  <a:lnTo>
                    <a:pt x="141" y="199"/>
                  </a:lnTo>
                  <a:lnTo>
                    <a:pt x="56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7" name="Freeform 28"/>
            <p:cNvSpPr>
              <a:spLocks/>
            </p:cNvSpPr>
            <p:nvPr/>
          </p:nvSpPr>
          <p:spPr bwMode="auto">
            <a:xfrm>
              <a:off x="3070225" y="6645275"/>
              <a:ext cx="404813" cy="315913"/>
            </a:xfrm>
            <a:custGeom>
              <a:avLst/>
              <a:gdLst>
                <a:gd name="T0" fmla="*/ 269875 w 255"/>
                <a:gd name="T1" fmla="*/ 0 h 199"/>
                <a:gd name="T2" fmla="*/ 90488 w 255"/>
                <a:gd name="T3" fmla="*/ 0 h 199"/>
                <a:gd name="T4" fmla="*/ 0 w 255"/>
                <a:gd name="T5" fmla="*/ 90488 h 199"/>
                <a:gd name="T6" fmla="*/ 44450 w 255"/>
                <a:gd name="T7" fmla="*/ 180975 h 199"/>
                <a:gd name="T8" fmla="*/ 225425 w 255"/>
                <a:gd name="T9" fmla="*/ 225425 h 199"/>
                <a:gd name="T10" fmla="*/ 225425 w 255"/>
                <a:gd name="T11" fmla="*/ 315913 h 199"/>
                <a:gd name="T12" fmla="*/ 315913 w 255"/>
                <a:gd name="T13" fmla="*/ 269875 h 199"/>
                <a:gd name="T14" fmla="*/ 404813 w 255"/>
                <a:gd name="T15" fmla="*/ 180975 h 199"/>
                <a:gd name="T16" fmla="*/ 404813 w 255"/>
                <a:gd name="T17" fmla="*/ 90488 h 199"/>
                <a:gd name="T18" fmla="*/ 315913 w 255"/>
                <a:gd name="T19" fmla="*/ 90488 h 199"/>
                <a:gd name="T20" fmla="*/ 269875 w 255"/>
                <a:gd name="T21" fmla="*/ 0 h 1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5" h="199">
                  <a:moveTo>
                    <a:pt x="170" y="0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8" y="114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199" y="170"/>
                  </a:lnTo>
                  <a:lnTo>
                    <a:pt x="255" y="114"/>
                  </a:lnTo>
                  <a:lnTo>
                    <a:pt x="255" y="57"/>
                  </a:lnTo>
                  <a:lnTo>
                    <a:pt x="199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8" name="Freeform 29"/>
            <p:cNvSpPr>
              <a:spLocks/>
            </p:cNvSpPr>
            <p:nvPr/>
          </p:nvSpPr>
          <p:spPr bwMode="auto">
            <a:xfrm>
              <a:off x="2574925" y="6465888"/>
              <a:ext cx="404813" cy="360362"/>
            </a:xfrm>
            <a:custGeom>
              <a:avLst/>
              <a:gdLst>
                <a:gd name="T0" fmla="*/ 315913 w 255"/>
                <a:gd name="T1" fmla="*/ 360362 h 227"/>
                <a:gd name="T2" fmla="*/ 404813 w 255"/>
                <a:gd name="T3" fmla="*/ 225425 h 227"/>
                <a:gd name="T4" fmla="*/ 404813 w 255"/>
                <a:gd name="T5" fmla="*/ 134937 h 227"/>
                <a:gd name="T6" fmla="*/ 360363 w 255"/>
                <a:gd name="T7" fmla="*/ 0 h 227"/>
                <a:gd name="T8" fmla="*/ 269875 w 255"/>
                <a:gd name="T9" fmla="*/ 0 h 227"/>
                <a:gd name="T10" fmla="*/ 225425 w 255"/>
                <a:gd name="T11" fmla="*/ 44450 h 227"/>
                <a:gd name="T12" fmla="*/ 90488 w 255"/>
                <a:gd name="T13" fmla="*/ 0 h 227"/>
                <a:gd name="T14" fmla="*/ 90488 w 255"/>
                <a:gd name="T15" fmla="*/ 90487 h 227"/>
                <a:gd name="T16" fmla="*/ 46038 w 255"/>
                <a:gd name="T17" fmla="*/ 179387 h 227"/>
                <a:gd name="T18" fmla="*/ 0 w 255"/>
                <a:gd name="T19" fmla="*/ 360362 h 227"/>
                <a:gd name="T20" fmla="*/ 180975 w 255"/>
                <a:gd name="T21" fmla="*/ 314325 h 227"/>
                <a:gd name="T22" fmla="*/ 315913 w 255"/>
                <a:gd name="T23" fmla="*/ 360362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5" h="227">
                  <a:moveTo>
                    <a:pt x="199" y="227"/>
                  </a:moveTo>
                  <a:lnTo>
                    <a:pt x="255" y="142"/>
                  </a:lnTo>
                  <a:lnTo>
                    <a:pt x="255" y="85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29" y="113"/>
                  </a:lnTo>
                  <a:lnTo>
                    <a:pt x="0" y="227"/>
                  </a:lnTo>
                  <a:lnTo>
                    <a:pt x="114" y="198"/>
                  </a:lnTo>
                  <a:lnTo>
                    <a:pt x="199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9" name="Freeform 30"/>
            <p:cNvSpPr>
              <a:spLocks/>
            </p:cNvSpPr>
            <p:nvPr/>
          </p:nvSpPr>
          <p:spPr bwMode="auto">
            <a:xfrm>
              <a:off x="2079625" y="6330950"/>
              <a:ext cx="541338" cy="495300"/>
            </a:xfrm>
            <a:custGeom>
              <a:avLst/>
              <a:gdLst>
                <a:gd name="T0" fmla="*/ 495300 w 341"/>
                <a:gd name="T1" fmla="*/ 495300 h 312"/>
                <a:gd name="T2" fmla="*/ 406400 w 341"/>
                <a:gd name="T3" fmla="*/ 449263 h 312"/>
                <a:gd name="T4" fmla="*/ 406400 w 341"/>
                <a:gd name="T5" fmla="*/ 360363 h 312"/>
                <a:gd name="T6" fmla="*/ 360363 w 341"/>
                <a:gd name="T7" fmla="*/ 314325 h 312"/>
                <a:gd name="T8" fmla="*/ 315913 w 341"/>
                <a:gd name="T9" fmla="*/ 404813 h 312"/>
                <a:gd name="T10" fmla="*/ 271463 w 341"/>
                <a:gd name="T11" fmla="*/ 404813 h 312"/>
                <a:gd name="T12" fmla="*/ 225425 w 341"/>
                <a:gd name="T13" fmla="*/ 314325 h 312"/>
                <a:gd name="T14" fmla="*/ 134938 w 341"/>
                <a:gd name="T15" fmla="*/ 314325 h 312"/>
                <a:gd name="T16" fmla="*/ 90488 w 341"/>
                <a:gd name="T17" fmla="*/ 404813 h 312"/>
                <a:gd name="T18" fmla="*/ 46038 w 341"/>
                <a:gd name="T19" fmla="*/ 360363 h 312"/>
                <a:gd name="T20" fmla="*/ 0 w 341"/>
                <a:gd name="T21" fmla="*/ 134938 h 312"/>
                <a:gd name="T22" fmla="*/ 46038 w 341"/>
                <a:gd name="T23" fmla="*/ 44450 h 312"/>
                <a:gd name="T24" fmla="*/ 90488 w 341"/>
                <a:gd name="T25" fmla="*/ 90488 h 312"/>
                <a:gd name="T26" fmla="*/ 134938 w 341"/>
                <a:gd name="T27" fmla="*/ 0 h 312"/>
                <a:gd name="T28" fmla="*/ 271463 w 341"/>
                <a:gd name="T29" fmla="*/ 44450 h 312"/>
                <a:gd name="T30" fmla="*/ 271463 w 341"/>
                <a:gd name="T31" fmla="*/ 134938 h 312"/>
                <a:gd name="T32" fmla="*/ 406400 w 341"/>
                <a:gd name="T33" fmla="*/ 179388 h 312"/>
                <a:gd name="T34" fmla="*/ 495300 w 341"/>
                <a:gd name="T35" fmla="*/ 134938 h 312"/>
                <a:gd name="T36" fmla="*/ 541338 w 341"/>
                <a:gd name="T37" fmla="*/ 314325 h 312"/>
                <a:gd name="T38" fmla="*/ 495300 w 341"/>
                <a:gd name="T39" fmla="*/ 495300 h 3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41" h="312">
                  <a:moveTo>
                    <a:pt x="312" y="312"/>
                  </a:moveTo>
                  <a:lnTo>
                    <a:pt x="256" y="283"/>
                  </a:lnTo>
                  <a:lnTo>
                    <a:pt x="256" y="227"/>
                  </a:lnTo>
                  <a:lnTo>
                    <a:pt x="227" y="198"/>
                  </a:lnTo>
                  <a:lnTo>
                    <a:pt x="199" y="255"/>
                  </a:lnTo>
                  <a:lnTo>
                    <a:pt x="171" y="255"/>
                  </a:lnTo>
                  <a:lnTo>
                    <a:pt x="142" y="198"/>
                  </a:lnTo>
                  <a:lnTo>
                    <a:pt x="85" y="198"/>
                  </a:lnTo>
                  <a:lnTo>
                    <a:pt x="57" y="255"/>
                  </a:lnTo>
                  <a:lnTo>
                    <a:pt x="29" y="227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171" y="28"/>
                  </a:lnTo>
                  <a:lnTo>
                    <a:pt x="171" y="85"/>
                  </a:lnTo>
                  <a:lnTo>
                    <a:pt x="256" y="113"/>
                  </a:lnTo>
                  <a:lnTo>
                    <a:pt x="312" y="85"/>
                  </a:lnTo>
                  <a:lnTo>
                    <a:pt x="341" y="198"/>
                  </a:lnTo>
                  <a:lnTo>
                    <a:pt x="312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0" name="Freeform 31"/>
            <p:cNvSpPr>
              <a:spLocks/>
            </p:cNvSpPr>
            <p:nvPr/>
          </p:nvSpPr>
          <p:spPr bwMode="auto">
            <a:xfrm>
              <a:off x="2035175" y="6645275"/>
              <a:ext cx="450850" cy="585788"/>
            </a:xfrm>
            <a:custGeom>
              <a:avLst/>
              <a:gdLst>
                <a:gd name="T0" fmla="*/ 450850 w 284"/>
                <a:gd name="T1" fmla="*/ 134938 h 369"/>
                <a:gd name="T2" fmla="*/ 450850 w 284"/>
                <a:gd name="T3" fmla="*/ 46038 h 369"/>
                <a:gd name="T4" fmla="*/ 404813 w 284"/>
                <a:gd name="T5" fmla="*/ 0 h 369"/>
                <a:gd name="T6" fmla="*/ 360363 w 284"/>
                <a:gd name="T7" fmla="*/ 90488 h 369"/>
                <a:gd name="T8" fmla="*/ 315913 w 284"/>
                <a:gd name="T9" fmla="*/ 90488 h 369"/>
                <a:gd name="T10" fmla="*/ 269875 w 284"/>
                <a:gd name="T11" fmla="*/ 0 h 369"/>
                <a:gd name="T12" fmla="*/ 179388 w 284"/>
                <a:gd name="T13" fmla="*/ 0 h 369"/>
                <a:gd name="T14" fmla="*/ 134938 w 284"/>
                <a:gd name="T15" fmla="*/ 90488 h 369"/>
                <a:gd name="T16" fmla="*/ 90488 w 284"/>
                <a:gd name="T17" fmla="*/ 46038 h 369"/>
                <a:gd name="T18" fmla="*/ 0 w 284"/>
                <a:gd name="T19" fmla="*/ 0 h 369"/>
                <a:gd name="T20" fmla="*/ 0 w 284"/>
                <a:gd name="T21" fmla="*/ 90488 h 369"/>
                <a:gd name="T22" fmla="*/ 90488 w 284"/>
                <a:gd name="T23" fmla="*/ 134938 h 369"/>
                <a:gd name="T24" fmla="*/ 134938 w 284"/>
                <a:gd name="T25" fmla="*/ 180975 h 369"/>
                <a:gd name="T26" fmla="*/ 44450 w 284"/>
                <a:gd name="T27" fmla="*/ 360363 h 369"/>
                <a:gd name="T28" fmla="*/ 44450 w 284"/>
                <a:gd name="T29" fmla="*/ 541338 h 369"/>
                <a:gd name="T30" fmla="*/ 179388 w 284"/>
                <a:gd name="T31" fmla="*/ 585788 h 369"/>
                <a:gd name="T32" fmla="*/ 179388 w 284"/>
                <a:gd name="T33" fmla="*/ 450850 h 369"/>
                <a:gd name="T34" fmla="*/ 450850 w 284"/>
                <a:gd name="T35" fmla="*/ 134938 h 3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4" h="369">
                  <a:moveTo>
                    <a:pt x="284" y="85"/>
                  </a:moveTo>
                  <a:lnTo>
                    <a:pt x="284" y="29"/>
                  </a:lnTo>
                  <a:lnTo>
                    <a:pt x="255" y="0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57" y="29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85"/>
                  </a:lnTo>
                  <a:lnTo>
                    <a:pt x="85" y="114"/>
                  </a:lnTo>
                  <a:lnTo>
                    <a:pt x="28" y="227"/>
                  </a:lnTo>
                  <a:lnTo>
                    <a:pt x="28" y="341"/>
                  </a:lnTo>
                  <a:lnTo>
                    <a:pt x="113" y="369"/>
                  </a:lnTo>
                  <a:lnTo>
                    <a:pt x="113" y="284"/>
                  </a:lnTo>
                  <a:lnTo>
                    <a:pt x="284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1" name="Freeform 32"/>
            <p:cNvSpPr>
              <a:spLocks/>
            </p:cNvSpPr>
            <p:nvPr/>
          </p:nvSpPr>
          <p:spPr bwMode="auto">
            <a:xfrm>
              <a:off x="1360488" y="6645275"/>
              <a:ext cx="449262" cy="1035050"/>
            </a:xfrm>
            <a:custGeom>
              <a:avLst/>
              <a:gdLst>
                <a:gd name="T0" fmla="*/ 225425 w 283"/>
                <a:gd name="T1" fmla="*/ 1035050 h 652"/>
                <a:gd name="T2" fmla="*/ 269875 w 283"/>
                <a:gd name="T3" fmla="*/ 946150 h 652"/>
                <a:gd name="T4" fmla="*/ 360362 w 283"/>
                <a:gd name="T5" fmla="*/ 946150 h 652"/>
                <a:gd name="T6" fmla="*/ 449262 w 283"/>
                <a:gd name="T7" fmla="*/ 855663 h 652"/>
                <a:gd name="T8" fmla="*/ 360362 w 283"/>
                <a:gd name="T9" fmla="*/ 765175 h 652"/>
                <a:gd name="T10" fmla="*/ 314325 w 283"/>
                <a:gd name="T11" fmla="*/ 541338 h 652"/>
                <a:gd name="T12" fmla="*/ 225425 w 283"/>
                <a:gd name="T13" fmla="*/ 450850 h 652"/>
                <a:gd name="T14" fmla="*/ 314325 w 283"/>
                <a:gd name="T15" fmla="*/ 450850 h 652"/>
                <a:gd name="T16" fmla="*/ 360362 w 283"/>
                <a:gd name="T17" fmla="*/ 315913 h 652"/>
                <a:gd name="T18" fmla="*/ 314325 w 283"/>
                <a:gd name="T19" fmla="*/ 225425 h 652"/>
                <a:gd name="T20" fmla="*/ 449262 w 283"/>
                <a:gd name="T21" fmla="*/ 134938 h 652"/>
                <a:gd name="T22" fmla="*/ 404812 w 283"/>
                <a:gd name="T23" fmla="*/ 90488 h 652"/>
                <a:gd name="T24" fmla="*/ 269875 w 283"/>
                <a:gd name="T25" fmla="*/ 90488 h 652"/>
                <a:gd name="T26" fmla="*/ 314325 w 283"/>
                <a:gd name="T27" fmla="*/ 46038 h 652"/>
                <a:gd name="T28" fmla="*/ 134937 w 283"/>
                <a:gd name="T29" fmla="*/ 0 h 652"/>
                <a:gd name="T30" fmla="*/ 90487 w 283"/>
                <a:gd name="T31" fmla="*/ 360363 h 652"/>
                <a:gd name="T32" fmla="*/ 90487 w 283"/>
                <a:gd name="T33" fmla="*/ 541338 h 652"/>
                <a:gd name="T34" fmla="*/ 0 w 283"/>
                <a:gd name="T35" fmla="*/ 720725 h 652"/>
                <a:gd name="T36" fmla="*/ 90487 w 283"/>
                <a:gd name="T37" fmla="*/ 946150 h 652"/>
                <a:gd name="T38" fmla="*/ 134937 w 283"/>
                <a:gd name="T39" fmla="*/ 946150 h 652"/>
                <a:gd name="T40" fmla="*/ 225425 w 283"/>
                <a:gd name="T41" fmla="*/ 1035050 h 6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3" h="652">
                  <a:moveTo>
                    <a:pt x="142" y="652"/>
                  </a:moveTo>
                  <a:lnTo>
                    <a:pt x="170" y="596"/>
                  </a:lnTo>
                  <a:lnTo>
                    <a:pt x="227" y="596"/>
                  </a:lnTo>
                  <a:lnTo>
                    <a:pt x="283" y="539"/>
                  </a:lnTo>
                  <a:lnTo>
                    <a:pt x="227" y="482"/>
                  </a:lnTo>
                  <a:lnTo>
                    <a:pt x="198" y="341"/>
                  </a:lnTo>
                  <a:lnTo>
                    <a:pt x="142" y="284"/>
                  </a:lnTo>
                  <a:lnTo>
                    <a:pt x="198" y="284"/>
                  </a:lnTo>
                  <a:lnTo>
                    <a:pt x="227" y="199"/>
                  </a:lnTo>
                  <a:lnTo>
                    <a:pt x="198" y="142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170" y="57"/>
                  </a:lnTo>
                  <a:lnTo>
                    <a:pt x="198" y="29"/>
                  </a:lnTo>
                  <a:lnTo>
                    <a:pt x="85" y="0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0" y="454"/>
                  </a:lnTo>
                  <a:lnTo>
                    <a:pt x="57" y="596"/>
                  </a:lnTo>
                  <a:lnTo>
                    <a:pt x="85" y="596"/>
                  </a:lnTo>
                  <a:lnTo>
                    <a:pt x="142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2" name="Freeform 33"/>
            <p:cNvSpPr>
              <a:spLocks/>
            </p:cNvSpPr>
            <p:nvPr/>
          </p:nvSpPr>
          <p:spPr bwMode="auto">
            <a:xfrm>
              <a:off x="1585913" y="6645275"/>
              <a:ext cx="584200" cy="765175"/>
            </a:xfrm>
            <a:custGeom>
              <a:avLst/>
              <a:gdLst>
                <a:gd name="T0" fmla="*/ 449263 w 368"/>
                <a:gd name="T1" fmla="*/ 0 h 482"/>
                <a:gd name="T2" fmla="*/ 358775 w 368"/>
                <a:gd name="T3" fmla="*/ 46038 h 482"/>
                <a:gd name="T4" fmla="*/ 404813 w 368"/>
                <a:gd name="T5" fmla="*/ 134938 h 482"/>
                <a:gd name="T6" fmla="*/ 314325 w 368"/>
                <a:gd name="T7" fmla="*/ 180975 h 482"/>
                <a:gd name="T8" fmla="*/ 223838 w 368"/>
                <a:gd name="T9" fmla="*/ 134938 h 482"/>
                <a:gd name="T10" fmla="*/ 88900 w 368"/>
                <a:gd name="T11" fmla="*/ 225425 h 482"/>
                <a:gd name="T12" fmla="*/ 134938 w 368"/>
                <a:gd name="T13" fmla="*/ 315913 h 482"/>
                <a:gd name="T14" fmla="*/ 88900 w 368"/>
                <a:gd name="T15" fmla="*/ 450850 h 482"/>
                <a:gd name="T16" fmla="*/ 0 w 368"/>
                <a:gd name="T17" fmla="*/ 450850 h 482"/>
                <a:gd name="T18" fmla="*/ 88900 w 368"/>
                <a:gd name="T19" fmla="*/ 541338 h 482"/>
                <a:gd name="T20" fmla="*/ 134938 w 368"/>
                <a:gd name="T21" fmla="*/ 765175 h 482"/>
                <a:gd name="T22" fmla="*/ 179388 w 368"/>
                <a:gd name="T23" fmla="*/ 720725 h 482"/>
                <a:gd name="T24" fmla="*/ 223838 w 368"/>
                <a:gd name="T25" fmla="*/ 765175 h 482"/>
                <a:gd name="T26" fmla="*/ 269875 w 368"/>
                <a:gd name="T27" fmla="*/ 720725 h 482"/>
                <a:gd name="T28" fmla="*/ 269875 w 368"/>
                <a:gd name="T29" fmla="*/ 630238 h 482"/>
                <a:gd name="T30" fmla="*/ 493713 w 368"/>
                <a:gd name="T31" fmla="*/ 541338 h 482"/>
                <a:gd name="T32" fmla="*/ 493713 w 368"/>
                <a:gd name="T33" fmla="*/ 360363 h 482"/>
                <a:gd name="T34" fmla="*/ 584200 w 368"/>
                <a:gd name="T35" fmla="*/ 180975 h 482"/>
                <a:gd name="T36" fmla="*/ 539750 w 368"/>
                <a:gd name="T37" fmla="*/ 134938 h 482"/>
                <a:gd name="T38" fmla="*/ 449263 w 368"/>
                <a:gd name="T39" fmla="*/ 90488 h 482"/>
                <a:gd name="T40" fmla="*/ 449263 w 368"/>
                <a:gd name="T41" fmla="*/ 0 h 48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68" h="482">
                  <a:moveTo>
                    <a:pt x="283" y="0"/>
                  </a:moveTo>
                  <a:lnTo>
                    <a:pt x="226" y="29"/>
                  </a:lnTo>
                  <a:lnTo>
                    <a:pt x="255" y="85"/>
                  </a:lnTo>
                  <a:lnTo>
                    <a:pt x="198" y="114"/>
                  </a:lnTo>
                  <a:lnTo>
                    <a:pt x="141" y="85"/>
                  </a:lnTo>
                  <a:lnTo>
                    <a:pt x="56" y="142"/>
                  </a:lnTo>
                  <a:lnTo>
                    <a:pt x="85" y="199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56" y="341"/>
                  </a:lnTo>
                  <a:lnTo>
                    <a:pt x="85" y="482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311" y="341"/>
                  </a:lnTo>
                  <a:lnTo>
                    <a:pt x="311" y="227"/>
                  </a:lnTo>
                  <a:lnTo>
                    <a:pt x="368" y="114"/>
                  </a:lnTo>
                  <a:lnTo>
                    <a:pt x="340" y="85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3" name="Freeform 34"/>
            <p:cNvSpPr>
              <a:spLocks/>
            </p:cNvSpPr>
            <p:nvPr/>
          </p:nvSpPr>
          <p:spPr bwMode="auto">
            <a:xfrm>
              <a:off x="1495425" y="6286500"/>
              <a:ext cx="630238" cy="539750"/>
            </a:xfrm>
            <a:custGeom>
              <a:avLst/>
              <a:gdLst>
                <a:gd name="T0" fmla="*/ 630238 w 397"/>
                <a:gd name="T1" fmla="*/ 88900 h 340"/>
                <a:gd name="T2" fmla="*/ 539750 w 397"/>
                <a:gd name="T3" fmla="*/ 0 h 340"/>
                <a:gd name="T4" fmla="*/ 314325 w 397"/>
                <a:gd name="T5" fmla="*/ 223838 h 340"/>
                <a:gd name="T6" fmla="*/ 0 w 397"/>
                <a:gd name="T7" fmla="*/ 314325 h 340"/>
                <a:gd name="T8" fmla="*/ 0 w 397"/>
                <a:gd name="T9" fmla="*/ 358775 h 340"/>
                <a:gd name="T10" fmla="*/ 179388 w 397"/>
                <a:gd name="T11" fmla="*/ 404813 h 340"/>
                <a:gd name="T12" fmla="*/ 134938 w 397"/>
                <a:gd name="T13" fmla="*/ 449263 h 340"/>
                <a:gd name="T14" fmla="*/ 269875 w 397"/>
                <a:gd name="T15" fmla="*/ 449263 h 340"/>
                <a:gd name="T16" fmla="*/ 314325 w 397"/>
                <a:gd name="T17" fmla="*/ 493713 h 340"/>
                <a:gd name="T18" fmla="*/ 404813 w 397"/>
                <a:gd name="T19" fmla="*/ 539750 h 340"/>
                <a:gd name="T20" fmla="*/ 495300 w 397"/>
                <a:gd name="T21" fmla="*/ 493713 h 340"/>
                <a:gd name="T22" fmla="*/ 449263 w 397"/>
                <a:gd name="T23" fmla="*/ 404813 h 340"/>
                <a:gd name="T24" fmla="*/ 539750 w 397"/>
                <a:gd name="T25" fmla="*/ 358775 h 340"/>
                <a:gd name="T26" fmla="*/ 630238 w 397"/>
                <a:gd name="T27" fmla="*/ 404813 h 340"/>
                <a:gd name="T28" fmla="*/ 584200 w 397"/>
                <a:gd name="T29" fmla="*/ 179388 h 340"/>
                <a:gd name="T30" fmla="*/ 630238 w 397"/>
                <a:gd name="T31" fmla="*/ 88900 h 3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40">
                  <a:moveTo>
                    <a:pt x="397" y="56"/>
                  </a:moveTo>
                  <a:lnTo>
                    <a:pt x="340" y="0"/>
                  </a:lnTo>
                  <a:lnTo>
                    <a:pt x="198" y="141"/>
                  </a:lnTo>
                  <a:lnTo>
                    <a:pt x="0" y="198"/>
                  </a:lnTo>
                  <a:lnTo>
                    <a:pt x="0" y="226"/>
                  </a:lnTo>
                  <a:lnTo>
                    <a:pt x="113" y="255"/>
                  </a:lnTo>
                  <a:lnTo>
                    <a:pt x="85" y="283"/>
                  </a:lnTo>
                  <a:lnTo>
                    <a:pt x="170" y="283"/>
                  </a:lnTo>
                  <a:lnTo>
                    <a:pt x="198" y="311"/>
                  </a:lnTo>
                  <a:lnTo>
                    <a:pt x="255" y="340"/>
                  </a:lnTo>
                  <a:lnTo>
                    <a:pt x="312" y="311"/>
                  </a:lnTo>
                  <a:lnTo>
                    <a:pt x="283" y="255"/>
                  </a:lnTo>
                  <a:lnTo>
                    <a:pt x="340" y="226"/>
                  </a:lnTo>
                  <a:lnTo>
                    <a:pt x="397" y="255"/>
                  </a:lnTo>
                  <a:lnTo>
                    <a:pt x="368" y="113"/>
                  </a:lnTo>
                  <a:lnTo>
                    <a:pt x="397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4" name="Freeform 35"/>
            <p:cNvSpPr>
              <a:spLocks/>
            </p:cNvSpPr>
            <p:nvPr/>
          </p:nvSpPr>
          <p:spPr bwMode="auto">
            <a:xfrm>
              <a:off x="2214563" y="6061075"/>
              <a:ext cx="180975" cy="314325"/>
            </a:xfrm>
            <a:custGeom>
              <a:avLst/>
              <a:gdLst>
                <a:gd name="T0" fmla="*/ 0 w 114"/>
                <a:gd name="T1" fmla="*/ 269875 h 198"/>
                <a:gd name="T2" fmla="*/ 136525 w 114"/>
                <a:gd name="T3" fmla="*/ 314325 h 198"/>
                <a:gd name="T4" fmla="*/ 180975 w 114"/>
                <a:gd name="T5" fmla="*/ 269875 h 198"/>
                <a:gd name="T6" fmla="*/ 90488 w 114"/>
                <a:gd name="T7" fmla="*/ 0 h 198"/>
                <a:gd name="T8" fmla="*/ 46038 w 114"/>
                <a:gd name="T9" fmla="*/ 44450 h 198"/>
                <a:gd name="T10" fmla="*/ 0 w 114"/>
                <a:gd name="T11" fmla="*/ 269875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4" h="198">
                  <a:moveTo>
                    <a:pt x="0" y="170"/>
                  </a:moveTo>
                  <a:lnTo>
                    <a:pt x="86" y="198"/>
                  </a:lnTo>
                  <a:lnTo>
                    <a:pt x="114" y="170"/>
                  </a:lnTo>
                  <a:lnTo>
                    <a:pt x="57" y="0"/>
                  </a:lnTo>
                  <a:lnTo>
                    <a:pt x="29" y="28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5" name="Freeform 36"/>
            <p:cNvSpPr>
              <a:spLocks/>
            </p:cNvSpPr>
            <p:nvPr/>
          </p:nvSpPr>
          <p:spPr bwMode="auto">
            <a:xfrm>
              <a:off x="4330700" y="5700713"/>
              <a:ext cx="225425" cy="404812"/>
            </a:xfrm>
            <a:custGeom>
              <a:avLst/>
              <a:gdLst>
                <a:gd name="T0" fmla="*/ 134938 w 142"/>
                <a:gd name="T1" fmla="*/ 0 h 255"/>
                <a:gd name="T2" fmla="*/ 90488 w 142"/>
                <a:gd name="T3" fmla="*/ 134937 h 255"/>
                <a:gd name="T4" fmla="*/ 0 w 142"/>
                <a:gd name="T5" fmla="*/ 179387 h 255"/>
                <a:gd name="T6" fmla="*/ 90488 w 142"/>
                <a:gd name="T7" fmla="*/ 269875 h 255"/>
                <a:gd name="T8" fmla="*/ 44450 w 142"/>
                <a:gd name="T9" fmla="*/ 360362 h 255"/>
                <a:gd name="T10" fmla="*/ 44450 w 142"/>
                <a:gd name="T11" fmla="*/ 404812 h 255"/>
                <a:gd name="T12" fmla="*/ 134938 w 142"/>
                <a:gd name="T13" fmla="*/ 360362 h 255"/>
                <a:gd name="T14" fmla="*/ 225425 w 142"/>
                <a:gd name="T15" fmla="*/ 314325 h 255"/>
                <a:gd name="T16" fmla="*/ 179388 w 142"/>
                <a:gd name="T17" fmla="*/ 179387 h 255"/>
                <a:gd name="T18" fmla="*/ 225425 w 142"/>
                <a:gd name="T19" fmla="*/ 90487 h 255"/>
                <a:gd name="T20" fmla="*/ 225425 w 142"/>
                <a:gd name="T21" fmla="*/ 0 h 255"/>
                <a:gd name="T22" fmla="*/ 134938 w 142"/>
                <a:gd name="T23" fmla="*/ 0 h 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2" h="255">
                  <a:moveTo>
                    <a:pt x="85" y="0"/>
                  </a:moveTo>
                  <a:lnTo>
                    <a:pt x="57" y="85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28" y="227"/>
                  </a:lnTo>
                  <a:lnTo>
                    <a:pt x="28" y="255"/>
                  </a:lnTo>
                  <a:lnTo>
                    <a:pt x="85" y="227"/>
                  </a:lnTo>
                  <a:lnTo>
                    <a:pt x="142" y="198"/>
                  </a:lnTo>
                  <a:lnTo>
                    <a:pt x="113" y="113"/>
                  </a:lnTo>
                  <a:lnTo>
                    <a:pt x="142" y="57"/>
                  </a:lnTo>
                  <a:lnTo>
                    <a:pt x="142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6" name="Freeform 37"/>
            <p:cNvSpPr>
              <a:spLocks/>
            </p:cNvSpPr>
            <p:nvPr/>
          </p:nvSpPr>
          <p:spPr bwMode="auto">
            <a:xfrm>
              <a:off x="4240213" y="5610225"/>
              <a:ext cx="225425" cy="269875"/>
            </a:xfrm>
            <a:custGeom>
              <a:avLst/>
              <a:gdLst>
                <a:gd name="T0" fmla="*/ 225425 w 142"/>
                <a:gd name="T1" fmla="*/ 90488 h 170"/>
                <a:gd name="T2" fmla="*/ 180975 w 142"/>
                <a:gd name="T3" fmla="*/ 0 h 170"/>
                <a:gd name="T4" fmla="*/ 0 w 142"/>
                <a:gd name="T5" fmla="*/ 134938 h 170"/>
                <a:gd name="T6" fmla="*/ 46038 w 142"/>
                <a:gd name="T7" fmla="*/ 269875 h 170"/>
                <a:gd name="T8" fmla="*/ 90488 w 142"/>
                <a:gd name="T9" fmla="*/ 269875 h 170"/>
                <a:gd name="T10" fmla="*/ 180975 w 142"/>
                <a:gd name="T11" fmla="*/ 225425 h 170"/>
                <a:gd name="T12" fmla="*/ 225425 w 142"/>
                <a:gd name="T13" fmla="*/ 90488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2" h="170">
                  <a:moveTo>
                    <a:pt x="142" y="57"/>
                  </a:moveTo>
                  <a:lnTo>
                    <a:pt x="114" y="0"/>
                  </a:lnTo>
                  <a:lnTo>
                    <a:pt x="0" y="85"/>
                  </a:lnTo>
                  <a:lnTo>
                    <a:pt x="29" y="170"/>
                  </a:lnTo>
                  <a:lnTo>
                    <a:pt x="57" y="170"/>
                  </a:lnTo>
                  <a:lnTo>
                    <a:pt x="114" y="142"/>
                  </a:lnTo>
                  <a:lnTo>
                    <a:pt x="142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7" name="Freeform 38"/>
            <p:cNvSpPr>
              <a:spLocks/>
            </p:cNvSpPr>
            <p:nvPr/>
          </p:nvSpPr>
          <p:spPr bwMode="auto">
            <a:xfrm>
              <a:off x="4556125" y="6061075"/>
              <a:ext cx="358775" cy="495300"/>
            </a:xfrm>
            <a:custGeom>
              <a:avLst/>
              <a:gdLst>
                <a:gd name="T0" fmla="*/ 179388 w 226"/>
                <a:gd name="T1" fmla="*/ 0 h 312"/>
                <a:gd name="T2" fmla="*/ 44450 w 226"/>
                <a:gd name="T3" fmla="*/ 88900 h 312"/>
                <a:gd name="T4" fmla="*/ 0 w 226"/>
                <a:gd name="T5" fmla="*/ 314325 h 312"/>
                <a:gd name="T6" fmla="*/ 0 w 226"/>
                <a:gd name="T7" fmla="*/ 404813 h 312"/>
                <a:gd name="T8" fmla="*/ 88900 w 226"/>
                <a:gd name="T9" fmla="*/ 495300 h 312"/>
                <a:gd name="T10" fmla="*/ 358775 w 226"/>
                <a:gd name="T11" fmla="*/ 134938 h 312"/>
                <a:gd name="T12" fmla="*/ 269875 w 226"/>
                <a:gd name="T13" fmla="*/ 44450 h 312"/>
                <a:gd name="T14" fmla="*/ 179388 w 226"/>
                <a:gd name="T15" fmla="*/ 0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6" h="312">
                  <a:moveTo>
                    <a:pt x="113" y="0"/>
                  </a:moveTo>
                  <a:lnTo>
                    <a:pt x="28" y="56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226" y="85"/>
                  </a:lnTo>
                  <a:lnTo>
                    <a:pt x="170" y="28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8" name="Freeform 39"/>
            <p:cNvSpPr>
              <a:spLocks/>
            </p:cNvSpPr>
            <p:nvPr/>
          </p:nvSpPr>
          <p:spPr bwMode="auto">
            <a:xfrm>
              <a:off x="4600575" y="6149975"/>
              <a:ext cx="539750" cy="676275"/>
            </a:xfrm>
            <a:custGeom>
              <a:avLst/>
              <a:gdLst>
                <a:gd name="T0" fmla="*/ 314325 w 340"/>
                <a:gd name="T1" fmla="*/ 46038 h 426"/>
                <a:gd name="T2" fmla="*/ 44450 w 340"/>
                <a:gd name="T3" fmla="*/ 406400 h 426"/>
                <a:gd name="T4" fmla="*/ 90488 w 340"/>
                <a:gd name="T5" fmla="*/ 450850 h 426"/>
                <a:gd name="T6" fmla="*/ 0 w 340"/>
                <a:gd name="T7" fmla="*/ 630238 h 426"/>
                <a:gd name="T8" fmla="*/ 134938 w 340"/>
                <a:gd name="T9" fmla="*/ 676275 h 426"/>
                <a:gd name="T10" fmla="*/ 179388 w 340"/>
                <a:gd name="T11" fmla="*/ 585788 h 426"/>
                <a:gd name="T12" fmla="*/ 314325 w 340"/>
                <a:gd name="T13" fmla="*/ 495300 h 426"/>
                <a:gd name="T14" fmla="*/ 360363 w 340"/>
                <a:gd name="T15" fmla="*/ 541338 h 426"/>
                <a:gd name="T16" fmla="*/ 360363 w 340"/>
                <a:gd name="T17" fmla="*/ 360363 h 426"/>
                <a:gd name="T18" fmla="*/ 450850 w 340"/>
                <a:gd name="T19" fmla="*/ 315913 h 426"/>
                <a:gd name="T20" fmla="*/ 539750 w 340"/>
                <a:gd name="T21" fmla="*/ 136525 h 426"/>
                <a:gd name="T22" fmla="*/ 495300 w 340"/>
                <a:gd name="T23" fmla="*/ 0 h 426"/>
                <a:gd name="T24" fmla="*/ 404813 w 340"/>
                <a:gd name="T25" fmla="*/ 46038 h 426"/>
                <a:gd name="T26" fmla="*/ 314325 w 340"/>
                <a:gd name="T27" fmla="*/ 46038 h 4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0" h="426">
                  <a:moveTo>
                    <a:pt x="198" y="29"/>
                  </a:moveTo>
                  <a:lnTo>
                    <a:pt x="28" y="256"/>
                  </a:lnTo>
                  <a:lnTo>
                    <a:pt x="57" y="284"/>
                  </a:lnTo>
                  <a:lnTo>
                    <a:pt x="0" y="397"/>
                  </a:lnTo>
                  <a:lnTo>
                    <a:pt x="85" y="426"/>
                  </a:lnTo>
                  <a:lnTo>
                    <a:pt x="113" y="369"/>
                  </a:lnTo>
                  <a:lnTo>
                    <a:pt x="198" y="312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284" y="199"/>
                  </a:lnTo>
                  <a:lnTo>
                    <a:pt x="340" y="86"/>
                  </a:lnTo>
                  <a:lnTo>
                    <a:pt x="312" y="0"/>
                  </a:lnTo>
                  <a:lnTo>
                    <a:pt x="255" y="29"/>
                  </a:lnTo>
                  <a:lnTo>
                    <a:pt x="198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9" name="Freeform 40"/>
            <p:cNvSpPr>
              <a:spLocks/>
            </p:cNvSpPr>
            <p:nvPr/>
          </p:nvSpPr>
          <p:spPr bwMode="auto">
            <a:xfrm>
              <a:off x="3879850" y="6330950"/>
              <a:ext cx="811213" cy="449263"/>
            </a:xfrm>
            <a:custGeom>
              <a:avLst/>
              <a:gdLst>
                <a:gd name="T0" fmla="*/ 720725 w 511"/>
                <a:gd name="T1" fmla="*/ 449263 h 283"/>
                <a:gd name="T2" fmla="*/ 495300 w 511"/>
                <a:gd name="T3" fmla="*/ 314325 h 283"/>
                <a:gd name="T4" fmla="*/ 134938 w 511"/>
                <a:gd name="T5" fmla="*/ 449263 h 283"/>
                <a:gd name="T6" fmla="*/ 46038 w 511"/>
                <a:gd name="T7" fmla="*/ 404813 h 283"/>
                <a:gd name="T8" fmla="*/ 0 w 511"/>
                <a:gd name="T9" fmla="*/ 225425 h 283"/>
                <a:gd name="T10" fmla="*/ 134938 w 511"/>
                <a:gd name="T11" fmla="*/ 179388 h 283"/>
                <a:gd name="T12" fmla="*/ 134938 w 511"/>
                <a:gd name="T13" fmla="*/ 44450 h 283"/>
                <a:gd name="T14" fmla="*/ 360363 w 511"/>
                <a:gd name="T15" fmla="*/ 90488 h 283"/>
                <a:gd name="T16" fmla="*/ 450850 w 511"/>
                <a:gd name="T17" fmla="*/ 0 h 283"/>
                <a:gd name="T18" fmla="*/ 585788 w 511"/>
                <a:gd name="T19" fmla="*/ 44450 h 283"/>
                <a:gd name="T20" fmla="*/ 676275 w 511"/>
                <a:gd name="T21" fmla="*/ 44450 h 283"/>
                <a:gd name="T22" fmla="*/ 676275 w 511"/>
                <a:gd name="T23" fmla="*/ 134938 h 283"/>
                <a:gd name="T24" fmla="*/ 811213 w 511"/>
                <a:gd name="T25" fmla="*/ 269875 h 283"/>
                <a:gd name="T26" fmla="*/ 720725 w 511"/>
                <a:gd name="T27" fmla="*/ 449263 h 2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1" h="283">
                  <a:moveTo>
                    <a:pt x="454" y="283"/>
                  </a:moveTo>
                  <a:lnTo>
                    <a:pt x="312" y="198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142"/>
                  </a:lnTo>
                  <a:lnTo>
                    <a:pt x="85" y="113"/>
                  </a:lnTo>
                  <a:lnTo>
                    <a:pt x="85" y="28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69" y="28"/>
                  </a:lnTo>
                  <a:lnTo>
                    <a:pt x="426" y="28"/>
                  </a:lnTo>
                  <a:lnTo>
                    <a:pt x="426" y="85"/>
                  </a:lnTo>
                  <a:lnTo>
                    <a:pt x="511" y="170"/>
                  </a:lnTo>
                  <a:lnTo>
                    <a:pt x="454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0" name="Freeform 41"/>
            <p:cNvSpPr>
              <a:spLocks/>
            </p:cNvSpPr>
            <p:nvPr/>
          </p:nvSpPr>
          <p:spPr bwMode="auto">
            <a:xfrm>
              <a:off x="3609975" y="6015038"/>
              <a:ext cx="1125538" cy="541337"/>
            </a:xfrm>
            <a:custGeom>
              <a:avLst/>
              <a:gdLst>
                <a:gd name="T0" fmla="*/ 269875 w 709"/>
                <a:gd name="T1" fmla="*/ 541337 h 341"/>
                <a:gd name="T2" fmla="*/ 404813 w 709"/>
                <a:gd name="T3" fmla="*/ 495300 h 341"/>
                <a:gd name="T4" fmla="*/ 404813 w 709"/>
                <a:gd name="T5" fmla="*/ 360362 h 341"/>
                <a:gd name="T6" fmla="*/ 630238 w 709"/>
                <a:gd name="T7" fmla="*/ 406400 h 341"/>
                <a:gd name="T8" fmla="*/ 720725 w 709"/>
                <a:gd name="T9" fmla="*/ 315912 h 341"/>
                <a:gd name="T10" fmla="*/ 855663 w 709"/>
                <a:gd name="T11" fmla="*/ 360362 h 341"/>
                <a:gd name="T12" fmla="*/ 946150 w 709"/>
                <a:gd name="T13" fmla="*/ 360362 h 341"/>
                <a:gd name="T14" fmla="*/ 990600 w 709"/>
                <a:gd name="T15" fmla="*/ 134937 h 341"/>
                <a:gd name="T16" fmla="*/ 1125538 w 709"/>
                <a:gd name="T17" fmla="*/ 46037 h 341"/>
                <a:gd name="T18" fmla="*/ 946150 w 709"/>
                <a:gd name="T19" fmla="*/ 0 h 341"/>
                <a:gd name="T20" fmla="*/ 765175 w 709"/>
                <a:gd name="T21" fmla="*/ 90487 h 341"/>
                <a:gd name="T22" fmla="*/ 765175 w 709"/>
                <a:gd name="T23" fmla="*/ 46037 h 341"/>
                <a:gd name="T24" fmla="*/ 630238 w 709"/>
                <a:gd name="T25" fmla="*/ 225425 h 341"/>
                <a:gd name="T26" fmla="*/ 315913 w 709"/>
                <a:gd name="T27" fmla="*/ 271462 h 341"/>
                <a:gd name="T28" fmla="*/ 225425 w 709"/>
                <a:gd name="T29" fmla="*/ 225425 h 341"/>
                <a:gd name="T30" fmla="*/ 90488 w 709"/>
                <a:gd name="T31" fmla="*/ 225425 h 341"/>
                <a:gd name="T32" fmla="*/ 90488 w 709"/>
                <a:gd name="T33" fmla="*/ 315912 h 341"/>
                <a:gd name="T34" fmla="*/ 46038 w 709"/>
                <a:gd name="T35" fmla="*/ 315912 h 341"/>
                <a:gd name="T36" fmla="*/ 0 w 709"/>
                <a:gd name="T37" fmla="*/ 406400 h 341"/>
                <a:gd name="T38" fmla="*/ 46038 w 709"/>
                <a:gd name="T39" fmla="*/ 541337 h 341"/>
                <a:gd name="T40" fmla="*/ 134938 w 709"/>
                <a:gd name="T41" fmla="*/ 495300 h 341"/>
                <a:gd name="T42" fmla="*/ 269875 w 709"/>
                <a:gd name="T43" fmla="*/ 541337 h 34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09" h="341">
                  <a:moveTo>
                    <a:pt x="170" y="341"/>
                  </a:moveTo>
                  <a:lnTo>
                    <a:pt x="255" y="312"/>
                  </a:lnTo>
                  <a:lnTo>
                    <a:pt x="255" y="227"/>
                  </a:lnTo>
                  <a:lnTo>
                    <a:pt x="397" y="256"/>
                  </a:lnTo>
                  <a:lnTo>
                    <a:pt x="454" y="199"/>
                  </a:lnTo>
                  <a:lnTo>
                    <a:pt x="539" y="227"/>
                  </a:lnTo>
                  <a:lnTo>
                    <a:pt x="596" y="227"/>
                  </a:lnTo>
                  <a:lnTo>
                    <a:pt x="624" y="85"/>
                  </a:lnTo>
                  <a:lnTo>
                    <a:pt x="709" y="29"/>
                  </a:lnTo>
                  <a:lnTo>
                    <a:pt x="596" y="0"/>
                  </a:lnTo>
                  <a:lnTo>
                    <a:pt x="482" y="57"/>
                  </a:lnTo>
                  <a:lnTo>
                    <a:pt x="482" y="29"/>
                  </a:lnTo>
                  <a:lnTo>
                    <a:pt x="397" y="142"/>
                  </a:lnTo>
                  <a:lnTo>
                    <a:pt x="199" y="171"/>
                  </a:lnTo>
                  <a:lnTo>
                    <a:pt x="142" y="142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29" y="199"/>
                  </a:lnTo>
                  <a:lnTo>
                    <a:pt x="0" y="256"/>
                  </a:lnTo>
                  <a:lnTo>
                    <a:pt x="29" y="341"/>
                  </a:lnTo>
                  <a:lnTo>
                    <a:pt x="85" y="312"/>
                  </a:lnTo>
                  <a:lnTo>
                    <a:pt x="170" y="3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1" name="Freeform 42"/>
            <p:cNvSpPr>
              <a:spLocks/>
            </p:cNvSpPr>
            <p:nvPr/>
          </p:nvSpPr>
          <p:spPr bwMode="auto">
            <a:xfrm>
              <a:off x="3475038" y="6510338"/>
              <a:ext cx="539750" cy="585787"/>
            </a:xfrm>
            <a:custGeom>
              <a:avLst/>
              <a:gdLst>
                <a:gd name="T0" fmla="*/ 180975 w 340"/>
                <a:gd name="T1" fmla="*/ 46037 h 369"/>
                <a:gd name="T2" fmla="*/ 90488 w 340"/>
                <a:gd name="T3" fmla="*/ 180975 h 369"/>
                <a:gd name="T4" fmla="*/ 0 w 340"/>
                <a:gd name="T5" fmla="*/ 225425 h 369"/>
                <a:gd name="T6" fmla="*/ 0 w 340"/>
                <a:gd name="T7" fmla="*/ 315912 h 369"/>
                <a:gd name="T8" fmla="*/ 134938 w 340"/>
                <a:gd name="T9" fmla="*/ 404812 h 369"/>
                <a:gd name="T10" fmla="*/ 134938 w 340"/>
                <a:gd name="T11" fmla="*/ 495300 h 369"/>
                <a:gd name="T12" fmla="*/ 225425 w 340"/>
                <a:gd name="T13" fmla="*/ 585787 h 369"/>
                <a:gd name="T14" fmla="*/ 539750 w 340"/>
                <a:gd name="T15" fmla="*/ 269875 h 369"/>
                <a:gd name="T16" fmla="*/ 450850 w 340"/>
                <a:gd name="T17" fmla="*/ 225425 h 369"/>
                <a:gd name="T18" fmla="*/ 404813 w 340"/>
                <a:gd name="T19" fmla="*/ 46037 h 369"/>
                <a:gd name="T20" fmla="*/ 269875 w 340"/>
                <a:gd name="T21" fmla="*/ 0 h 369"/>
                <a:gd name="T22" fmla="*/ 180975 w 340"/>
                <a:gd name="T23" fmla="*/ 46037 h 36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0" h="369">
                  <a:moveTo>
                    <a:pt x="114" y="29"/>
                  </a:moveTo>
                  <a:lnTo>
                    <a:pt x="57" y="114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85" y="255"/>
                  </a:lnTo>
                  <a:lnTo>
                    <a:pt x="85" y="312"/>
                  </a:lnTo>
                  <a:lnTo>
                    <a:pt x="142" y="369"/>
                  </a:lnTo>
                  <a:lnTo>
                    <a:pt x="340" y="170"/>
                  </a:lnTo>
                  <a:lnTo>
                    <a:pt x="284" y="142"/>
                  </a:lnTo>
                  <a:lnTo>
                    <a:pt x="255" y="29"/>
                  </a:lnTo>
                  <a:lnTo>
                    <a:pt x="170" y="0"/>
                  </a:lnTo>
                  <a:lnTo>
                    <a:pt x="114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2" name="Freeform 43"/>
            <p:cNvSpPr>
              <a:spLocks/>
            </p:cNvSpPr>
            <p:nvPr/>
          </p:nvSpPr>
          <p:spPr bwMode="auto">
            <a:xfrm>
              <a:off x="3295650" y="6240463"/>
              <a:ext cx="360363" cy="495300"/>
            </a:xfrm>
            <a:custGeom>
              <a:avLst/>
              <a:gdLst>
                <a:gd name="T0" fmla="*/ 0 w 227"/>
                <a:gd name="T1" fmla="*/ 315913 h 312"/>
                <a:gd name="T2" fmla="*/ 90488 w 227"/>
                <a:gd name="T3" fmla="*/ 495300 h 312"/>
                <a:gd name="T4" fmla="*/ 179388 w 227"/>
                <a:gd name="T5" fmla="*/ 495300 h 312"/>
                <a:gd name="T6" fmla="*/ 269875 w 227"/>
                <a:gd name="T7" fmla="*/ 450850 h 312"/>
                <a:gd name="T8" fmla="*/ 360363 w 227"/>
                <a:gd name="T9" fmla="*/ 315913 h 312"/>
                <a:gd name="T10" fmla="*/ 314325 w 227"/>
                <a:gd name="T11" fmla="*/ 180975 h 312"/>
                <a:gd name="T12" fmla="*/ 360363 w 227"/>
                <a:gd name="T13" fmla="*/ 90488 h 312"/>
                <a:gd name="T14" fmla="*/ 269875 w 227"/>
                <a:gd name="T15" fmla="*/ 90488 h 312"/>
                <a:gd name="T16" fmla="*/ 179388 w 227"/>
                <a:gd name="T17" fmla="*/ 0 h 312"/>
                <a:gd name="T18" fmla="*/ 179388 w 227"/>
                <a:gd name="T19" fmla="*/ 180975 h 312"/>
                <a:gd name="T20" fmla="*/ 134938 w 227"/>
                <a:gd name="T21" fmla="*/ 225425 h 312"/>
                <a:gd name="T22" fmla="*/ 44450 w 227"/>
                <a:gd name="T23" fmla="*/ 225425 h 312"/>
                <a:gd name="T24" fmla="*/ 0 w 227"/>
                <a:gd name="T25" fmla="*/ 315913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312">
                  <a:moveTo>
                    <a:pt x="0" y="199"/>
                  </a:moveTo>
                  <a:lnTo>
                    <a:pt x="57" y="312"/>
                  </a:lnTo>
                  <a:lnTo>
                    <a:pt x="113" y="312"/>
                  </a:lnTo>
                  <a:lnTo>
                    <a:pt x="170" y="284"/>
                  </a:lnTo>
                  <a:lnTo>
                    <a:pt x="227" y="199"/>
                  </a:lnTo>
                  <a:lnTo>
                    <a:pt x="198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3" name="Freeform 44"/>
            <p:cNvSpPr>
              <a:spLocks/>
            </p:cNvSpPr>
            <p:nvPr/>
          </p:nvSpPr>
          <p:spPr bwMode="auto">
            <a:xfrm>
              <a:off x="3700463" y="5880100"/>
              <a:ext cx="720725" cy="406400"/>
            </a:xfrm>
            <a:custGeom>
              <a:avLst/>
              <a:gdLst>
                <a:gd name="T0" fmla="*/ 630238 w 454"/>
                <a:gd name="T1" fmla="*/ 0 h 256"/>
                <a:gd name="T2" fmla="*/ 539750 w 454"/>
                <a:gd name="T3" fmla="*/ 134938 h 256"/>
                <a:gd name="T4" fmla="*/ 404813 w 454"/>
                <a:gd name="T5" fmla="*/ 180975 h 256"/>
                <a:gd name="T6" fmla="*/ 404813 w 454"/>
                <a:gd name="T7" fmla="*/ 225425 h 256"/>
                <a:gd name="T8" fmla="*/ 314325 w 454"/>
                <a:gd name="T9" fmla="*/ 180975 h 256"/>
                <a:gd name="T10" fmla="*/ 314325 w 454"/>
                <a:gd name="T11" fmla="*/ 225425 h 256"/>
                <a:gd name="T12" fmla="*/ 225425 w 454"/>
                <a:gd name="T13" fmla="*/ 225425 h 256"/>
                <a:gd name="T14" fmla="*/ 134938 w 454"/>
                <a:gd name="T15" fmla="*/ 269875 h 256"/>
                <a:gd name="T16" fmla="*/ 90488 w 454"/>
                <a:gd name="T17" fmla="*/ 225425 h 256"/>
                <a:gd name="T18" fmla="*/ 44450 w 454"/>
                <a:gd name="T19" fmla="*/ 269875 h 256"/>
                <a:gd name="T20" fmla="*/ 44450 w 454"/>
                <a:gd name="T21" fmla="*/ 315913 h 256"/>
                <a:gd name="T22" fmla="*/ 0 w 454"/>
                <a:gd name="T23" fmla="*/ 360363 h 256"/>
                <a:gd name="T24" fmla="*/ 134938 w 454"/>
                <a:gd name="T25" fmla="*/ 360363 h 256"/>
                <a:gd name="T26" fmla="*/ 225425 w 454"/>
                <a:gd name="T27" fmla="*/ 406400 h 256"/>
                <a:gd name="T28" fmla="*/ 539750 w 454"/>
                <a:gd name="T29" fmla="*/ 360363 h 256"/>
                <a:gd name="T30" fmla="*/ 674688 w 454"/>
                <a:gd name="T31" fmla="*/ 180975 h 256"/>
                <a:gd name="T32" fmla="*/ 720725 w 454"/>
                <a:gd name="T33" fmla="*/ 90488 h 256"/>
                <a:gd name="T34" fmla="*/ 630238 w 454"/>
                <a:gd name="T35" fmla="*/ 0 h 2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256">
                  <a:moveTo>
                    <a:pt x="397" y="0"/>
                  </a:moveTo>
                  <a:lnTo>
                    <a:pt x="340" y="85"/>
                  </a:lnTo>
                  <a:lnTo>
                    <a:pt x="255" y="114"/>
                  </a:lnTo>
                  <a:lnTo>
                    <a:pt x="255" y="142"/>
                  </a:lnTo>
                  <a:lnTo>
                    <a:pt x="198" y="114"/>
                  </a:lnTo>
                  <a:lnTo>
                    <a:pt x="198" y="142"/>
                  </a:lnTo>
                  <a:lnTo>
                    <a:pt x="142" y="142"/>
                  </a:lnTo>
                  <a:lnTo>
                    <a:pt x="85" y="170"/>
                  </a:lnTo>
                  <a:lnTo>
                    <a:pt x="57" y="142"/>
                  </a:lnTo>
                  <a:lnTo>
                    <a:pt x="28" y="170"/>
                  </a:lnTo>
                  <a:lnTo>
                    <a:pt x="28" y="199"/>
                  </a:lnTo>
                  <a:lnTo>
                    <a:pt x="0" y="227"/>
                  </a:lnTo>
                  <a:lnTo>
                    <a:pt x="85" y="227"/>
                  </a:lnTo>
                  <a:lnTo>
                    <a:pt x="142" y="256"/>
                  </a:lnTo>
                  <a:lnTo>
                    <a:pt x="340" y="227"/>
                  </a:lnTo>
                  <a:lnTo>
                    <a:pt x="425" y="114"/>
                  </a:lnTo>
                  <a:lnTo>
                    <a:pt x="454" y="5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4" name="Freeform 45"/>
            <p:cNvSpPr>
              <a:spLocks/>
            </p:cNvSpPr>
            <p:nvPr/>
          </p:nvSpPr>
          <p:spPr bwMode="auto">
            <a:xfrm>
              <a:off x="4014788" y="5745163"/>
              <a:ext cx="315912" cy="360362"/>
            </a:xfrm>
            <a:custGeom>
              <a:avLst/>
              <a:gdLst>
                <a:gd name="T0" fmla="*/ 225425 w 199"/>
                <a:gd name="T1" fmla="*/ 0 h 227"/>
                <a:gd name="T2" fmla="*/ 136525 w 199"/>
                <a:gd name="T3" fmla="*/ 90487 h 227"/>
                <a:gd name="T4" fmla="*/ 46037 w 199"/>
                <a:gd name="T5" fmla="*/ 269875 h 227"/>
                <a:gd name="T6" fmla="*/ 0 w 199"/>
                <a:gd name="T7" fmla="*/ 315912 h 227"/>
                <a:gd name="T8" fmla="*/ 90487 w 199"/>
                <a:gd name="T9" fmla="*/ 360362 h 227"/>
                <a:gd name="T10" fmla="*/ 90487 w 199"/>
                <a:gd name="T11" fmla="*/ 315912 h 227"/>
                <a:gd name="T12" fmla="*/ 225425 w 199"/>
                <a:gd name="T13" fmla="*/ 269875 h 227"/>
                <a:gd name="T14" fmla="*/ 315912 w 199"/>
                <a:gd name="T15" fmla="*/ 134937 h 227"/>
                <a:gd name="T16" fmla="*/ 271462 w 199"/>
                <a:gd name="T17" fmla="*/ 134937 h 227"/>
                <a:gd name="T18" fmla="*/ 225425 w 199"/>
                <a:gd name="T19" fmla="*/ 0 h 2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9" h="227">
                  <a:moveTo>
                    <a:pt x="142" y="0"/>
                  </a:moveTo>
                  <a:lnTo>
                    <a:pt x="86" y="57"/>
                  </a:lnTo>
                  <a:lnTo>
                    <a:pt x="29" y="170"/>
                  </a:lnTo>
                  <a:lnTo>
                    <a:pt x="0" y="199"/>
                  </a:lnTo>
                  <a:lnTo>
                    <a:pt x="57" y="227"/>
                  </a:lnTo>
                  <a:lnTo>
                    <a:pt x="57" y="199"/>
                  </a:lnTo>
                  <a:lnTo>
                    <a:pt x="142" y="170"/>
                  </a:lnTo>
                  <a:lnTo>
                    <a:pt x="199" y="85"/>
                  </a:lnTo>
                  <a:lnTo>
                    <a:pt x="171" y="85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5" name="Freeform 46"/>
            <p:cNvSpPr>
              <a:spLocks/>
            </p:cNvSpPr>
            <p:nvPr/>
          </p:nvSpPr>
          <p:spPr bwMode="auto">
            <a:xfrm>
              <a:off x="4510088" y="5791200"/>
              <a:ext cx="225425" cy="269875"/>
            </a:xfrm>
            <a:custGeom>
              <a:avLst/>
              <a:gdLst>
                <a:gd name="T0" fmla="*/ 46038 w 142"/>
                <a:gd name="T1" fmla="*/ 0 h 170"/>
                <a:gd name="T2" fmla="*/ 180975 w 142"/>
                <a:gd name="T3" fmla="*/ 44450 h 170"/>
                <a:gd name="T4" fmla="*/ 225425 w 142"/>
                <a:gd name="T5" fmla="*/ 269875 h 170"/>
                <a:gd name="T6" fmla="*/ 46038 w 142"/>
                <a:gd name="T7" fmla="*/ 223838 h 170"/>
                <a:gd name="T8" fmla="*/ 0 w 142"/>
                <a:gd name="T9" fmla="*/ 88900 h 170"/>
                <a:gd name="T10" fmla="*/ 46038 w 142"/>
                <a:gd name="T11" fmla="*/ 0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70">
                  <a:moveTo>
                    <a:pt x="29" y="0"/>
                  </a:moveTo>
                  <a:lnTo>
                    <a:pt x="114" y="28"/>
                  </a:lnTo>
                  <a:lnTo>
                    <a:pt x="142" y="170"/>
                  </a:lnTo>
                  <a:lnTo>
                    <a:pt x="29" y="141"/>
                  </a:lnTo>
                  <a:lnTo>
                    <a:pt x="0" y="56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6" name="Freeform 47"/>
            <p:cNvSpPr>
              <a:spLocks/>
            </p:cNvSpPr>
            <p:nvPr/>
          </p:nvSpPr>
          <p:spPr bwMode="auto">
            <a:xfrm>
              <a:off x="6130925" y="5610225"/>
              <a:ext cx="449263" cy="630238"/>
            </a:xfrm>
            <a:custGeom>
              <a:avLst/>
              <a:gdLst>
                <a:gd name="T0" fmla="*/ 314325 w 283"/>
                <a:gd name="T1" fmla="*/ 0 h 397"/>
                <a:gd name="T2" fmla="*/ 179388 w 283"/>
                <a:gd name="T3" fmla="*/ 180975 h 397"/>
                <a:gd name="T4" fmla="*/ 0 w 283"/>
                <a:gd name="T5" fmla="*/ 225425 h 397"/>
                <a:gd name="T6" fmla="*/ 44450 w 283"/>
                <a:gd name="T7" fmla="*/ 269875 h 397"/>
                <a:gd name="T8" fmla="*/ 0 w 283"/>
                <a:gd name="T9" fmla="*/ 360363 h 397"/>
                <a:gd name="T10" fmla="*/ 44450 w 283"/>
                <a:gd name="T11" fmla="*/ 404813 h 397"/>
                <a:gd name="T12" fmla="*/ 90488 w 283"/>
                <a:gd name="T13" fmla="*/ 404813 h 397"/>
                <a:gd name="T14" fmla="*/ 44450 w 283"/>
                <a:gd name="T15" fmla="*/ 495300 h 397"/>
                <a:gd name="T16" fmla="*/ 44450 w 283"/>
                <a:gd name="T17" fmla="*/ 539750 h 397"/>
                <a:gd name="T18" fmla="*/ 90488 w 283"/>
                <a:gd name="T19" fmla="*/ 539750 h 397"/>
                <a:gd name="T20" fmla="*/ 314325 w 283"/>
                <a:gd name="T21" fmla="*/ 630238 h 397"/>
                <a:gd name="T22" fmla="*/ 360363 w 283"/>
                <a:gd name="T23" fmla="*/ 585788 h 397"/>
                <a:gd name="T24" fmla="*/ 314325 w 283"/>
                <a:gd name="T25" fmla="*/ 539750 h 397"/>
                <a:gd name="T26" fmla="*/ 360363 w 283"/>
                <a:gd name="T27" fmla="*/ 495300 h 397"/>
                <a:gd name="T28" fmla="*/ 360363 w 283"/>
                <a:gd name="T29" fmla="*/ 404813 h 397"/>
                <a:gd name="T30" fmla="*/ 404813 w 283"/>
                <a:gd name="T31" fmla="*/ 404813 h 397"/>
                <a:gd name="T32" fmla="*/ 360363 w 283"/>
                <a:gd name="T33" fmla="*/ 315913 h 397"/>
                <a:gd name="T34" fmla="*/ 404813 w 283"/>
                <a:gd name="T35" fmla="*/ 315913 h 397"/>
                <a:gd name="T36" fmla="*/ 404813 w 283"/>
                <a:gd name="T37" fmla="*/ 225425 h 397"/>
                <a:gd name="T38" fmla="*/ 449263 w 283"/>
                <a:gd name="T39" fmla="*/ 225425 h 397"/>
                <a:gd name="T40" fmla="*/ 449263 w 283"/>
                <a:gd name="T41" fmla="*/ 180975 h 397"/>
                <a:gd name="T42" fmla="*/ 404813 w 283"/>
                <a:gd name="T43" fmla="*/ 134938 h 397"/>
                <a:gd name="T44" fmla="*/ 314325 w 283"/>
                <a:gd name="T45" fmla="*/ 0 h 39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3" h="397">
                  <a:moveTo>
                    <a:pt x="198" y="0"/>
                  </a:moveTo>
                  <a:lnTo>
                    <a:pt x="113" y="114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0" y="227"/>
                  </a:lnTo>
                  <a:lnTo>
                    <a:pt x="28" y="255"/>
                  </a:lnTo>
                  <a:lnTo>
                    <a:pt x="57" y="255"/>
                  </a:lnTo>
                  <a:lnTo>
                    <a:pt x="28" y="312"/>
                  </a:lnTo>
                  <a:lnTo>
                    <a:pt x="28" y="340"/>
                  </a:lnTo>
                  <a:lnTo>
                    <a:pt x="57" y="340"/>
                  </a:lnTo>
                  <a:lnTo>
                    <a:pt x="198" y="397"/>
                  </a:lnTo>
                  <a:lnTo>
                    <a:pt x="227" y="369"/>
                  </a:lnTo>
                  <a:lnTo>
                    <a:pt x="198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255" y="255"/>
                  </a:lnTo>
                  <a:lnTo>
                    <a:pt x="227" y="199"/>
                  </a:lnTo>
                  <a:lnTo>
                    <a:pt x="255" y="199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7" name="Freeform 48"/>
            <p:cNvSpPr>
              <a:spLocks/>
            </p:cNvSpPr>
            <p:nvPr/>
          </p:nvSpPr>
          <p:spPr bwMode="auto">
            <a:xfrm>
              <a:off x="6400800" y="5026025"/>
              <a:ext cx="404813" cy="809625"/>
            </a:xfrm>
            <a:custGeom>
              <a:avLst/>
              <a:gdLst>
                <a:gd name="T0" fmla="*/ 44450 w 255"/>
                <a:gd name="T1" fmla="*/ 584200 h 510"/>
                <a:gd name="T2" fmla="*/ 134938 w 255"/>
                <a:gd name="T3" fmla="*/ 719138 h 510"/>
                <a:gd name="T4" fmla="*/ 179388 w 255"/>
                <a:gd name="T5" fmla="*/ 765175 h 510"/>
                <a:gd name="T6" fmla="*/ 269875 w 255"/>
                <a:gd name="T7" fmla="*/ 809625 h 510"/>
                <a:gd name="T8" fmla="*/ 269875 w 255"/>
                <a:gd name="T9" fmla="*/ 719138 h 510"/>
                <a:gd name="T10" fmla="*/ 225425 w 255"/>
                <a:gd name="T11" fmla="*/ 630238 h 510"/>
                <a:gd name="T12" fmla="*/ 269875 w 255"/>
                <a:gd name="T13" fmla="*/ 495300 h 510"/>
                <a:gd name="T14" fmla="*/ 404813 w 255"/>
                <a:gd name="T15" fmla="*/ 495300 h 510"/>
                <a:gd name="T16" fmla="*/ 314325 w 255"/>
                <a:gd name="T17" fmla="*/ 404813 h 510"/>
                <a:gd name="T18" fmla="*/ 314325 w 255"/>
                <a:gd name="T19" fmla="*/ 269875 h 510"/>
                <a:gd name="T20" fmla="*/ 269875 w 255"/>
                <a:gd name="T21" fmla="*/ 223838 h 510"/>
                <a:gd name="T22" fmla="*/ 404813 w 255"/>
                <a:gd name="T23" fmla="*/ 134938 h 510"/>
                <a:gd name="T24" fmla="*/ 269875 w 255"/>
                <a:gd name="T25" fmla="*/ 0 h 510"/>
                <a:gd name="T26" fmla="*/ 179388 w 255"/>
                <a:gd name="T27" fmla="*/ 0 h 510"/>
                <a:gd name="T28" fmla="*/ 134938 w 255"/>
                <a:gd name="T29" fmla="*/ 88900 h 510"/>
                <a:gd name="T30" fmla="*/ 179388 w 255"/>
                <a:gd name="T31" fmla="*/ 134938 h 510"/>
                <a:gd name="T32" fmla="*/ 134938 w 255"/>
                <a:gd name="T33" fmla="*/ 179388 h 510"/>
                <a:gd name="T34" fmla="*/ 179388 w 255"/>
                <a:gd name="T35" fmla="*/ 269875 h 510"/>
                <a:gd name="T36" fmla="*/ 0 w 255"/>
                <a:gd name="T37" fmla="*/ 495300 h 510"/>
                <a:gd name="T38" fmla="*/ 44450 w 255"/>
                <a:gd name="T39" fmla="*/ 584200 h 51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5" h="510">
                  <a:moveTo>
                    <a:pt x="28" y="368"/>
                  </a:moveTo>
                  <a:lnTo>
                    <a:pt x="85" y="453"/>
                  </a:lnTo>
                  <a:lnTo>
                    <a:pt x="113" y="482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70" y="312"/>
                  </a:lnTo>
                  <a:lnTo>
                    <a:pt x="255" y="312"/>
                  </a:lnTo>
                  <a:lnTo>
                    <a:pt x="198" y="255"/>
                  </a:lnTo>
                  <a:lnTo>
                    <a:pt x="198" y="170"/>
                  </a:lnTo>
                  <a:lnTo>
                    <a:pt x="170" y="141"/>
                  </a:lnTo>
                  <a:lnTo>
                    <a:pt x="255" y="85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85" y="56"/>
                  </a:lnTo>
                  <a:lnTo>
                    <a:pt x="113" y="85"/>
                  </a:lnTo>
                  <a:lnTo>
                    <a:pt x="85" y="113"/>
                  </a:lnTo>
                  <a:lnTo>
                    <a:pt x="113" y="170"/>
                  </a:lnTo>
                  <a:lnTo>
                    <a:pt x="0" y="312"/>
                  </a:lnTo>
                  <a:lnTo>
                    <a:pt x="28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8" name="Freeform 49"/>
            <p:cNvSpPr>
              <a:spLocks/>
            </p:cNvSpPr>
            <p:nvPr/>
          </p:nvSpPr>
          <p:spPr bwMode="auto">
            <a:xfrm>
              <a:off x="6626225" y="5521325"/>
              <a:ext cx="539750" cy="539750"/>
            </a:xfrm>
            <a:custGeom>
              <a:avLst/>
              <a:gdLst>
                <a:gd name="T0" fmla="*/ 179388 w 340"/>
                <a:gd name="T1" fmla="*/ 0 h 340"/>
                <a:gd name="T2" fmla="*/ 269875 w 340"/>
                <a:gd name="T3" fmla="*/ 44450 h 340"/>
                <a:gd name="T4" fmla="*/ 223838 w 340"/>
                <a:gd name="T5" fmla="*/ 134938 h 340"/>
                <a:gd name="T6" fmla="*/ 314325 w 340"/>
                <a:gd name="T7" fmla="*/ 134938 h 340"/>
                <a:gd name="T8" fmla="*/ 314325 w 340"/>
                <a:gd name="T9" fmla="*/ 44450 h 340"/>
                <a:gd name="T10" fmla="*/ 449263 w 340"/>
                <a:gd name="T11" fmla="*/ 88900 h 340"/>
                <a:gd name="T12" fmla="*/ 449263 w 340"/>
                <a:gd name="T13" fmla="*/ 179388 h 340"/>
                <a:gd name="T14" fmla="*/ 539750 w 340"/>
                <a:gd name="T15" fmla="*/ 358775 h 340"/>
                <a:gd name="T16" fmla="*/ 449263 w 340"/>
                <a:gd name="T17" fmla="*/ 449263 h 340"/>
                <a:gd name="T18" fmla="*/ 404813 w 340"/>
                <a:gd name="T19" fmla="*/ 539750 h 340"/>
                <a:gd name="T20" fmla="*/ 360363 w 340"/>
                <a:gd name="T21" fmla="*/ 493713 h 340"/>
                <a:gd name="T22" fmla="*/ 314325 w 340"/>
                <a:gd name="T23" fmla="*/ 493713 h 340"/>
                <a:gd name="T24" fmla="*/ 314325 w 340"/>
                <a:gd name="T25" fmla="*/ 449263 h 340"/>
                <a:gd name="T26" fmla="*/ 134938 w 340"/>
                <a:gd name="T27" fmla="*/ 449263 h 340"/>
                <a:gd name="T28" fmla="*/ 134938 w 340"/>
                <a:gd name="T29" fmla="*/ 358775 h 340"/>
                <a:gd name="T30" fmla="*/ 44450 w 340"/>
                <a:gd name="T31" fmla="*/ 314325 h 340"/>
                <a:gd name="T32" fmla="*/ 44450 w 340"/>
                <a:gd name="T33" fmla="*/ 223838 h 340"/>
                <a:gd name="T34" fmla="*/ 0 w 340"/>
                <a:gd name="T35" fmla="*/ 134938 h 340"/>
                <a:gd name="T36" fmla="*/ 44450 w 340"/>
                <a:gd name="T37" fmla="*/ 0 h 340"/>
                <a:gd name="T38" fmla="*/ 179388 w 340"/>
                <a:gd name="T39" fmla="*/ 0 h 34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170" y="28"/>
                  </a:lnTo>
                  <a:lnTo>
                    <a:pt x="141" y="85"/>
                  </a:lnTo>
                  <a:lnTo>
                    <a:pt x="198" y="85"/>
                  </a:lnTo>
                  <a:lnTo>
                    <a:pt x="198" y="28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340" y="226"/>
                  </a:lnTo>
                  <a:lnTo>
                    <a:pt x="283" y="283"/>
                  </a:lnTo>
                  <a:lnTo>
                    <a:pt x="255" y="340"/>
                  </a:lnTo>
                  <a:lnTo>
                    <a:pt x="227" y="311"/>
                  </a:lnTo>
                  <a:lnTo>
                    <a:pt x="198" y="311"/>
                  </a:lnTo>
                  <a:lnTo>
                    <a:pt x="198" y="283"/>
                  </a:lnTo>
                  <a:lnTo>
                    <a:pt x="85" y="283"/>
                  </a:lnTo>
                  <a:lnTo>
                    <a:pt x="85" y="226"/>
                  </a:lnTo>
                  <a:lnTo>
                    <a:pt x="28" y="198"/>
                  </a:lnTo>
                  <a:lnTo>
                    <a:pt x="28" y="141"/>
                  </a:lnTo>
                  <a:lnTo>
                    <a:pt x="0" y="85"/>
                  </a:lnTo>
                  <a:lnTo>
                    <a:pt x="28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9" name="Freeform 50"/>
            <p:cNvSpPr>
              <a:spLocks/>
            </p:cNvSpPr>
            <p:nvPr/>
          </p:nvSpPr>
          <p:spPr bwMode="auto">
            <a:xfrm>
              <a:off x="8786813" y="5565775"/>
              <a:ext cx="539750" cy="449263"/>
            </a:xfrm>
            <a:custGeom>
              <a:avLst/>
              <a:gdLst>
                <a:gd name="T0" fmla="*/ 539750 w 340"/>
                <a:gd name="T1" fmla="*/ 449263 h 283"/>
                <a:gd name="T2" fmla="*/ 134938 w 340"/>
                <a:gd name="T3" fmla="*/ 404813 h 283"/>
                <a:gd name="T4" fmla="*/ 0 w 340"/>
                <a:gd name="T5" fmla="*/ 225425 h 283"/>
                <a:gd name="T6" fmla="*/ 44450 w 340"/>
                <a:gd name="T7" fmla="*/ 134938 h 283"/>
                <a:gd name="T8" fmla="*/ 0 w 340"/>
                <a:gd name="T9" fmla="*/ 134938 h 283"/>
                <a:gd name="T10" fmla="*/ 0 w 340"/>
                <a:gd name="T11" fmla="*/ 44450 h 283"/>
                <a:gd name="T12" fmla="*/ 134938 w 340"/>
                <a:gd name="T13" fmla="*/ 0 h 283"/>
                <a:gd name="T14" fmla="*/ 223838 w 340"/>
                <a:gd name="T15" fmla="*/ 44450 h 283"/>
                <a:gd name="T16" fmla="*/ 269875 w 340"/>
                <a:gd name="T17" fmla="*/ 225425 h 283"/>
                <a:gd name="T18" fmla="*/ 314325 w 340"/>
                <a:gd name="T19" fmla="*/ 314325 h 283"/>
                <a:gd name="T20" fmla="*/ 493713 w 340"/>
                <a:gd name="T21" fmla="*/ 360363 h 283"/>
                <a:gd name="T22" fmla="*/ 539750 w 340"/>
                <a:gd name="T23" fmla="*/ 449263 h 2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0" h="283">
                  <a:moveTo>
                    <a:pt x="340" y="283"/>
                  </a:moveTo>
                  <a:lnTo>
                    <a:pt x="85" y="255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41" y="28"/>
                  </a:lnTo>
                  <a:lnTo>
                    <a:pt x="170" y="142"/>
                  </a:lnTo>
                  <a:lnTo>
                    <a:pt x="198" y="198"/>
                  </a:lnTo>
                  <a:lnTo>
                    <a:pt x="311" y="227"/>
                  </a:lnTo>
                  <a:lnTo>
                    <a:pt x="340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0" name="Freeform 51"/>
            <p:cNvSpPr>
              <a:spLocks/>
            </p:cNvSpPr>
            <p:nvPr/>
          </p:nvSpPr>
          <p:spPr bwMode="auto">
            <a:xfrm>
              <a:off x="10045700" y="5026025"/>
              <a:ext cx="990600" cy="539750"/>
            </a:xfrm>
            <a:custGeom>
              <a:avLst/>
              <a:gdLst>
                <a:gd name="T0" fmla="*/ 90488 w 624"/>
                <a:gd name="T1" fmla="*/ 134938 h 340"/>
                <a:gd name="T2" fmla="*/ 0 w 624"/>
                <a:gd name="T3" fmla="*/ 179388 h 340"/>
                <a:gd name="T4" fmla="*/ 0 w 624"/>
                <a:gd name="T5" fmla="*/ 269875 h 340"/>
                <a:gd name="T6" fmla="*/ 90488 w 624"/>
                <a:gd name="T7" fmla="*/ 360363 h 340"/>
                <a:gd name="T8" fmla="*/ 134938 w 624"/>
                <a:gd name="T9" fmla="*/ 269875 h 340"/>
                <a:gd name="T10" fmla="*/ 225425 w 624"/>
                <a:gd name="T11" fmla="*/ 360363 h 340"/>
                <a:gd name="T12" fmla="*/ 225425 w 624"/>
                <a:gd name="T13" fmla="*/ 539750 h 340"/>
                <a:gd name="T14" fmla="*/ 541338 w 624"/>
                <a:gd name="T15" fmla="*/ 404813 h 340"/>
                <a:gd name="T16" fmla="*/ 676275 w 624"/>
                <a:gd name="T17" fmla="*/ 179388 h 340"/>
                <a:gd name="T18" fmla="*/ 990600 w 624"/>
                <a:gd name="T19" fmla="*/ 44450 h 340"/>
                <a:gd name="T20" fmla="*/ 630238 w 624"/>
                <a:gd name="T21" fmla="*/ 0 h 340"/>
                <a:gd name="T22" fmla="*/ 404813 w 624"/>
                <a:gd name="T23" fmla="*/ 223838 h 340"/>
                <a:gd name="T24" fmla="*/ 90488 w 624"/>
                <a:gd name="T25" fmla="*/ 134938 h 3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24" h="340">
                  <a:moveTo>
                    <a:pt x="57" y="85"/>
                  </a:moveTo>
                  <a:lnTo>
                    <a:pt x="0" y="113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42" y="227"/>
                  </a:lnTo>
                  <a:lnTo>
                    <a:pt x="142" y="340"/>
                  </a:lnTo>
                  <a:lnTo>
                    <a:pt x="341" y="255"/>
                  </a:lnTo>
                  <a:lnTo>
                    <a:pt x="426" y="113"/>
                  </a:lnTo>
                  <a:lnTo>
                    <a:pt x="624" y="28"/>
                  </a:lnTo>
                  <a:lnTo>
                    <a:pt x="397" y="0"/>
                  </a:lnTo>
                  <a:lnTo>
                    <a:pt x="255" y="141"/>
                  </a:lnTo>
                  <a:lnTo>
                    <a:pt x="57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1" name="Freeform 52"/>
            <p:cNvSpPr>
              <a:spLocks/>
            </p:cNvSpPr>
            <p:nvPr/>
          </p:nvSpPr>
          <p:spPr bwMode="auto">
            <a:xfrm>
              <a:off x="11396663" y="4710113"/>
              <a:ext cx="179387" cy="225425"/>
            </a:xfrm>
            <a:custGeom>
              <a:avLst/>
              <a:gdLst>
                <a:gd name="T0" fmla="*/ 179387 w 113"/>
                <a:gd name="T1" fmla="*/ 0 h 142"/>
                <a:gd name="T2" fmla="*/ 0 w 113"/>
                <a:gd name="T3" fmla="*/ 134938 h 142"/>
                <a:gd name="T4" fmla="*/ 0 w 113"/>
                <a:gd name="T5" fmla="*/ 225425 h 142"/>
                <a:gd name="T6" fmla="*/ 179387 w 113"/>
                <a:gd name="T7" fmla="*/ 134938 h 142"/>
                <a:gd name="T8" fmla="*/ 179387 w 113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142">
                  <a:moveTo>
                    <a:pt x="113" y="0"/>
                  </a:moveTo>
                  <a:lnTo>
                    <a:pt x="0" y="85"/>
                  </a:lnTo>
                  <a:lnTo>
                    <a:pt x="0" y="142"/>
                  </a:lnTo>
                  <a:lnTo>
                    <a:pt x="113" y="8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2" name="Freeform 53"/>
            <p:cNvSpPr>
              <a:spLocks/>
            </p:cNvSpPr>
            <p:nvPr/>
          </p:nvSpPr>
          <p:spPr bwMode="auto">
            <a:xfrm>
              <a:off x="12250738" y="3990975"/>
              <a:ext cx="450850" cy="360363"/>
            </a:xfrm>
            <a:custGeom>
              <a:avLst/>
              <a:gdLst>
                <a:gd name="T0" fmla="*/ 360363 w 284"/>
                <a:gd name="T1" fmla="*/ 0 h 227"/>
                <a:gd name="T2" fmla="*/ 0 w 284"/>
                <a:gd name="T3" fmla="*/ 223838 h 227"/>
                <a:gd name="T4" fmla="*/ 0 w 284"/>
                <a:gd name="T5" fmla="*/ 360363 h 227"/>
                <a:gd name="T6" fmla="*/ 360363 w 284"/>
                <a:gd name="T7" fmla="*/ 223838 h 227"/>
                <a:gd name="T8" fmla="*/ 450850 w 284"/>
                <a:gd name="T9" fmla="*/ 134938 h 227"/>
                <a:gd name="T10" fmla="*/ 360363 w 284"/>
                <a:gd name="T11" fmla="*/ 0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4" h="227">
                  <a:moveTo>
                    <a:pt x="227" y="0"/>
                  </a:moveTo>
                  <a:lnTo>
                    <a:pt x="0" y="141"/>
                  </a:lnTo>
                  <a:lnTo>
                    <a:pt x="0" y="227"/>
                  </a:lnTo>
                  <a:lnTo>
                    <a:pt x="227" y="141"/>
                  </a:lnTo>
                  <a:lnTo>
                    <a:pt x="284" y="8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3" name="Freeform 54"/>
            <p:cNvSpPr>
              <a:spLocks/>
            </p:cNvSpPr>
            <p:nvPr/>
          </p:nvSpPr>
          <p:spPr bwMode="auto">
            <a:xfrm>
              <a:off x="12566650" y="2325688"/>
              <a:ext cx="225425" cy="449262"/>
            </a:xfrm>
            <a:custGeom>
              <a:avLst/>
              <a:gdLst>
                <a:gd name="T0" fmla="*/ 179388 w 142"/>
                <a:gd name="T1" fmla="*/ 0 h 283"/>
                <a:gd name="T2" fmla="*/ 134938 w 142"/>
                <a:gd name="T3" fmla="*/ 225425 h 283"/>
                <a:gd name="T4" fmla="*/ 0 w 142"/>
                <a:gd name="T5" fmla="*/ 449262 h 283"/>
                <a:gd name="T6" fmla="*/ 225425 w 142"/>
                <a:gd name="T7" fmla="*/ 449262 h 28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2" h="283">
                  <a:moveTo>
                    <a:pt x="113" y="0"/>
                  </a:moveTo>
                  <a:lnTo>
                    <a:pt x="85" y="142"/>
                  </a:lnTo>
                  <a:lnTo>
                    <a:pt x="0" y="283"/>
                  </a:lnTo>
                  <a:lnTo>
                    <a:pt x="142" y="283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4" name="Freeform 55"/>
            <p:cNvSpPr>
              <a:spLocks/>
            </p:cNvSpPr>
            <p:nvPr/>
          </p:nvSpPr>
          <p:spPr bwMode="auto">
            <a:xfrm>
              <a:off x="10361613" y="2551113"/>
              <a:ext cx="1844675" cy="1844675"/>
            </a:xfrm>
            <a:custGeom>
              <a:avLst/>
              <a:gdLst>
                <a:gd name="T0" fmla="*/ 44450 w 1162"/>
                <a:gd name="T1" fmla="*/ 1484313 h 1162"/>
                <a:gd name="T2" fmla="*/ 0 w 1162"/>
                <a:gd name="T3" fmla="*/ 1844675 h 1162"/>
                <a:gd name="T4" fmla="*/ 225425 w 1162"/>
                <a:gd name="T5" fmla="*/ 1800225 h 1162"/>
                <a:gd name="T6" fmla="*/ 360363 w 1162"/>
                <a:gd name="T7" fmla="*/ 1439863 h 1162"/>
                <a:gd name="T8" fmla="*/ 630238 w 1162"/>
                <a:gd name="T9" fmla="*/ 1349375 h 1162"/>
                <a:gd name="T10" fmla="*/ 854075 w 1162"/>
                <a:gd name="T11" fmla="*/ 854075 h 1162"/>
                <a:gd name="T12" fmla="*/ 1035050 w 1162"/>
                <a:gd name="T13" fmla="*/ 763588 h 1162"/>
                <a:gd name="T14" fmla="*/ 1035050 w 1162"/>
                <a:gd name="T15" fmla="*/ 584200 h 1162"/>
                <a:gd name="T16" fmla="*/ 1395413 w 1162"/>
                <a:gd name="T17" fmla="*/ 628650 h 1162"/>
                <a:gd name="T18" fmla="*/ 1530350 w 1162"/>
                <a:gd name="T19" fmla="*/ 358775 h 1162"/>
                <a:gd name="T20" fmla="*/ 1709738 w 1162"/>
                <a:gd name="T21" fmla="*/ 358775 h 1162"/>
                <a:gd name="T22" fmla="*/ 1844675 w 1162"/>
                <a:gd name="T23" fmla="*/ 223838 h 1162"/>
                <a:gd name="T24" fmla="*/ 1530350 w 1162"/>
                <a:gd name="T25" fmla="*/ 223838 h 1162"/>
                <a:gd name="T26" fmla="*/ 1169988 w 1162"/>
                <a:gd name="T27" fmla="*/ 0 h 1162"/>
                <a:gd name="T28" fmla="*/ 449263 w 1162"/>
                <a:gd name="T29" fmla="*/ 1214438 h 1162"/>
                <a:gd name="T30" fmla="*/ 44450 w 1162"/>
                <a:gd name="T31" fmla="*/ 1484313 h 11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62" h="1162">
                  <a:moveTo>
                    <a:pt x="28" y="935"/>
                  </a:moveTo>
                  <a:lnTo>
                    <a:pt x="0" y="1162"/>
                  </a:lnTo>
                  <a:lnTo>
                    <a:pt x="142" y="1134"/>
                  </a:lnTo>
                  <a:lnTo>
                    <a:pt x="227" y="907"/>
                  </a:lnTo>
                  <a:lnTo>
                    <a:pt x="397" y="850"/>
                  </a:lnTo>
                  <a:lnTo>
                    <a:pt x="538" y="538"/>
                  </a:lnTo>
                  <a:lnTo>
                    <a:pt x="652" y="481"/>
                  </a:lnTo>
                  <a:lnTo>
                    <a:pt x="652" y="368"/>
                  </a:lnTo>
                  <a:lnTo>
                    <a:pt x="879" y="396"/>
                  </a:lnTo>
                  <a:lnTo>
                    <a:pt x="964" y="226"/>
                  </a:lnTo>
                  <a:lnTo>
                    <a:pt x="1077" y="226"/>
                  </a:lnTo>
                  <a:lnTo>
                    <a:pt x="1162" y="141"/>
                  </a:lnTo>
                  <a:lnTo>
                    <a:pt x="964" y="141"/>
                  </a:lnTo>
                  <a:lnTo>
                    <a:pt x="737" y="0"/>
                  </a:lnTo>
                  <a:lnTo>
                    <a:pt x="283" y="765"/>
                  </a:lnTo>
                  <a:lnTo>
                    <a:pt x="28" y="93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5" name="Freeform 56"/>
            <p:cNvSpPr>
              <a:spLocks/>
            </p:cNvSpPr>
            <p:nvPr/>
          </p:nvSpPr>
          <p:spPr bwMode="auto">
            <a:xfrm>
              <a:off x="9550400" y="3000375"/>
              <a:ext cx="765175" cy="900113"/>
            </a:xfrm>
            <a:custGeom>
              <a:avLst/>
              <a:gdLst>
                <a:gd name="T0" fmla="*/ 720725 w 482"/>
                <a:gd name="T1" fmla="*/ 0 h 567"/>
                <a:gd name="T2" fmla="*/ 585788 w 482"/>
                <a:gd name="T3" fmla="*/ 269875 h 567"/>
                <a:gd name="T4" fmla="*/ 360363 w 482"/>
                <a:gd name="T5" fmla="*/ 404813 h 567"/>
                <a:gd name="T6" fmla="*/ 315913 w 482"/>
                <a:gd name="T7" fmla="*/ 585788 h 567"/>
                <a:gd name="T8" fmla="*/ 0 w 482"/>
                <a:gd name="T9" fmla="*/ 809625 h 567"/>
                <a:gd name="T10" fmla="*/ 136525 w 482"/>
                <a:gd name="T11" fmla="*/ 809625 h 567"/>
                <a:gd name="T12" fmla="*/ 271463 w 482"/>
                <a:gd name="T13" fmla="*/ 900113 h 567"/>
                <a:gd name="T14" fmla="*/ 360363 w 482"/>
                <a:gd name="T15" fmla="*/ 900113 h 567"/>
                <a:gd name="T16" fmla="*/ 765175 w 482"/>
                <a:gd name="T17" fmla="*/ 90488 h 567"/>
                <a:gd name="T18" fmla="*/ 720725 w 482"/>
                <a:gd name="T19" fmla="*/ 0 h 5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2" h="567">
                  <a:moveTo>
                    <a:pt x="454" y="0"/>
                  </a:moveTo>
                  <a:lnTo>
                    <a:pt x="369" y="170"/>
                  </a:lnTo>
                  <a:lnTo>
                    <a:pt x="227" y="255"/>
                  </a:lnTo>
                  <a:lnTo>
                    <a:pt x="199" y="369"/>
                  </a:lnTo>
                  <a:lnTo>
                    <a:pt x="0" y="510"/>
                  </a:lnTo>
                  <a:lnTo>
                    <a:pt x="86" y="510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482" y="57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6" name="Freeform 57"/>
            <p:cNvSpPr>
              <a:spLocks/>
            </p:cNvSpPr>
            <p:nvPr/>
          </p:nvSpPr>
          <p:spPr bwMode="auto">
            <a:xfrm>
              <a:off x="7435850" y="3314700"/>
              <a:ext cx="630238" cy="585788"/>
            </a:xfrm>
            <a:custGeom>
              <a:avLst/>
              <a:gdLst>
                <a:gd name="T0" fmla="*/ 314325 w 397"/>
                <a:gd name="T1" fmla="*/ 0 h 369"/>
                <a:gd name="T2" fmla="*/ 269875 w 397"/>
                <a:gd name="T3" fmla="*/ 271463 h 369"/>
                <a:gd name="T4" fmla="*/ 134938 w 397"/>
                <a:gd name="T5" fmla="*/ 360363 h 369"/>
                <a:gd name="T6" fmla="*/ 44450 w 397"/>
                <a:gd name="T7" fmla="*/ 360363 h 369"/>
                <a:gd name="T8" fmla="*/ 0 w 397"/>
                <a:gd name="T9" fmla="*/ 450850 h 369"/>
                <a:gd name="T10" fmla="*/ 179388 w 397"/>
                <a:gd name="T11" fmla="*/ 450850 h 369"/>
                <a:gd name="T12" fmla="*/ 179388 w 397"/>
                <a:gd name="T13" fmla="*/ 541338 h 369"/>
                <a:gd name="T14" fmla="*/ 225425 w 397"/>
                <a:gd name="T15" fmla="*/ 585788 h 369"/>
                <a:gd name="T16" fmla="*/ 314325 w 397"/>
                <a:gd name="T17" fmla="*/ 495300 h 369"/>
                <a:gd name="T18" fmla="*/ 269875 w 397"/>
                <a:gd name="T19" fmla="*/ 406400 h 369"/>
                <a:gd name="T20" fmla="*/ 360363 w 397"/>
                <a:gd name="T21" fmla="*/ 315913 h 369"/>
                <a:gd name="T22" fmla="*/ 495300 w 397"/>
                <a:gd name="T23" fmla="*/ 360363 h 369"/>
                <a:gd name="T24" fmla="*/ 585788 w 397"/>
                <a:gd name="T25" fmla="*/ 271463 h 369"/>
                <a:gd name="T26" fmla="*/ 630238 w 397"/>
                <a:gd name="T27" fmla="*/ 90488 h 369"/>
                <a:gd name="T28" fmla="*/ 314325 w 397"/>
                <a:gd name="T29" fmla="*/ 0 h 3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7" h="369">
                  <a:moveTo>
                    <a:pt x="198" y="0"/>
                  </a:moveTo>
                  <a:lnTo>
                    <a:pt x="170" y="171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42" y="369"/>
                  </a:lnTo>
                  <a:lnTo>
                    <a:pt x="198" y="312"/>
                  </a:lnTo>
                  <a:lnTo>
                    <a:pt x="170" y="256"/>
                  </a:lnTo>
                  <a:lnTo>
                    <a:pt x="227" y="199"/>
                  </a:lnTo>
                  <a:lnTo>
                    <a:pt x="312" y="227"/>
                  </a:lnTo>
                  <a:lnTo>
                    <a:pt x="369" y="171"/>
                  </a:lnTo>
                  <a:lnTo>
                    <a:pt x="397" y="57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7" name="Freeform 58"/>
            <p:cNvSpPr>
              <a:spLocks/>
            </p:cNvSpPr>
            <p:nvPr/>
          </p:nvSpPr>
          <p:spPr bwMode="auto">
            <a:xfrm>
              <a:off x="6535738" y="3405188"/>
              <a:ext cx="944562" cy="946150"/>
            </a:xfrm>
            <a:custGeom>
              <a:avLst/>
              <a:gdLst>
                <a:gd name="T0" fmla="*/ 900112 w 595"/>
                <a:gd name="T1" fmla="*/ 360363 h 596"/>
                <a:gd name="T2" fmla="*/ 944562 w 595"/>
                <a:gd name="T3" fmla="*/ 269875 h 596"/>
                <a:gd name="T4" fmla="*/ 900112 w 595"/>
                <a:gd name="T5" fmla="*/ 269875 h 596"/>
                <a:gd name="T6" fmla="*/ 900112 w 595"/>
                <a:gd name="T7" fmla="*/ 46038 h 596"/>
                <a:gd name="T8" fmla="*/ 674687 w 595"/>
                <a:gd name="T9" fmla="*/ 90488 h 596"/>
                <a:gd name="T10" fmla="*/ 674687 w 595"/>
                <a:gd name="T11" fmla="*/ 0 h 596"/>
                <a:gd name="T12" fmla="*/ 585787 w 595"/>
                <a:gd name="T13" fmla="*/ 0 h 596"/>
                <a:gd name="T14" fmla="*/ 450850 w 595"/>
                <a:gd name="T15" fmla="*/ 180975 h 596"/>
                <a:gd name="T16" fmla="*/ 269875 w 595"/>
                <a:gd name="T17" fmla="*/ 225425 h 596"/>
                <a:gd name="T18" fmla="*/ 225425 w 595"/>
                <a:gd name="T19" fmla="*/ 269875 h 596"/>
                <a:gd name="T20" fmla="*/ 179387 w 595"/>
                <a:gd name="T21" fmla="*/ 225425 h 596"/>
                <a:gd name="T22" fmla="*/ 90487 w 595"/>
                <a:gd name="T23" fmla="*/ 360363 h 596"/>
                <a:gd name="T24" fmla="*/ 179387 w 595"/>
                <a:gd name="T25" fmla="*/ 360363 h 596"/>
                <a:gd name="T26" fmla="*/ 90487 w 595"/>
                <a:gd name="T27" fmla="*/ 404813 h 596"/>
                <a:gd name="T28" fmla="*/ 0 w 595"/>
                <a:gd name="T29" fmla="*/ 539750 h 596"/>
                <a:gd name="T30" fmla="*/ 0 w 595"/>
                <a:gd name="T31" fmla="*/ 630238 h 596"/>
                <a:gd name="T32" fmla="*/ 90487 w 595"/>
                <a:gd name="T33" fmla="*/ 674688 h 596"/>
                <a:gd name="T34" fmla="*/ 0 w 595"/>
                <a:gd name="T35" fmla="*/ 720725 h 596"/>
                <a:gd name="T36" fmla="*/ 0 w 595"/>
                <a:gd name="T37" fmla="*/ 765175 h 596"/>
                <a:gd name="T38" fmla="*/ 134937 w 595"/>
                <a:gd name="T39" fmla="*/ 809625 h 596"/>
                <a:gd name="T40" fmla="*/ 269875 w 595"/>
                <a:gd name="T41" fmla="*/ 765175 h 596"/>
                <a:gd name="T42" fmla="*/ 314325 w 595"/>
                <a:gd name="T43" fmla="*/ 855663 h 596"/>
                <a:gd name="T44" fmla="*/ 225425 w 595"/>
                <a:gd name="T45" fmla="*/ 900113 h 596"/>
                <a:gd name="T46" fmla="*/ 360362 w 595"/>
                <a:gd name="T47" fmla="*/ 946150 h 596"/>
                <a:gd name="T48" fmla="*/ 404812 w 595"/>
                <a:gd name="T49" fmla="*/ 900113 h 596"/>
                <a:gd name="T50" fmla="*/ 404812 w 595"/>
                <a:gd name="T51" fmla="*/ 855663 h 596"/>
                <a:gd name="T52" fmla="*/ 450850 w 595"/>
                <a:gd name="T53" fmla="*/ 765175 h 596"/>
                <a:gd name="T54" fmla="*/ 585787 w 595"/>
                <a:gd name="T55" fmla="*/ 765175 h 596"/>
                <a:gd name="T56" fmla="*/ 630237 w 595"/>
                <a:gd name="T57" fmla="*/ 720725 h 596"/>
                <a:gd name="T58" fmla="*/ 674687 w 595"/>
                <a:gd name="T59" fmla="*/ 720725 h 596"/>
                <a:gd name="T60" fmla="*/ 720725 w 595"/>
                <a:gd name="T61" fmla="*/ 630238 h 596"/>
                <a:gd name="T62" fmla="*/ 765175 w 595"/>
                <a:gd name="T63" fmla="*/ 674688 h 596"/>
                <a:gd name="T64" fmla="*/ 809625 w 595"/>
                <a:gd name="T65" fmla="*/ 630238 h 596"/>
                <a:gd name="T66" fmla="*/ 855662 w 595"/>
                <a:gd name="T67" fmla="*/ 585788 h 596"/>
                <a:gd name="T68" fmla="*/ 944562 w 595"/>
                <a:gd name="T69" fmla="*/ 585788 h 596"/>
                <a:gd name="T70" fmla="*/ 900112 w 595"/>
                <a:gd name="T71" fmla="*/ 495300 h 596"/>
                <a:gd name="T72" fmla="*/ 944562 w 595"/>
                <a:gd name="T73" fmla="*/ 450850 h 596"/>
                <a:gd name="T74" fmla="*/ 900112 w 595"/>
                <a:gd name="T75" fmla="*/ 360363 h 59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5" h="596">
                  <a:moveTo>
                    <a:pt x="567" y="227"/>
                  </a:moveTo>
                  <a:lnTo>
                    <a:pt x="595" y="170"/>
                  </a:lnTo>
                  <a:lnTo>
                    <a:pt x="567" y="170"/>
                  </a:lnTo>
                  <a:lnTo>
                    <a:pt x="567" y="29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369" y="0"/>
                  </a:lnTo>
                  <a:lnTo>
                    <a:pt x="284" y="114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13" y="142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57" y="255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0" y="454"/>
                  </a:lnTo>
                  <a:lnTo>
                    <a:pt x="0" y="482"/>
                  </a:lnTo>
                  <a:lnTo>
                    <a:pt x="85" y="510"/>
                  </a:lnTo>
                  <a:lnTo>
                    <a:pt x="170" y="482"/>
                  </a:lnTo>
                  <a:lnTo>
                    <a:pt x="198" y="539"/>
                  </a:lnTo>
                  <a:lnTo>
                    <a:pt x="142" y="567"/>
                  </a:lnTo>
                  <a:lnTo>
                    <a:pt x="227" y="596"/>
                  </a:lnTo>
                  <a:lnTo>
                    <a:pt x="255" y="567"/>
                  </a:lnTo>
                  <a:lnTo>
                    <a:pt x="255" y="539"/>
                  </a:lnTo>
                  <a:lnTo>
                    <a:pt x="284" y="482"/>
                  </a:lnTo>
                  <a:lnTo>
                    <a:pt x="369" y="482"/>
                  </a:lnTo>
                  <a:lnTo>
                    <a:pt x="397" y="454"/>
                  </a:lnTo>
                  <a:lnTo>
                    <a:pt x="425" y="454"/>
                  </a:lnTo>
                  <a:lnTo>
                    <a:pt x="454" y="397"/>
                  </a:lnTo>
                  <a:lnTo>
                    <a:pt x="482" y="425"/>
                  </a:lnTo>
                  <a:lnTo>
                    <a:pt x="510" y="397"/>
                  </a:lnTo>
                  <a:lnTo>
                    <a:pt x="539" y="369"/>
                  </a:lnTo>
                  <a:lnTo>
                    <a:pt x="595" y="369"/>
                  </a:lnTo>
                  <a:lnTo>
                    <a:pt x="567" y="312"/>
                  </a:lnTo>
                  <a:lnTo>
                    <a:pt x="595" y="284"/>
                  </a:lnTo>
                  <a:lnTo>
                    <a:pt x="567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8" name="Freeform 59"/>
            <p:cNvSpPr>
              <a:spLocks/>
            </p:cNvSpPr>
            <p:nvPr/>
          </p:nvSpPr>
          <p:spPr bwMode="auto">
            <a:xfrm>
              <a:off x="6850063" y="4621213"/>
              <a:ext cx="1350962" cy="765175"/>
            </a:xfrm>
            <a:custGeom>
              <a:avLst/>
              <a:gdLst>
                <a:gd name="T0" fmla="*/ 46037 w 851"/>
                <a:gd name="T1" fmla="*/ 0 h 482"/>
                <a:gd name="T2" fmla="*/ 46037 w 851"/>
                <a:gd name="T3" fmla="*/ 179388 h 482"/>
                <a:gd name="T4" fmla="*/ 0 w 851"/>
                <a:gd name="T5" fmla="*/ 269875 h 482"/>
                <a:gd name="T6" fmla="*/ 180975 w 851"/>
                <a:gd name="T7" fmla="*/ 493713 h 482"/>
                <a:gd name="T8" fmla="*/ 180975 w 851"/>
                <a:gd name="T9" fmla="*/ 539750 h 482"/>
                <a:gd name="T10" fmla="*/ 360362 w 851"/>
                <a:gd name="T11" fmla="*/ 628650 h 482"/>
                <a:gd name="T12" fmla="*/ 360362 w 851"/>
                <a:gd name="T13" fmla="*/ 719138 h 482"/>
                <a:gd name="T14" fmla="*/ 585787 w 851"/>
                <a:gd name="T15" fmla="*/ 765175 h 482"/>
                <a:gd name="T16" fmla="*/ 765175 w 851"/>
                <a:gd name="T17" fmla="*/ 719138 h 482"/>
                <a:gd name="T18" fmla="*/ 811212 w 851"/>
                <a:gd name="T19" fmla="*/ 765175 h 482"/>
                <a:gd name="T20" fmla="*/ 900112 w 851"/>
                <a:gd name="T21" fmla="*/ 765175 h 482"/>
                <a:gd name="T22" fmla="*/ 990600 w 851"/>
                <a:gd name="T23" fmla="*/ 765175 h 482"/>
                <a:gd name="T24" fmla="*/ 1036637 w 851"/>
                <a:gd name="T25" fmla="*/ 584200 h 482"/>
                <a:gd name="T26" fmla="*/ 1306512 w 851"/>
                <a:gd name="T27" fmla="*/ 404813 h 482"/>
                <a:gd name="T28" fmla="*/ 1350962 w 851"/>
                <a:gd name="T29" fmla="*/ 269875 h 482"/>
                <a:gd name="T30" fmla="*/ 1260475 w 851"/>
                <a:gd name="T31" fmla="*/ 269875 h 482"/>
                <a:gd name="T32" fmla="*/ 1260475 w 851"/>
                <a:gd name="T33" fmla="*/ 179388 h 482"/>
                <a:gd name="T34" fmla="*/ 1216025 w 851"/>
                <a:gd name="T35" fmla="*/ 134938 h 482"/>
                <a:gd name="T36" fmla="*/ 1125537 w 851"/>
                <a:gd name="T37" fmla="*/ 179388 h 482"/>
                <a:gd name="T38" fmla="*/ 990600 w 851"/>
                <a:gd name="T39" fmla="*/ 134938 h 482"/>
                <a:gd name="T40" fmla="*/ 946150 w 851"/>
                <a:gd name="T41" fmla="*/ 358775 h 482"/>
                <a:gd name="T42" fmla="*/ 811212 w 851"/>
                <a:gd name="T43" fmla="*/ 493713 h 482"/>
                <a:gd name="T44" fmla="*/ 765175 w 851"/>
                <a:gd name="T45" fmla="*/ 404813 h 482"/>
                <a:gd name="T46" fmla="*/ 811212 w 851"/>
                <a:gd name="T47" fmla="*/ 358775 h 482"/>
                <a:gd name="T48" fmla="*/ 855662 w 851"/>
                <a:gd name="T49" fmla="*/ 223838 h 482"/>
                <a:gd name="T50" fmla="*/ 765175 w 851"/>
                <a:gd name="T51" fmla="*/ 269875 h 482"/>
                <a:gd name="T52" fmla="*/ 676275 w 851"/>
                <a:gd name="T53" fmla="*/ 223838 h 482"/>
                <a:gd name="T54" fmla="*/ 585787 w 851"/>
                <a:gd name="T55" fmla="*/ 223838 h 482"/>
                <a:gd name="T56" fmla="*/ 406400 w 851"/>
                <a:gd name="T57" fmla="*/ 223838 h 482"/>
                <a:gd name="T58" fmla="*/ 406400 w 851"/>
                <a:gd name="T59" fmla="*/ 134938 h 482"/>
                <a:gd name="T60" fmla="*/ 360362 w 851"/>
                <a:gd name="T61" fmla="*/ 44450 h 482"/>
                <a:gd name="T62" fmla="*/ 46037 w 851"/>
                <a:gd name="T63" fmla="*/ 0 h 4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51" h="482">
                  <a:moveTo>
                    <a:pt x="29" y="0"/>
                  </a:moveTo>
                  <a:lnTo>
                    <a:pt x="29" y="113"/>
                  </a:lnTo>
                  <a:lnTo>
                    <a:pt x="0" y="170"/>
                  </a:lnTo>
                  <a:lnTo>
                    <a:pt x="114" y="311"/>
                  </a:lnTo>
                  <a:lnTo>
                    <a:pt x="114" y="340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369" y="482"/>
                  </a:lnTo>
                  <a:lnTo>
                    <a:pt x="482" y="453"/>
                  </a:lnTo>
                  <a:lnTo>
                    <a:pt x="511" y="482"/>
                  </a:lnTo>
                  <a:lnTo>
                    <a:pt x="567" y="482"/>
                  </a:lnTo>
                  <a:lnTo>
                    <a:pt x="624" y="482"/>
                  </a:lnTo>
                  <a:lnTo>
                    <a:pt x="653" y="368"/>
                  </a:lnTo>
                  <a:lnTo>
                    <a:pt x="823" y="255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66" y="85"/>
                  </a:lnTo>
                  <a:lnTo>
                    <a:pt x="709" y="113"/>
                  </a:lnTo>
                  <a:lnTo>
                    <a:pt x="624" y="85"/>
                  </a:lnTo>
                  <a:lnTo>
                    <a:pt x="596" y="226"/>
                  </a:lnTo>
                  <a:lnTo>
                    <a:pt x="511" y="311"/>
                  </a:lnTo>
                  <a:lnTo>
                    <a:pt x="482" y="255"/>
                  </a:lnTo>
                  <a:lnTo>
                    <a:pt x="511" y="226"/>
                  </a:lnTo>
                  <a:lnTo>
                    <a:pt x="539" y="141"/>
                  </a:lnTo>
                  <a:lnTo>
                    <a:pt x="482" y="170"/>
                  </a:lnTo>
                  <a:lnTo>
                    <a:pt x="426" y="141"/>
                  </a:lnTo>
                  <a:lnTo>
                    <a:pt x="369" y="141"/>
                  </a:lnTo>
                  <a:lnTo>
                    <a:pt x="256" y="141"/>
                  </a:lnTo>
                  <a:lnTo>
                    <a:pt x="256" y="85"/>
                  </a:lnTo>
                  <a:lnTo>
                    <a:pt x="227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9" name="Freeform 60"/>
            <p:cNvSpPr>
              <a:spLocks/>
            </p:cNvSpPr>
            <p:nvPr/>
          </p:nvSpPr>
          <p:spPr bwMode="auto">
            <a:xfrm>
              <a:off x="8470900" y="4260850"/>
              <a:ext cx="630238" cy="719138"/>
            </a:xfrm>
            <a:custGeom>
              <a:avLst/>
              <a:gdLst>
                <a:gd name="T0" fmla="*/ 225425 w 397"/>
                <a:gd name="T1" fmla="*/ 0 h 453"/>
                <a:gd name="T2" fmla="*/ 90488 w 397"/>
                <a:gd name="T3" fmla="*/ 44450 h 453"/>
                <a:gd name="T4" fmla="*/ 0 w 397"/>
                <a:gd name="T5" fmla="*/ 269875 h 453"/>
                <a:gd name="T6" fmla="*/ 0 w 397"/>
                <a:gd name="T7" fmla="*/ 449263 h 453"/>
                <a:gd name="T8" fmla="*/ 44450 w 397"/>
                <a:gd name="T9" fmla="*/ 449263 h 453"/>
                <a:gd name="T10" fmla="*/ 44450 w 397"/>
                <a:gd name="T11" fmla="*/ 584200 h 453"/>
                <a:gd name="T12" fmla="*/ 225425 w 397"/>
                <a:gd name="T13" fmla="*/ 630238 h 453"/>
                <a:gd name="T14" fmla="*/ 269875 w 397"/>
                <a:gd name="T15" fmla="*/ 719138 h 453"/>
                <a:gd name="T16" fmla="*/ 360363 w 397"/>
                <a:gd name="T17" fmla="*/ 719138 h 453"/>
                <a:gd name="T18" fmla="*/ 360363 w 397"/>
                <a:gd name="T19" fmla="*/ 630238 h 453"/>
                <a:gd name="T20" fmla="*/ 495300 w 397"/>
                <a:gd name="T21" fmla="*/ 719138 h 453"/>
                <a:gd name="T22" fmla="*/ 539750 w 397"/>
                <a:gd name="T23" fmla="*/ 584200 h 453"/>
                <a:gd name="T24" fmla="*/ 630238 w 397"/>
                <a:gd name="T25" fmla="*/ 539750 h 453"/>
                <a:gd name="T26" fmla="*/ 539750 w 397"/>
                <a:gd name="T27" fmla="*/ 404813 h 453"/>
                <a:gd name="T28" fmla="*/ 539750 w 397"/>
                <a:gd name="T29" fmla="*/ 314325 h 453"/>
                <a:gd name="T30" fmla="*/ 585788 w 397"/>
                <a:gd name="T31" fmla="*/ 269875 h 453"/>
                <a:gd name="T32" fmla="*/ 585788 w 397"/>
                <a:gd name="T33" fmla="*/ 225425 h 453"/>
                <a:gd name="T34" fmla="*/ 495300 w 397"/>
                <a:gd name="T35" fmla="*/ 225425 h 453"/>
                <a:gd name="T36" fmla="*/ 450850 w 397"/>
                <a:gd name="T37" fmla="*/ 90488 h 453"/>
                <a:gd name="T38" fmla="*/ 404813 w 397"/>
                <a:gd name="T39" fmla="*/ 90488 h 453"/>
                <a:gd name="T40" fmla="*/ 315913 w 397"/>
                <a:gd name="T41" fmla="*/ 0 h 453"/>
                <a:gd name="T42" fmla="*/ 269875 w 397"/>
                <a:gd name="T43" fmla="*/ 44450 h 453"/>
                <a:gd name="T44" fmla="*/ 225425 w 397"/>
                <a:gd name="T45" fmla="*/ 0 h 4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97" h="453">
                  <a:moveTo>
                    <a:pt x="142" y="0"/>
                  </a:moveTo>
                  <a:lnTo>
                    <a:pt x="57" y="28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28" y="283"/>
                  </a:lnTo>
                  <a:lnTo>
                    <a:pt x="28" y="368"/>
                  </a:lnTo>
                  <a:lnTo>
                    <a:pt x="142" y="39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312" y="453"/>
                  </a:lnTo>
                  <a:lnTo>
                    <a:pt x="340" y="368"/>
                  </a:lnTo>
                  <a:lnTo>
                    <a:pt x="397" y="340"/>
                  </a:lnTo>
                  <a:lnTo>
                    <a:pt x="340" y="255"/>
                  </a:lnTo>
                  <a:lnTo>
                    <a:pt x="340" y="198"/>
                  </a:lnTo>
                  <a:lnTo>
                    <a:pt x="369" y="170"/>
                  </a:lnTo>
                  <a:lnTo>
                    <a:pt x="369" y="142"/>
                  </a:lnTo>
                  <a:lnTo>
                    <a:pt x="312" y="142"/>
                  </a:lnTo>
                  <a:lnTo>
                    <a:pt x="284" y="57"/>
                  </a:lnTo>
                  <a:lnTo>
                    <a:pt x="255" y="57"/>
                  </a:lnTo>
                  <a:lnTo>
                    <a:pt x="199" y="0"/>
                  </a:lnTo>
                  <a:lnTo>
                    <a:pt x="170" y="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0" name="Freeform 61"/>
            <p:cNvSpPr>
              <a:spLocks/>
            </p:cNvSpPr>
            <p:nvPr/>
          </p:nvSpPr>
          <p:spPr bwMode="auto">
            <a:xfrm>
              <a:off x="7931150" y="3900488"/>
              <a:ext cx="630238" cy="630237"/>
            </a:xfrm>
            <a:custGeom>
              <a:avLst/>
              <a:gdLst>
                <a:gd name="T0" fmla="*/ 630238 w 397"/>
                <a:gd name="T1" fmla="*/ 404812 h 397"/>
                <a:gd name="T2" fmla="*/ 449263 w 397"/>
                <a:gd name="T3" fmla="*/ 44450 h 397"/>
                <a:gd name="T4" fmla="*/ 360363 w 397"/>
                <a:gd name="T5" fmla="*/ 90487 h 397"/>
                <a:gd name="T6" fmla="*/ 269875 w 397"/>
                <a:gd name="T7" fmla="*/ 0 h 397"/>
                <a:gd name="T8" fmla="*/ 179388 w 397"/>
                <a:gd name="T9" fmla="*/ 44450 h 397"/>
                <a:gd name="T10" fmla="*/ 179388 w 397"/>
                <a:gd name="T11" fmla="*/ 179387 h 397"/>
                <a:gd name="T12" fmla="*/ 0 w 397"/>
                <a:gd name="T13" fmla="*/ 314325 h 397"/>
                <a:gd name="T14" fmla="*/ 44450 w 397"/>
                <a:gd name="T15" fmla="*/ 360362 h 397"/>
                <a:gd name="T16" fmla="*/ 225425 w 397"/>
                <a:gd name="T17" fmla="*/ 314325 h 397"/>
                <a:gd name="T18" fmla="*/ 269875 w 397"/>
                <a:gd name="T19" fmla="*/ 269875 h 397"/>
                <a:gd name="T20" fmla="*/ 360363 w 397"/>
                <a:gd name="T21" fmla="*/ 450850 h 397"/>
                <a:gd name="T22" fmla="*/ 360363 w 397"/>
                <a:gd name="T23" fmla="*/ 539750 h 397"/>
                <a:gd name="T24" fmla="*/ 449263 w 397"/>
                <a:gd name="T25" fmla="*/ 585787 h 397"/>
                <a:gd name="T26" fmla="*/ 495300 w 397"/>
                <a:gd name="T27" fmla="*/ 585787 h 397"/>
                <a:gd name="T28" fmla="*/ 539750 w 397"/>
                <a:gd name="T29" fmla="*/ 630237 h 397"/>
                <a:gd name="T30" fmla="*/ 630238 w 397"/>
                <a:gd name="T31" fmla="*/ 404812 h 3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97">
                  <a:moveTo>
                    <a:pt x="397" y="255"/>
                  </a:moveTo>
                  <a:lnTo>
                    <a:pt x="283" y="28"/>
                  </a:lnTo>
                  <a:lnTo>
                    <a:pt x="227" y="57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13" y="113"/>
                  </a:lnTo>
                  <a:lnTo>
                    <a:pt x="0" y="198"/>
                  </a:lnTo>
                  <a:lnTo>
                    <a:pt x="28" y="227"/>
                  </a:lnTo>
                  <a:lnTo>
                    <a:pt x="142" y="198"/>
                  </a:lnTo>
                  <a:lnTo>
                    <a:pt x="170" y="170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3" y="369"/>
                  </a:lnTo>
                  <a:lnTo>
                    <a:pt x="312" y="369"/>
                  </a:lnTo>
                  <a:lnTo>
                    <a:pt x="340" y="397"/>
                  </a:lnTo>
                  <a:lnTo>
                    <a:pt x="397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1" name="Freeform 62"/>
            <p:cNvSpPr>
              <a:spLocks/>
            </p:cNvSpPr>
            <p:nvPr/>
          </p:nvSpPr>
          <p:spPr bwMode="auto">
            <a:xfrm>
              <a:off x="5500688" y="4800600"/>
              <a:ext cx="179387" cy="269875"/>
            </a:xfrm>
            <a:custGeom>
              <a:avLst/>
              <a:gdLst>
                <a:gd name="T0" fmla="*/ 0 w 113"/>
                <a:gd name="T1" fmla="*/ 0 h 170"/>
                <a:gd name="T2" fmla="*/ 90487 w 113"/>
                <a:gd name="T3" fmla="*/ 44450 h 170"/>
                <a:gd name="T4" fmla="*/ 179387 w 113"/>
                <a:gd name="T5" fmla="*/ 134938 h 170"/>
                <a:gd name="T6" fmla="*/ 179387 w 113"/>
                <a:gd name="T7" fmla="*/ 269875 h 170"/>
                <a:gd name="T8" fmla="*/ 44450 w 113"/>
                <a:gd name="T9" fmla="*/ 269875 h 170"/>
                <a:gd name="T10" fmla="*/ 0 w 113"/>
                <a:gd name="T11" fmla="*/ 225425 h 170"/>
                <a:gd name="T12" fmla="*/ 0 w 113"/>
                <a:gd name="T13" fmla="*/ 0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57" y="28"/>
                  </a:ln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2" name="Freeform 63"/>
            <p:cNvSpPr>
              <a:spLocks/>
            </p:cNvSpPr>
            <p:nvPr/>
          </p:nvSpPr>
          <p:spPr bwMode="auto">
            <a:xfrm>
              <a:off x="5456238" y="4395788"/>
              <a:ext cx="944562" cy="539750"/>
            </a:xfrm>
            <a:custGeom>
              <a:avLst/>
              <a:gdLst>
                <a:gd name="T0" fmla="*/ 134937 w 595"/>
                <a:gd name="T1" fmla="*/ 449263 h 340"/>
                <a:gd name="T2" fmla="*/ 44450 w 595"/>
                <a:gd name="T3" fmla="*/ 404813 h 340"/>
                <a:gd name="T4" fmla="*/ 44450 w 595"/>
                <a:gd name="T5" fmla="*/ 360363 h 340"/>
                <a:gd name="T6" fmla="*/ 0 w 595"/>
                <a:gd name="T7" fmla="*/ 269875 h 340"/>
                <a:gd name="T8" fmla="*/ 44450 w 595"/>
                <a:gd name="T9" fmla="*/ 134938 h 340"/>
                <a:gd name="T10" fmla="*/ 134937 w 595"/>
                <a:gd name="T11" fmla="*/ 90488 h 340"/>
                <a:gd name="T12" fmla="*/ 134937 w 595"/>
                <a:gd name="T13" fmla="*/ 44450 h 340"/>
                <a:gd name="T14" fmla="*/ 269875 w 595"/>
                <a:gd name="T15" fmla="*/ 134938 h 340"/>
                <a:gd name="T16" fmla="*/ 358775 w 595"/>
                <a:gd name="T17" fmla="*/ 90488 h 340"/>
                <a:gd name="T18" fmla="*/ 539750 w 595"/>
                <a:gd name="T19" fmla="*/ 90488 h 340"/>
                <a:gd name="T20" fmla="*/ 719137 w 595"/>
                <a:gd name="T21" fmla="*/ 134938 h 340"/>
                <a:gd name="T22" fmla="*/ 900112 w 595"/>
                <a:gd name="T23" fmla="*/ 90488 h 340"/>
                <a:gd name="T24" fmla="*/ 944562 w 595"/>
                <a:gd name="T25" fmla="*/ 0 h 340"/>
                <a:gd name="T26" fmla="*/ 944562 w 595"/>
                <a:gd name="T27" fmla="*/ 225425 h 340"/>
                <a:gd name="T28" fmla="*/ 854075 w 595"/>
                <a:gd name="T29" fmla="*/ 179388 h 340"/>
                <a:gd name="T30" fmla="*/ 854075 w 595"/>
                <a:gd name="T31" fmla="*/ 314325 h 340"/>
                <a:gd name="T32" fmla="*/ 765175 w 595"/>
                <a:gd name="T33" fmla="*/ 269875 h 340"/>
                <a:gd name="T34" fmla="*/ 584200 w 595"/>
                <a:gd name="T35" fmla="*/ 539750 h 340"/>
                <a:gd name="T36" fmla="*/ 449262 w 595"/>
                <a:gd name="T37" fmla="*/ 449263 h 340"/>
                <a:gd name="T38" fmla="*/ 449262 w 595"/>
                <a:gd name="T39" fmla="*/ 360363 h 340"/>
                <a:gd name="T40" fmla="*/ 223837 w 595"/>
                <a:gd name="T41" fmla="*/ 314325 h 340"/>
                <a:gd name="T42" fmla="*/ 179387 w 595"/>
                <a:gd name="T43" fmla="*/ 314325 h 340"/>
                <a:gd name="T44" fmla="*/ 134937 w 595"/>
                <a:gd name="T45" fmla="*/ 314325 h 340"/>
                <a:gd name="T46" fmla="*/ 134937 w 595"/>
                <a:gd name="T47" fmla="*/ 449263 h 3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5" h="340">
                  <a:moveTo>
                    <a:pt x="85" y="283"/>
                  </a:moveTo>
                  <a:lnTo>
                    <a:pt x="28" y="255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85" y="28"/>
                  </a:lnTo>
                  <a:lnTo>
                    <a:pt x="170" y="85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453" y="85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595" y="142"/>
                  </a:lnTo>
                  <a:lnTo>
                    <a:pt x="538" y="113"/>
                  </a:lnTo>
                  <a:lnTo>
                    <a:pt x="538" y="198"/>
                  </a:lnTo>
                  <a:lnTo>
                    <a:pt x="482" y="170"/>
                  </a:lnTo>
                  <a:lnTo>
                    <a:pt x="368" y="340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141" y="198"/>
                  </a:lnTo>
                  <a:lnTo>
                    <a:pt x="113" y="198"/>
                  </a:lnTo>
                  <a:lnTo>
                    <a:pt x="85" y="198"/>
                  </a:lnTo>
                  <a:lnTo>
                    <a:pt x="85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3" name="Freeform 64"/>
            <p:cNvSpPr>
              <a:spLocks/>
            </p:cNvSpPr>
            <p:nvPr/>
          </p:nvSpPr>
          <p:spPr bwMode="auto">
            <a:xfrm>
              <a:off x="5591175" y="4710113"/>
              <a:ext cx="449263" cy="360362"/>
            </a:xfrm>
            <a:custGeom>
              <a:avLst/>
              <a:gdLst>
                <a:gd name="T0" fmla="*/ 88900 w 283"/>
                <a:gd name="T1" fmla="*/ 360362 h 227"/>
                <a:gd name="T2" fmla="*/ 88900 w 283"/>
                <a:gd name="T3" fmla="*/ 225425 h 227"/>
                <a:gd name="T4" fmla="*/ 0 w 283"/>
                <a:gd name="T5" fmla="*/ 134937 h 227"/>
                <a:gd name="T6" fmla="*/ 0 w 283"/>
                <a:gd name="T7" fmla="*/ 0 h 227"/>
                <a:gd name="T8" fmla="*/ 88900 w 283"/>
                <a:gd name="T9" fmla="*/ 0 h 227"/>
                <a:gd name="T10" fmla="*/ 314325 w 283"/>
                <a:gd name="T11" fmla="*/ 46037 h 227"/>
                <a:gd name="T12" fmla="*/ 314325 w 283"/>
                <a:gd name="T13" fmla="*/ 134937 h 227"/>
                <a:gd name="T14" fmla="*/ 449263 w 283"/>
                <a:gd name="T15" fmla="*/ 225425 h 227"/>
                <a:gd name="T16" fmla="*/ 404813 w 283"/>
                <a:gd name="T17" fmla="*/ 269875 h 227"/>
                <a:gd name="T18" fmla="*/ 269875 w 283"/>
                <a:gd name="T19" fmla="*/ 315912 h 227"/>
                <a:gd name="T20" fmla="*/ 223838 w 283"/>
                <a:gd name="T21" fmla="*/ 360362 h 227"/>
                <a:gd name="T22" fmla="*/ 88900 w 283"/>
                <a:gd name="T23" fmla="*/ 360362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3" h="227">
                  <a:moveTo>
                    <a:pt x="56" y="227"/>
                  </a:moveTo>
                  <a:lnTo>
                    <a:pt x="56" y="142"/>
                  </a:lnTo>
                  <a:lnTo>
                    <a:pt x="0" y="85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98" y="29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255" y="170"/>
                  </a:lnTo>
                  <a:lnTo>
                    <a:pt x="170" y="199"/>
                  </a:lnTo>
                  <a:lnTo>
                    <a:pt x="141" y="227"/>
                  </a:lnTo>
                  <a:lnTo>
                    <a:pt x="56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4" name="Freeform 65"/>
            <p:cNvSpPr>
              <a:spLocks/>
            </p:cNvSpPr>
            <p:nvPr/>
          </p:nvSpPr>
          <p:spPr bwMode="auto">
            <a:xfrm>
              <a:off x="5410200" y="4935538"/>
              <a:ext cx="630238" cy="585787"/>
            </a:xfrm>
            <a:custGeom>
              <a:avLst/>
              <a:gdLst>
                <a:gd name="T0" fmla="*/ 630238 w 397"/>
                <a:gd name="T1" fmla="*/ 0 h 369"/>
                <a:gd name="T2" fmla="*/ 541338 w 397"/>
                <a:gd name="T3" fmla="*/ 179387 h 369"/>
                <a:gd name="T4" fmla="*/ 630238 w 397"/>
                <a:gd name="T5" fmla="*/ 269875 h 369"/>
                <a:gd name="T6" fmla="*/ 630238 w 397"/>
                <a:gd name="T7" fmla="*/ 314325 h 369"/>
                <a:gd name="T8" fmla="*/ 585788 w 397"/>
                <a:gd name="T9" fmla="*/ 360362 h 369"/>
                <a:gd name="T10" fmla="*/ 630238 w 397"/>
                <a:gd name="T11" fmla="*/ 404812 h 369"/>
                <a:gd name="T12" fmla="*/ 495300 w 397"/>
                <a:gd name="T13" fmla="*/ 450850 h 369"/>
                <a:gd name="T14" fmla="*/ 450850 w 397"/>
                <a:gd name="T15" fmla="*/ 539750 h 369"/>
                <a:gd name="T16" fmla="*/ 360363 w 397"/>
                <a:gd name="T17" fmla="*/ 495300 h 369"/>
                <a:gd name="T18" fmla="*/ 315913 w 397"/>
                <a:gd name="T19" fmla="*/ 539750 h 369"/>
                <a:gd name="T20" fmla="*/ 269875 w 397"/>
                <a:gd name="T21" fmla="*/ 539750 h 369"/>
                <a:gd name="T22" fmla="*/ 225425 w 397"/>
                <a:gd name="T23" fmla="*/ 450850 h 369"/>
                <a:gd name="T24" fmla="*/ 180975 w 397"/>
                <a:gd name="T25" fmla="*/ 450850 h 369"/>
                <a:gd name="T26" fmla="*/ 180975 w 397"/>
                <a:gd name="T27" fmla="*/ 495300 h 369"/>
                <a:gd name="T28" fmla="*/ 90488 w 397"/>
                <a:gd name="T29" fmla="*/ 585787 h 369"/>
                <a:gd name="T30" fmla="*/ 46038 w 397"/>
                <a:gd name="T31" fmla="*/ 539750 h 369"/>
                <a:gd name="T32" fmla="*/ 46038 w 397"/>
                <a:gd name="T33" fmla="*/ 450850 h 369"/>
                <a:gd name="T34" fmla="*/ 0 w 397"/>
                <a:gd name="T35" fmla="*/ 450850 h 369"/>
                <a:gd name="T36" fmla="*/ 0 w 397"/>
                <a:gd name="T37" fmla="*/ 404812 h 369"/>
                <a:gd name="T38" fmla="*/ 0 w 397"/>
                <a:gd name="T39" fmla="*/ 269875 h 369"/>
                <a:gd name="T40" fmla="*/ 0 w 397"/>
                <a:gd name="T41" fmla="*/ 225425 h 369"/>
                <a:gd name="T42" fmla="*/ 46038 w 397"/>
                <a:gd name="T43" fmla="*/ 225425 h 369"/>
                <a:gd name="T44" fmla="*/ 46038 w 397"/>
                <a:gd name="T45" fmla="*/ 134937 h 369"/>
                <a:gd name="T46" fmla="*/ 90488 w 397"/>
                <a:gd name="T47" fmla="*/ 90487 h 369"/>
                <a:gd name="T48" fmla="*/ 134938 w 397"/>
                <a:gd name="T49" fmla="*/ 134937 h 369"/>
                <a:gd name="T50" fmla="*/ 404813 w 397"/>
                <a:gd name="T51" fmla="*/ 134937 h 369"/>
                <a:gd name="T52" fmla="*/ 450850 w 397"/>
                <a:gd name="T53" fmla="*/ 90487 h 369"/>
                <a:gd name="T54" fmla="*/ 585788 w 397"/>
                <a:gd name="T55" fmla="*/ 44450 h 369"/>
                <a:gd name="T56" fmla="*/ 630238 w 397"/>
                <a:gd name="T57" fmla="*/ 0 h 3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7" h="369">
                  <a:moveTo>
                    <a:pt x="397" y="0"/>
                  </a:moveTo>
                  <a:lnTo>
                    <a:pt x="341" y="113"/>
                  </a:lnTo>
                  <a:lnTo>
                    <a:pt x="397" y="170"/>
                  </a:lnTo>
                  <a:lnTo>
                    <a:pt x="397" y="198"/>
                  </a:lnTo>
                  <a:lnTo>
                    <a:pt x="369" y="227"/>
                  </a:lnTo>
                  <a:lnTo>
                    <a:pt x="397" y="255"/>
                  </a:lnTo>
                  <a:lnTo>
                    <a:pt x="312" y="284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170" y="340"/>
                  </a:lnTo>
                  <a:lnTo>
                    <a:pt x="142" y="284"/>
                  </a:lnTo>
                  <a:lnTo>
                    <a:pt x="114" y="284"/>
                  </a:lnTo>
                  <a:lnTo>
                    <a:pt x="114" y="312"/>
                  </a:lnTo>
                  <a:lnTo>
                    <a:pt x="57" y="369"/>
                  </a:lnTo>
                  <a:lnTo>
                    <a:pt x="29" y="340"/>
                  </a:lnTo>
                  <a:lnTo>
                    <a:pt x="29" y="284"/>
                  </a:lnTo>
                  <a:lnTo>
                    <a:pt x="0" y="284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29" y="85"/>
                  </a:lnTo>
                  <a:lnTo>
                    <a:pt x="57" y="57"/>
                  </a:lnTo>
                  <a:lnTo>
                    <a:pt x="85" y="85"/>
                  </a:lnTo>
                  <a:lnTo>
                    <a:pt x="255" y="85"/>
                  </a:lnTo>
                  <a:lnTo>
                    <a:pt x="284" y="57"/>
                  </a:lnTo>
                  <a:lnTo>
                    <a:pt x="369" y="28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5" name="Freeform 66"/>
            <p:cNvSpPr>
              <a:spLocks/>
            </p:cNvSpPr>
            <p:nvPr/>
          </p:nvSpPr>
          <p:spPr bwMode="auto">
            <a:xfrm>
              <a:off x="5365750" y="4935538"/>
              <a:ext cx="809625" cy="900112"/>
            </a:xfrm>
            <a:custGeom>
              <a:avLst/>
              <a:gdLst>
                <a:gd name="T0" fmla="*/ 44450 w 510"/>
                <a:gd name="T1" fmla="*/ 450850 h 567"/>
                <a:gd name="T2" fmla="*/ 90488 w 510"/>
                <a:gd name="T3" fmla="*/ 450850 h 567"/>
                <a:gd name="T4" fmla="*/ 90488 w 510"/>
                <a:gd name="T5" fmla="*/ 539750 h 567"/>
                <a:gd name="T6" fmla="*/ 134938 w 510"/>
                <a:gd name="T7" fmla="*/ 585787 h 567"/>
                <a:gd name="T8" fmla="*/ 225425 w 510"/>
                <a:gd name="T9" fmla="*/ 495300 h 567"/>
                <a:gd name="T10" fmla="*/ 225425 w 510"/>
                <a:gd name="T11" fmla="*/ 450850 h 567"/>
                <a:gd name="T12" fmla="*/ 269875 w 510"/>
                <a:gd name="T13" fmla="*/ 450850 h 567"/>
                <a:gd name="T14" fmla="*/ 314325 w 510"/>
                <a:gd name="T15" fmla="*/ 539750 h 567"/>
                <a:gd name="T16" fmla="*/ 360363 w 510"/>
                <a:gd name="T17" fmla="*/ 539750 h 567"/>
                <a:gd name="T18" fmla="*/ 404813 w 510"/>
                <a:gd name="T19" fmla="*/ 495300 h 567"/>
                <a:gd name="T20" fmla="*/ 495300 w 510"/>
                <a:gd name="T21" fmla="*/ 539750 h 567"/>
                <a:gd name="T22" fmla="*/ 539750 w 510"/>
                <a:gd name="T23" fmla="*/ 450850 h 567"/>
                <a:gd name="T24" fmla="*/ 674688 w 510"/>
                <a:gd name="T25" fmla="*/ 404812 h 567"/>
                <a:gd name="T26" fmla="*/ 630238 w 510"/>
                <a:gd name="T27" fmla="*/ 360362 h 567"/>
                <a:gd name="T28" fmla="*/ 674688 w 510"/>
                <a:gd name="T29" fmla="*/ 314325 h 567"/>
                <a:gd name="T30" fmla="*/ 674688 w 510"/>
                <a:gd name="T31" fmla="*/ 269875 h 567"/>
                <a:gd name="T32" fmla="*/ 585788 w 510"/>
                <a:gd name="T33" fmla="*/ 179387 h 567"/>
                <a:gd name="T34" fmla="*/ 674688 w 510"/>
                <a:gd name="T35" fmla="*/ 0 h 567"/>
                <a:gd name="T36" fmla="*/ 765175 w 510"/>
                <a:gd name="T37" fmla="*/ 179387 h 567"/>
                <a:gd name="T38" fmla="*/ 765175 w 510"/>
                <a:gd name="T39" fmla="*/ 225425 h 567"/>
                <a:gd name="T40" fmla="*/ 765175 w 510"/>
                <a:gd name="T41" fmla="*/ 450850 h 567"/>
                <a:gd name="T42" fmla="*/ 809625 w 510"/>
                <a:gd name="T43" fmla="*/ 539750 h 567"/>
                <a:gd name="T44" fmla="*/ 765175 w 510"/>
                <a:gd name="T45" fmla="*/ 674687 h 567"/>
                <a:gd name="T46" fmla="*/ 765175 w 510"/>
                <a:gd name="T47" fmla="*/ 765175 h 567"/>
                <a:gd name="T48" fmla="*/ 809625 w 510"/>
                <a:gd name="T49" fmla="*/ 809625 h 567"/>
                <a:gd name="T50" fmla="*/ 765175 w 510"/>
                <a:gd name="T51" fmla="*/ 900112 h 567"/>
                <a:gd name="T52" fmla="*/ 674688 w 510"/>
                <a:gd name="T53" fmla="*/ 855662 h 567"/>
                <a:gd name="T54" fmla="*/ 539750 w 510"/>
                <a:gd name="T55" fmla="*/ 720725 h 567"/>
                <a:gd name="T56" fmla="*/ 404813 w 510"/>
                <a:gd name="T57" fmla="*/ 630237 h 567"/>
                <a:gd name="T58" fmla="*/ 360363 w 510"/>
                <a:gd name="T59" fmla="*/ 720725 h 567"/>
                <a:gd name="T60" fmla="*/ 269875 w 510"/>
                <a:gd name="T61" fmla="*/ 765175 h 567"/>
                <a:gd name="T62" fmla="*/ 134938 w 510"/>
                <a:gd name="T63" fmla="*/ 720725 h 567"/>
                <a:gd name="T64" fmla="*/ 134938 w 510"/>
                <a:gd name="T65" fmla="*/ 855662 h 567"/>
                <a:gd name="T66" fmla="*/ 44450 w 510"/>
                <a:gd name="T67" fmla="*/ 809625 h 567"/>
                <a:gd name="T68" fmla="*/ 0 w 510"/>
                <a:gd name="T69" fmla="*/ 674687 h 567"/>
                <a:gd name="T70" fmla="*/ 44450 w 510"/>
                <a:gd name="T71" fmla="*/ 450850 h 5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10" h="567">
                  <a:moveTo>
                    <a:pt x="28" y="284"/>
                  </a:moveTo>
                  <a:lnTo>
                    <a:pt x="57" y="284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142" y="312"/>
                  </a:lnTo>
                  <a:lnTo>
                    <a:pt x="142" y="284"/>
                  </a:lnTo>
                  <a:lnTo>
                    <a:pt x="170" y="284"/>
                  </a:lnTo>
                  <a:lnTo>
                    <a:pt x="198" y="340"/>
                  </a:lnTo>
                  <a:lnTo>
                    <a:pt x="227" y="340"/>
                  </a:lnTo>
                  <a:lnTo>
                    <a:pt x="255" y="312"/>
                  </a:lnTo>
                  <a:lnTo>
                    <a:pt x="312" y="340"/>
                  </a:lnTo>
                  <a:lnTo>
                    <a:pt x="340" y="284"/>
                  </a:lnTo>
                  <a:lnTo>
                    <a:pt x="425" y="255"/>
                  </a:lnTo>
                  <a:lnTo>
                    <a:pt x="397" y="227"/>
                  </a:lnTo>
                  <a:lnTo>
                    <a:pt x="425" y="198"/>
                  </a:lnTo>
                  <a:lnTo>
                    <a:pt x="425" y="170"/>
                  </a:lnTo>
                  <a:lnTo>
                    <a:pt x="369" y="113"/>
                  </a:lnTo>
                  <a:lnTo>
                    <a:pt x="425" y="0"/>
                  </a:lnTo>
                  <a:lnTo>
                    <a:pt x="482" y="113"/>
                  </a:lnTo>
                  <a:lnTo>
                    <a:pt x="482" y="142"/>
                  </a:lnTo>
                  <a:lnTo>
                    <a:pt x="482" y="284"/>
                  </a:lnTo>
                  <a:lnTo>
                    <a:pt x="510" y="340"/>
                  </a:lnTo>
                  <a:lnTo>
                    <a:pt x="482" y="425"/>
                  </a:lnTo>
                  <a:lnTo>
                    <a:pt x="482" y="482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39"/>
                  </a:lnTo>
                  <a:lnTo>
                    <a:pt x="340" y="454"/>
                  </a:lnTo>
                  <a:lnTo>
                    <a:pt x="255" y="397"/>
                  </a:lnTo>
                  <a:lnTo>
                    <a:pt x="227" y="454"/>
                  </a:lnTo>
                  <a:lnTo>
                    <a:pt x="170" y="482"/>
                  </a:lnTo>
                  <a:lnTo>
                    <a:pt x="85" y="454"/>
                  </a:lnTo>
                  <a:lnTo>
                    <a:pt x="85" y="539"/>
                  </a:lnTo>
                  <a:lnTo>
                    <a:pt x="28" y="510"/>
                  </a:lnTo>
                  <a:lnTo>
                    <a:pt x="0" y="425"/>
                  </a:lnTo>
                  <a:lnTo>
                    <a:pt x="28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6" name="Freeform 67"/>
            <p:cNvSpPr>
              <a:spLocks/>
            </p:cNvSpPr>
            <p:nvPr/>
          </p:nvSpPr>
          <p:spPr bwMode="auto">
            <a:xfrm>
              <a:off x="5365750" y="5565775"/>
              <a:ext cx="765175" cy="539750"/>
            </a:xfrm>
            <a:custGeom>
              <a:avLst/>
              <a:gdLst>
                <a:gd name="T0" fmla="*/ 134938 w 482"/>
                <a:gd name="T1" fmla="*/ 225425 h 340"/>
                <a:gd name="T2" fmla="*/ 134938 w 482"/>
                <a:gd name="T3" fmla="*/ 90488 h 340"/>
                <a:gd name="T4" fmla="*/ 269875 w 482"/>
                <a:gd name="T5" fmla="*/ 134938 h 340"/>
                <a:gd name="T6" fmla="*/ 360363 w 482"/>
                <a:gd name="T7" fmla="*/ 90488 h 340"/>
                <a:gd name="T8" fmla="*/ 404813 w 482"/>
                <a:gd name="T9" fmla="*/ 0 h 340"/>
                <a:gd name="T10" fmla="*/ 539750 w 482"/>
                <a:gd name="T11" fmla="*/ 90488 h 340"/>
                <a:gd name="T12" fmla="*/ 674688 w 482"/>
                <a:gd name="T13" fmla="*/ 225425 h 340"/>
                <a:gd name="T14" fmla="*/ 765175 w 482"/>
                <a:gd name="T15" fmla="*/ 269875 h 340"/>
                <a:gd name="T16" fmla="*/ 539750 w 482"/>
                <a:gd name="T17" fmla="*/ 360363 h 340"/>
                <a:gd name="T18" fmla="*/ 495300 w 482"/>
                <a:gd name="T19" fmla="*/ 404813 h 340"/>
                <a:gd name="T20" fmla="*/ 495300 w 482"/>
                <a:gd name="T21" fmla="*/ 495300 h 340"/>
                <a:gd name="T22" fmla="*/ 449263 w 482"/>
                <a:gd name="T23" fmla="*/ 539750 h 340"/>
                <a:gd name="T24" fmla="*/ 404813 w 482"/>
                <a:gd name="T25" fmla="*/ 495300 h 340"/>
                <a:gd name="T26" fmla="*/ 269875 w 482"/>
                <a:gd name="T27" fmla="*/ 495300 h 340"/>
                <a:gd name="T28" fmla="*/ 225425 w 482"/>
                <a:gd name="T29" fmla="*/ 449263 h 340"/>
                <a:gd name="T30" fmla="*/ 179388 w 482"/>
                <a:gd name="T31" fmla="*/ 539750 h 340"/>
                <a:gd name="T32" fmla="*/ 90488 w 482"/>
                <a:gd name="T33" fmla="*/ 539750 h 340"/>
                <a:gd name="T34" fmla="*/ 134938 w 482"/>
                <a:gd name="T35" fmla="*/ 495300 h 340"/>
                <a:gd name="T36" fmla="*/ 44450 w 482"/>
                <a:gd name="T37" fmla="*/ 404813 h 340"/>
                <a:gd name="T38" fmla="*/ 0 w 482"/>
                <a:gd name="T39" fmla="*/ 404813 h 340"/>
                <a:gd name="T40" fmla="*/ 44450 w 482"/>
                <a:gd name="T41" fmla="*/ 314325 h 340"/>
                <a:gd name="T42" fmla="*/ 44450 w 482"/>
                <a:gd name="T43" fmla="*/ 269875 h 340"/>
                <a:gd name="T44" fmla="*/ 134938 w 482"/>
                <a:gd name="T45" fmla="*/ 225425 h 3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82" h="340">
                  <a:moveTo>
                    <a:pt x="85" y="142"/>
                  </a:moveTo>
                  <a:lnTo>
                    <a:pt x="85" y="57"/>
                  </a:lnTo>
                  <a:lnTo>
                    <a:pt x="170" y="85"/>
                  </a:lnTo>
                  <a:lnTo>
                    <a:pt x="227" y="57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425" y="142"/>
                  </a:lnTo>
                  <a:lnTo>
                    <a:pt x="482" y="170"/>
                  </a:lnTo>
                  <a:lnTo>
                    <a:pt x="340" y="227"/>
                  </a:lnTo>
                  <a:lnTo>
                    <a:pt x="312" y="255"/>
                  </a:lnTo>
                  <a:lnTo>
                    <a:pt x="312" y="312"/>
                  </a:lnTo>
                  <a:lnTo>
                    <a:pt x="283" y="340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283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7" name="Freeform 68"/>
            <p:cNvSpPr>
              <a:spLocks/>
            </p:cNvSpPr>
            <p:nvPr/>
          </p:nvSpPr>
          <p:spPr bwMode="auto">
            <a:xfrm>
              <a:off x="5545138" y="5835650"/>
              <a:ext cx="676275" cy="585788"/>
            </a:xfrm>
            <a:custGeom>
              <a:avLst/>
              <a:gdLst>
                <a:gd name="T0" fmla="*/ 585788 w 426"/>
                <a:gd name="T1" fmla="*/ 0 h 369"/>
                <a:gd name="T2" fmla="*/ 360363 w 426"/>
                <a:gd name="T3" fmla="*/ 90488 h 369"/>
                <a:gd name="T4" fmla="*/ 315913 w 426"/>
                <a:gd name="T5" fmla="*/ 134938 h 369"/>
                <a:gd name="T6" fmla="*/ 315913 w 426"/>
                <a:gd name="T7" fmla="*/ 225425 h 369"/>
                <a:gd name="T8" fmla="*/ 269875 w 426"/>
                <a:gd name="T9" fmla="*/ 269875 h 369"/>
                <a:gd name="T10" fmla="*/ 225425 w 426"/>
                <a:gd name="T11" fmla="*/ 225425 h 369"/>
                <a:gd name="T12" fmla="*/ 90488 w 426"/>
                <a:gd name="T13" fmla="*/ 225425 h 369"/>
                <a:gd name="T14" fmla="*/ 46038 w 426"/>
                <a:gd name="T15" fmla="*/ 179388 h 369"/>
                <a:gd name="T16" fmla="*/ 0 w 426"/>
                <a:gd name="T17" fmla="*/ 269875 h 369"/>
                <a:gd name="T18" fmla="*/ 0 w 426"/>
                <a:gd name="T19" fmla="*/ 360363 h 369"/>
                <a:gd name="T20" fmla="*/ 46038 w 426"/>
                <a:gd name="T21" fmla="*/ 360363 h 369"/>
                <a:gd name="T22" fmla="*/ 0 w 426"/>
                <a:gd name="T23" fmla="*/ 495300 h 369"/>
                <a:gd name="T24" fmla="*/ 134938 w 426"/>
                <a:gd name="T25" fmla="*/ 539750 h 369"/>
                <a:gd name="T26" fmla="*/ 315913 w 426"/>
                <a:gd name="T27" fmla="*/ 495300 h 369"/>
                <a:gd name="T28" fmla="*/ 495300 w 426"/>
                <a:gd name="T29" fmla="*/ 585788 h 369"/>
                <a:gd name="T30" fmla="*/ 585788 w 426"/>
                <a:gd name="T31" fmla="*/ 539750 h 369"/>
                <a:gd name="T32" fmla="*/ 585788 w 426"/>
                <a:gd name="T33" fmla="*/ 360363 h 369"/>
                <a:gd name="T34" fmla="*/ 676275 w 426"/>
                <a:gd name="T35" fmla="*/ 314325 h 369"/>
                <a:gd name="T36" fmla="*/ 630238 w 426"/>
                <a:gd name="T37" fmla="*/ 314325 h 369"/>
                <a:gd name="T38" fmla="*/ 630238 w 426"/>
                <a:gd name="T39" fmla="*/ 269875 h 369"/>
                <a:gd name="T40" fmla="*/ 676275 w 426"/>
                <a:gd name="T41" fmla="*/ 179388 h 369"/>
                <a:gd name="T42" fmla="*/ 630238 w 426"/>
                <a:gd name="T43" fmla="*/ 179388 h 369"/>
                <a:gd name="T44" fmla="*/ 585788 w 426"/>
                <a:gd name="T45" fmla="*/ 134938 h 369"/>
                <a:gd name="T46" fmla="*/ 630238 w 426"/>
                <a:gd name="T47" fmla="*/ 44450 h 369"/>
                <a:gd name="T48" fmla="*/ 585788 w 426"/>
                <a:gd name="T49" fmla="*/ 0 h 36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26" h="369">
                  <a:moveTo>
                    <a:pt x="369" y="0"/>
                  </a:moveTo>
                  <a:lnTo>
                    <a:pt x="227" y="57"/>
                  </a:lnTo>
                  <a:lnTo>
                    <a:pt x="199" y="85"/>
                  </a:lnTo>
                  <a:lnTo>
                    <a:pt x="199" y="142"/>
                  </a:lnTo>
                  <a:lnTo>
                    <a:pt x="170" y="170"/>
                  </a:lnTo>
                  <a:lnTo>
                    <a:pt x="142" y="142"/>
                  </a:lnTo>
                  <a:lnTo>
                    <a:pt x="57" y="142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29" y="227"/>
                  </a:lnTo>
                  <a:lnTo>
                    <a:pt x="0" y="312"/>
                  </a:lnTo>
                  <a:lnTo>
                    <a:pt x="85" y="340"/>
                  </a:lnTo>
                  <a:lnTo>
                    <a:pt x="199" y="312"/>
                  </a:lnTo>
                  <a:lnTo>
                    <a:pt x="312" y="369"/>
                  </a:lnTo>
                  <a:lnTo>
                    <a:pt x="369" y="340"/>
                  </a:lnTo>
                  <a:lnTo>
                    <a:pt x="369" y="227"/>
                  </a:lnTo>
                  <a:lnTo>
                    <a:pt x="426" y="198"/>
                  </a:lnTo>
                  <a:lnTo>
                    <a:pt x="397" y="198"/>
                  </a:lnTo>
                  <a:lnTo>
                    <a:pt x="397" y="170"/>
                  </a:lnTo>
                  <a:lnTo>
                    <a:pt x="426" y="113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97" y="28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8" name="Freeform 69"/>
            <p:cNvSpPr>
              <a:spLocks/>
            </p:cNvSpPr>
            <p:nvPr/>
          </p:nvSpPr>
          <p:spPr bwMode="auto">
            <a:xfrm>
              <a:off x="6130925" y="5791200"/>
              <a:ext cx="630238" cy="674688"/>
            </a:xfrm>
            <a:custGeom>
              <a:avLst/>
              <a:gdLst>
                <a:gd name="T0" fmla="*/ 630238 w 397"/>
                <a:gd name="T1" fmla="*/ 88900 h 425"/>
                <a:gd name="T2" fmla="*/ 630238 w 397"/>
                <a:gd name="T3" fmla="*/ 179388 h 425"/>
                <a:gd name="T4" fmla="*/ 584200 w 397"/>
                <a:gd name="T5" fmla="*/ 179388 h 425"/>
                <a:gd name="T6" fmla="*/ 630238 w 397"/>
                <a:gd name="T7" fmla="*/ 314325 h 425"/>
                <a:gd name="T8" fmla="*/ 539750 w 397"/>
                <a:gd name="T9" fmla="*/ 495300 h 425"/>
                <a:gd name="T10" fmla="*/ 314325 w 397"/>
                <a:gd name="T11" fmla="*/ 674688 h 425"/>
                <a:gd name="T12" fmla="*/ 269875 w 397"/>
                <a:gd name="T13" fmla="*/ 674688 h 425"/>
                <a:gd name="T14" fmla="*/ 225425 w 397"/>
                <a:gd name="T15" fmla="*/ 630238 h 425"/>
                <a:gd name="T16" fmla="*/ 134938 w 397"/>
                <a:gd name="T17" fmla="*/ 584200 h 425"/>
                <a:gd name="T18" fmla="*/ 0 w 397"/>
                <a:gd name="T19" fmla="*/ 584200 h 425"/>
                <a:gd name="T20" fmla="*/ 0 w 397"/>
                <a:gd name="T21" fmla="*/ 404813 h 425"/>
                <a:gd name="T22" fmla="*/ 90488 w 397"/>
                <a:gd name="T23" fmla="*/ 358775 h 425"/>
                <a:gd name="T24" fmla="*/ 314325 w 397"/>
                <a:gd name="T25" fmla="*/ 449263 h 425"/>
                <a:gd name="T26" fmla="*/ 360363 w 397"/>
                <a:gd name="T27" fmla="*/ 404813 h 425"/>
                <a:gd name="T28" fmla="*/ 314325 w 397"/>
                <a:gd name="T29" fmla="*/ 358775 h 425"/>
                <a:gd name="T30" fmla="*/ 360363 w 397"/>
                <a:gd name="T31" fmla="*/ 314325 h 425"/>
                <a:gd name="T32" fmla="*/ 360363 w 397"/>
                <a:gd name="T33" fmla="*/ 223838 h 425"/>
                <a:gd name="T34" fmla="*/ 404813 w 397"/>
                <a:gd name="T35" fmla="*/ 223838 h 425"/>
                <a:gd name="T36" fmla="*/ 360363 w 397"/>
                <a:gd name="T37" fmla="*/ 134938 h 425"/>
                <a:gd name="T38" fmla="*/ 404813 w 397"/>
                <a:gd name="T39" fmla="*/ 134938 h 425"/>
                <a:gd name="T40" fmla="*/ 404813 w 397"/>
                <a:gd name="T41" fmla="*/ 44450 h 425"/>
                <a:gd name="T42" fmla="*/ 449263 w 397"/>
                <a:gd name="T43" fmla="*/ 44450 h 425"/>
                <a:gd name="T44" fmla="*/ 449263 w 397"/>
                <a:gd name="T45" fmla="*/ 0 h 425"/>
                <a:gd name="T46" fmla="*/ 630238 w 397"/>
                <a:gd name="T47" fmla="*/ 88900 h 4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7" h="425">
                  <a:moveTo>
                    <a:pt x="397" y="56"/>
                  </a:moveTo>
                  <a:lnTo>
                    <a:pt x="397" y="113"/>
                  </a:lnTo>
                  <a:lnTo>
                    <a:pt x="368" y="113"/>
                  </a:lnTo>
                  <a:lnTo>
                    <a:pt x="397" y="198"/>
                  </a:lnTo>
                  <a:lnTo>
                    <a:pt x="340" y="312"/>
                  </a:lnTo>
                  <a:lnTo>
                    <a:pt x="198" y="425"/>
                  </a:lnTo>
                  <a:lnTo>
                    <a:pt x="170" y="425"/>
                  </a:lnTo>
                  <a:lnTo>
                    <a:pt x="142" y="397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0" y="255"/>
                  </a:lnTo>
                  <a:lnTo>
                    <a:pt x="57" y="226"/>
                  </a:lnTo>
                  <a:lnTo>
                    <a:pt x="198" y="283"/>
                  </a:lnTo>
                  <a:lnTo>
                    <a:pt x="227" y="255"/>
                  </a:lnTo>
                  <a:lnTo>
                    <a:pt x="198" y="226"/>
                  </a:lnTo>
                  <a:lnTo>
                    <a:pt x="227" y="198"/>
                  </a:lnTo>
                  <a:lnTo>
                    <a:pt x="227" y="141"/>
                  </a:lnTo>
                  <a:lnTo>
                    <a:pt x="255" y="141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28"/>
                  </a:lnTo>
                  <a:lnTo>
                    <a:pt x="283" y="28"/>
                  </a:lnTo>
                  <a:lnTo>
                    <a:pt x="283" y="0"/>
                  </a:lnTo>
                  <a:lnTo>
                    <a:pt x="397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9" name="Freeform 70"/>
            <p:cNvSpPr>
              <a:spLocks/>
            </p:cNvSpPr>
            <p:nvPr/>
          </p:nvSpPr>
          <p:spPr bwMode="auto">
            <a:xfrm>
              <a:off x="3114675" y="5386388"/>
              <a:ext cx="541338" cy="314325"/>
            </a:xfrm>
            <a:custGeom>
              <a:avLst/>
              <a:gdLst>
                <a:gd name="T0" fmla="*/ 0 w 341"/>
                <a:gd name="T1" fmla="*/ 44450 h 198"/>
                <a:gd name="T2" fmla="*/ 180975 w 341"/>
                <a:gd name="T3" fmla="*/ 0 h 198"/>
                <a:gd name="T4" fmla="*/ 541338 w 341"/>
                <a:gd name="T5" fmla="*/ 179388 h 198"/>
                <a:gd name="T6" fmla="*/ 495300 w 341"/>
                <a:gd name="T7" fmla="*/ 269875 h 198"/>
                <a:gd name="T8" fmla="*/ 450850 w 341"/>
                <a:gd name="T9" fmla="*/ 269875 h 198"/>
                <a:gd name="T10" fmla="*/ 450850 w 341"/>
                <a:gd name="T11" fmla="*/ 223838 h 198"/>
                <a:gd name="T12" fmla="*/ 360363 w 341"/>
                <a:gd name="T13" fmla="*/ 179388 h 198"/>
                <a:gd name="T14" fmla="*/ 315913 w 341"/>
                <a:gd name="T15" fmla="*/ 223838 h 198"/>
                <a:gd name="T16" fmla="*/ 271463 w 341"/>
                <a:gd name="T17" fmla="*/ 314325 h 198"/>
                <a:gd name="T18" fmla="*/ 225425 w 341"/>
                <a:gd name="T19" fmla="*/ 179388 h 198"/>
                <a:gd name="T20" fmla="*/ 136525 w 341"/>
                <a:gd name="T21" fmla="*/ 179388 h 198"/>
                <a:gd name="T22" fmla="*/ 136525 w 341"/>
                <a:gd name="T23" fmla="*/ 134938 h 198"/>
                <a:gd name="T24" fmla="*/ 0 w 341"/>
                <a:gd name="T25" fmla="*/ 44450 h 1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1" h="198">
                  <a:moveTo>
                    <a:pt x="0" y="28"/>
                  </a:moveTo>
                  <a:lnTo>
                    <a:pt x="114" y="0"/>
                  </a:lnTo>
                  <a:lnTo>
                    <a:pt x="341" y="113"/>
                  </a:lnTo>
                  <a:lnTo>
                    <a:pt x="312" y="170"/>
                  </a:lnTo>
                  <a:lnTo>
                    <a:pt x="284" y="170"/>
                  </a:lnTo>
                  <a:lnTo>
                    <a:pt x="284" y="141"/>
                  </a:lnTo>
                  <a:lnTo>
                    <a:pt x="227" y="113"/>
                  </a:lnTo>
                  <a:lnTo>
                    <a:pt x="199" y="141"/>
                  </a:lnTo>
                  <a:lnTo>
                    <a:pt x="171" y="198"/>
                  </a:lnTo>
                  <a:lnTo>
                    <a:pt x="142" y="113"/>
                  </a:lnTo>
                  <a:lnTo>
                    <a:pt x="86" y="113"/>
                  </a:lnTo>
                  <a:lnTo>
                    <a:pt x="86" y="8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0" name="Freeform 71"/>
            <p:cNvSpPr>
              <a:spLocks/>
            </p:cNvSpPr>
            <p:nvPr/>
          </p:nvSpPr>
          <p:spPr bwMode="auto">
            <a:xfrm>
              <a:off x="3025775" y="6105525"/>
              <a:ext cx="495300" cy="360363"/>
            </a:xfrm>
            <a:custGeom>
              <a:avLst/>
              <a:gdLst>
                <a:gd name="T0" fmla="*/ 314325 w 312"/>
                <a:gd name="T1" fmla="*/ 360363 h 227"/>
                <a:gd name="T2" fmla="*/ 179388 w 312"/>
                <a:gd name="T3" fmla="*/ 225425 h 227"/>
                <a:gd name="T4" fmla="*/ 0 w 312"/>
                <a:gd name="T5" fmla="*/ 134938 h 227"/>
                <a:gd name="T6" fmla="*/ 269875 w 312"/>
                <a:gd name="T7" fmla="*/ 180975 h 227"/>
                <a:gd name="T8" fmla="*/ 314325 w 312"/>
                <a:gd name="T9" fmla="*/ 90488 h 227"/>
                <a:gd name="T10" fmla="*/ 404813 w 312"/>
                <a:gd name="T11" fmla="*/ 0 h 227"/>
                <a:gd name="T12" fmla="*/ 495300 w 312"/>
                <a:gd name="T13" fmla="*/ 0 h 227"/>
                <a:gd name="T14" fmla="*/ 449263 w 312"/>
                <a:gd name="T15" fmla="*/ 134938 h 227"/>
                <a:gd name="T16" fmla="*/ 449263 w 312"/>
                <a:gd name="T17" fmla="*/ 315913 h 227"/>
                <a:gd name="T18" fmla="*/ 404813 w 312"/>
                <a:gd name="T19" fmla="*/ 360363 h 227"/>
                <a:gd name="T20" fmla="*/ 314325 w 312"/>
                <a:gd name="T21" fmla="*/ 360363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2" h="227">
                  <a:moveTo>
                    <a:pt x="198" y="227"/>
                  </a:moveTo>
                  <a:lnTo>
                    <a:pt x="113" y="142"/>
                  </a:lnTo>
                  <a:lnTo>
                    <a:pt x="0" y="85"/>
                  </a:lnTo>
                  <a:lnTo>
                    <a:pt x="170" y="114"/>
                  </a:lnTo>
                  <a:lnTo>
                    <a:pt x="198" y="57"/>
                  </a:lnTo>
                  <a:lnTo>
                    <a:pt x="255" y="0"/>
                  </a:lnTo>
                  <a:lnTo>
                    <a:pt x="312" y="0"/>
                  </a:lnTo>
                  <a:lnTo>
                    <a:pt x="283" y="85"/>
                  </a:lnTo>
                  <a:lnTo>
                    <a:pt x="283" y="199"/>
                  </a:lnTo>
                  <a:lnTo>
                    <a:pt x="255" y="227"/>
                  </a:lnTo>
                  <a:lnTo>
                    <a:pt x="198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1" name="Freeform 72"/>
            <p:cNvSpPr>
              <a:spLocks/>
            </p:cNvSpPr>
            <p:nvPr/>
          </p:nvSpPr>
          <p:spPr bwMode="auto">
            <a:xfrm>
              <a:off x="3025775" y="5880100"/>
              <a:ext cx="404813" cy="406400"/>
            </a:xfrm>
            <a:custGeom>
              <a:avLst/>
              <a:gdLst>
                <a:gd name="T0" fmla="*/ 0 w 255"/>
                <a:gd name="T1" fmla="*/ 360363 h 256"/>
                <a:gd name="T2" fmla="*/ 88900 w 255"/>
                <a:gd name="T3" fmla="*/ 225425 h 256"/>
                <a:gd name="T4" fmla="*/ 88900 w 255"/>
                <a:gd name="T5" fmla="*/ 134938 h 256"/>
                <a:gd name="T6" fmla="*/ 179388 w 255"/>
                <a:gd name="T7" fmla="*/ 90488 h 256"/>
                <a:gd name="T8" fmla="*/ 225425 w 255"/>
                <a:gd name="T9" fmla="*/ 0 h 256"/>
                <a:gd name="T10" fmla="*/ 314325 w 255"/>
                <a:gd name="T11" fmla="*/ 0 h 256"/>
                <a:gd name="T12" fmla="*/ 314325 w 255"/>
                <a:gd name="T13" fmla="*/ 46038 h 256"/>
                <a:gd name="T14" fmla="*/ 404813 w 255"/>
                <a:gd name="T15" fmla="*/ 90488 h 256"/>
                <a:gd name="T16" fmla="*/ 360363 w 255"/>
                <a:gd name="T17" fmla="*/ 134938 h 256"/>
                <a:gd name="T18" fmla="*/ 404813 w 255"/>
                <a:gd name="T19" fmla="*/ 225425 h 256"/>
                <a:gd name="T20" fmla="*/ 314325 w 255"/>
                <a:gd name="T21" fmla="*/ 315913 h 256"/>
                <a:gd name="T22" fmla="*/ 269875 w 255"/>
                <a:gd name="T23" fmla="*/ 406400 h 256"/>
                <a:gd name="T24" fmla="*/ 0 w 255"/>
                <a:gd name="T25" fmla="*/ 360363 h 2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5" h="256">
                  <a:moveTo>
                    <a:pt x="0" y="227"/>
                  </a:moveTo>
                  <a:lnTo>
                    <a:pt x="56" y="142"/>
                  </a:lnTo>
                  <a:lnTo>
                    <a:pt x="56" y="85"/>
                  </a:lnTo>
                  <a:lnTo>
                    <a:pt x="113" y="57"/>
                  </a:lnTo>
                  <a:lnTo>
                    <a:pt x="142" y="0"/>
                  </a:lnTo>
                  <a:lnTo>
                    <a:pt x="198" y="0"/>
                  </a:lnTo>
                  <a:lnTo>
                    <a:pt x="198" y="29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99"/>
                  </a:lnTo>
                  <a:lnTo>
                    <a:pt x="170" y="256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2" name="Freeform 73"/>
            <p:cNvSpPr>
              <a:spLocks/>
            </p:cNvSpPr>
            <p:nvPr/>
          </p:nvSpPr>
          <p:spPr bwMode="auto">
            <a:xfrm>
              <a:off x="3295650" y="6826250"/>
              <a:ext cx="404813" cy="449263"/>
            </a:xfrm>
            <a:custGeom>
              <a:avLst/>
              <a:gdLst>
                <a:gd name="T0" fmla="*/ 404813 w 255"/>
                <a:gd name="T1" fmla="*/ 269875 h 283"/>
                <a:gd name="T2" fmla="*/ 134938 w 255"/>
                <a:gd name="T3" fmla="*/ 449263 h 283"/>
                <a:gd name="T4" fmla="*/ 44450 w 255"/>
                <a:gd name="T5" fmla="*/ 269875 h 283"/>
                <a:gd name="T6" fmla="*/ 0 w 255"/>
                <a:gd name="T7" fmla="*/ 134938 h 283"/>
                <a:gd name="T8" fmla="*/ 90488 w 255"/>
                <a:gd name="T9" fmla="*/ 88900 h 283"/>
                <a:gd name="T10" fmla="*/ 179388 w 255"/>
                <a:gd name="T11" fmla="*/ 0 h 283"/>
                <a:gd name="T12" fmla="*/ 314325 w 255"/>
                <a:gd name="T13" fmla="*/ 88900 h 283"/>
                <a:gd name="T14" fmla="*/ 314325 w 255"/>
                <a:gd name="T15" fmla="*/ 179388 h 283"/>
                <a:gd name="T16" fmla="*/ 404813 w 255"/>
                <a:gd name="T17" fmla="*/ 269875 h 2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5" h="283">
                  <a:moveTo>
                    <a:pt x="255" y="170"/>
                  </a:moveTo>
                  <a:lnTo>
                    <a:pt x="85" y="283"/>
                  </a:lnTo>
                  <a:lnTo>
                    <a:pt x="28" y="170"/>
                  </a:lnTo>
                  <a:lnTo>
                    <a:pt x="0" y="85"/>
                  </a:lnTo>
                  <a:lnTo>
                    <a:pt x="57" y="56"/>
                  </a:lnTo>
                  <a:lnTo>
                    <a:pt x="113" y="0"/>
                  </a:lnTo>
                  <a:lnTo>
                    <a:pt x="198" y="56"/>
                  </a:lnTo>
                  <a:lnTo>
                    <a:pt x="198" y="113"/>
                  </a:lnTo>
                  <a:lnTo>
                    <a:pt x="255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3" name="Freeform 74"/>
            <p:cNvSpPr>
              <a:spLocks/>
            </p:cNvSpPr>
            <p:nvPr/>
          </p:nvSpPr>
          <p:spPr bwMode="auto">
            <a:xfrm>
              <a:off x="2979738" y="6330950"/>
              <a:ext cx="360362" cy="269875"/>
            </a:xfrm>
            <a:custGeom>
              <a:avLst/>
              <a:gdLst>
                <a:gd name="T0" fmla="*/ 225425 w 227"/>
                <a:gd name="T1" fmla="*/ 0 h 170"/>
                <a:gd name="T2" fmla="*/ 90487 w 227"/>
                <a:gd name="T3" fmla="*/ 44450 h 170"/>
                <a:gd name="T4" fmla="*/ 90487 w 227"/>
                <a:gd name="T5" fmla="*/ 134938 h 170"/>
                <a:gd name="T6" fmla="*/ 0 w 227"/>
                <a:gd name="T7" fmla="*/ 179388 h 170"/>
                <a:gd name="T8" fmla="*/ 0 w 227"/>
                <a:gd name="T9" fmla="*/ 269875 h 170"/>
                <a:gd name="T10" fmla="*/ 90487 w 227"/>
                <a:gd name="T11" fmla="*/ 225425 h 170"/>
                <a:gd name="T12" fmla="*/ 134937 w 227"/>
                <a:gd name="T13" fmla="*/ 179388 h 170"/>
                <a:gd name="T14" fmla="*/ 225425 w 227"/>
                <a:gd name="T15" fmla="*/ 225425 h 170"/>
                <a:gd name="T16" fmla="*/ 271462 w 227"/>
                <a:gd name="T17" fmla="*/ 179388 h 170"/>
                <a:gd name="T18" fmla="*/ 315912 w 227"/>
                <a:gd name="T19" fmla="*/ 225425 h 170"/>
                <a:gd name="T20" fmla="*/ 360362 w 227"/>
                <a:gd name="T21" fmla="*/ 134938 h 170"/>
                <a:gd name="T22" fmla="*/ 225425 w 227"/>
                <a:gd name="T23" fmla="*/ 0 h 17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7" h="170">
                  <a:moveTo>
                    <a:pt x="142" y="0"/>
                  </a:moveTo>
                  <a:lnTo>
                    <a:pt x="57" y="28"/>
                  </a:lnTo>
                  <a:lnTo>
                    <a:pt x="57" y="85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85" y="113"/>
                  </a:lnTo>
                  <a:lnTo>
                    <a:pt x="142" y="142"/>
                  </a:lnTo>
                  <a:lnTo>
                    <a:pt x="171" y="113"/>
                  </a:lnTo>
                  <a:lnTo>
                    <a:pt x="199" y="142"/>
                  </a:lnTo>
                  <a:lnTo>
                    <a:pt x="227" y="85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4" name="Freeform 75"/>
            <p:cNvSpPr>
              <a:spLocks/>
            </p:cNvSpPr>
            <p:nvPr/>
          </p:nvSpPr>
          <p:spPr bwMode="auto">
            <a:xfrm>
              <a:off x="2935288" y="6240463"/>
              <a:ext cx="269875" cy="269875"/>
            </a:xfrm>
            <a:custGeom>
              <a:avLst/>
              <a:gdLst>
                <a:gd name="T0" fmla="*/ 44450 w 170"/>
                <a:gd name="T1" fmla="*/ 269875 h 170"/>
                <a:gd name="T2" fmla="*/ 0 w 170"/>
                <a:gd name="T3" fmla="*/ 134938 h 170"/>
                <a:gd name="T4" fmla="*/ 90488 w 170"/>
                <a:gd name="T5" fmla="*/ 0 h 170"/>
                <a:gd name="T6" fmla="*/ 269875 w 170"/>
                <a:gd name="T7" fmla="*/ 90488 h 170"/>
                <a:gd name="T8" fmla="*/ 134938 w 170"/>
                <a:gd name="T9" fmla="*/ 134938 h 170"/>
                <a:gd name="T10" fmla="*/ 134938 w 170"/>
                <a:gd name="T11" fmla="*/ 225425 h 170"/>
                <a:gd name="T12" fmla="*/ 44450 w 170"/>
                <a:gd name="T13" fmla="*/ 269875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170">
                  <a:moveTo>
                    <a:pt x="28" y="170"/>
                  </a:moveTo>
                  <a:lnTo>
                    <a:pt x="0" y="85"/>
                  </a:lnTo>
                  <a:lnTo>
                    <a:pt x="57" y="0"/>
                  </a:lnTo>
                  <a:lnTo>
                    <a:pt x="170" y="57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28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5" name="Freeform 76"/>
            <p:cNvSpPr>
              <a:spLocks/>
            </p:cNvSpPr>
            <p:nvPr/>
          </p:nvSpPr>
          <p:spPr bwMode="auto">
            <a:xfrm>
              <a:off x="2305050" y="6015038"/>
              <a:ext cx="450850" cy="630237"/>
            </a:xfrm>
            <a:custGeom>
              <a:avLst/>
              <a:gdLst>
                <a:gd name="T0" fmla="*/ 0 w 284"/>
                <a:gd name="T1" fmla="*/ 46037 h 397"/>
                <a:gd name="T2" fmla="*/ 90488 w 284"/>
                <a:gd name="T3" fmla="*/ 0 h 397"/>
                <a:gd name="T4" fmla="*/ 180975 w 284"/>
                <a:gd name="T5" fmla="*/ 46037 h 397"/>
                <a:gd name="T6" fmla="*/ 315913 w 284"/>
                <a:gd name="T7" fmla="*/ 46037 h 397"/>
                <a:gd name="T8" fmla="*/ 360363 w 284"/>
                <a:gd name="T9" fmla="*/ 46037 h 397"/>
                <a:gd name="T10" fmla="*/ 404813 w 284"/>
                <a:gd name="T11" fmla="*/ 90487 h 397"/>
                <a:gd name="T12" fmla="*/ 450850 w 284"/>
                <a:gd name="T13" fmla="*/ 90487 h 397"/>
                <a:gd name="T14" fmla="*/ 450850 w 284"/>
                <a:gd name="T15" fmla="*/ 271462 h 397"/>
                <a:gd name="T16" fmla="*/ 404813 w 284"/>
                <a:gd name="T17" fmla="*/ 271462 h 397"/>
                <a:gd name="T18" fmla="*/ 360363 w 284"/>
                <a:gd name="T19" fmla="*/ 450850 h 397"/>
                <a:gd name="T20" fmla="*/ 360363 w 284"/>
                <a:gd name="T21" fmla="*/ 541337 h 397"/>
                <a:gd name="T22" fmla="*/ 315913 w 284"/>
                <a:gd name="T23" fmla="*/ 630237 h 397"/>
                <a:gd name="T24" fmla="*/ 269875 w 284"/>
                <a:gd name="T25" fmla="*/ 450850 h 397"/>
                <a:gd name="T26" fmla="*/ 180975 w 284"/>
                <a:gd name="T27" fmla="*/ 495300 h 397"/>
                <a:gd name="T28" fmla="*/ 46038 w 284"/>
                <a:gd name="T29" fmla="*/ 450850 h 397"/>
                <a:gd name="T30" fmla="*/ 46038 w 284"/>
                <a:gd name="T31" fmla="*/ 360362 h 397"/>
                <a:gd name="T32" fmla="*/ 90488 w 284"/>
                <a:gd name="T33" fmla="*/ 315912 h 397"/>
                <a:gd name="T34" fmla="*/ 0 w 284"/>
                <a:gd name="T35" fmla="*/ 46037 h 39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4" h="397">
                  <a:moveTo>
                    <a:pt x="0" y="29"/>
                  </a:moveTo>
                  <a:lnTo>
                    <a:pt x="57" y="0"/>
                  </a:lnTo>
                  <a:lnTo>
                    <a:pt x="114" y="29"/>
                  </a:lnTo>
                  <a:lnTo>
                    <a:pt x="199" y="29"/>
                  </a:lnTo>
                  <a:lnTo>
                    <a:pt x="227" y="29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71"/>
                  </a:lnTo>
                  <a:lnTo>
                    <a:pt x="255" y="171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99" y="397"/>
                  </a:lnTo>
                  <a:lnTo>
                    <a:pt x="170" y="284"/>
                  </a:lnTo>
                  <a:lnTo>
                    <a:pt x="114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57" y="19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6" name="Freeform 77"/>
            <p:cNvSpPr>
              <a:spLocks/>
            </p:cNvSpPr>
            <p:nvPr/>
          </p:nvSpPr>
          <p:spPr bwMode="auto">
            <a:xfrm>
              <a:off x="2665413" y="6105525"/>
              <a:ext cx="360362" cy="495300"/>
            </a:xfrm>
            <a:custGeom>
              <a:avLst/>
              <a:gdLst>
                <a:gd name="T0" fmla="*/ 90487 w 227"/>
                <a:gd name="T1" fmla="*/ 0 h 312"/>
                <a:gd name="T2" fmla="*/ 225425 w 227"/>
                <a:gd name="T3" fmla="*/ 134938 h 312"/>
                <a:gd name="T4" fmla="*/ 269875 w 227"/>
                <a:gd name="T5" fmla="*/ 90488 h 312"/>
                <a:gd name="T6" fmla="*/ 360362 w 227"/>
                <a:gd name="T7" fmla="*/ 134938 h 312"/>
                <a:gd name="T8" fmla="*/ 269875 w 227"/>
                <a:gd name="T9" fmla="*/ 269875 h 312"/>
                <a:gd name="T10" fmla="*/ 314325 w 227"/>
                <a:gd name="T11" fmla="*/ 404813 h 312"/>
                <a:gd name="T12" fmla="*/ 314325 w 227"/>
                <a:gd name="T13" fmla="*/ 495300 h 312"/>
                <a:gd name="T14" fmla="*/ 269875 w 227"/>
                <a:gd name="T15" fmla="*/ 360363 h 312"/>
                <a:gd name="T16" fmla="*/ 179387 w 227"/>
                <a:gd name="T17" fmla="*/ 360363 h 312"/>
                <a:gd name="T18" fmla="*/ 134937 w 227"/>
                <a:gd name="T19" fmla="*/ 404813 h 312"/>
                <a:gd name="T20" fmla="*/ 0 w 227"/>
                <a:gd name="T21" fmla="*/ 360363 h 312"/>
                <a:gd name="T22" fmla="*/ 44450 w 227"/>
                <a:gd name="T23" fmla="*/ 180975 h 312"/>
                <a:gd name="T24" fmla="*/ 90487 w 227"/>
                <a:gd name="T25" fmla="*/ 180975 h 312"/>
                <a:gd name="T26" fmla="*/ 90487 w 227"/>
                <a:gd name="T27" fmla="*/ 0 h 3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7" h="312">
                  <a:moveTo>
                    <a:pt x="57" y="0"/>
                  </a:moveTo>
                  <a:lnTo>
                    <a:pt x="142" y="85"/>
                  </a:lnTo>
                  <a:lnTo>
                    <a:pt x="170" y="57"/>
                  </a:lnTo>
                  <a:lnTo>
                    <a:pt x="227" y="85"/>
                  </a:lnTo>
                  <a:lnTo>
                    <a:pt x="170" y="170"/>
                  </a:lnTo>
                  <a:lnTo>
                    <a:pt x="198" y="255"/>
                  </a:lnTo>
                  <a:lnTo>
                    <a:pt x="198" y="312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28" y="114"/>
                  </a:lnTo>
                  <a:lnTo>
                    <a:pt x="57" y="1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7" name="Freeform 78"/>
            <p:cNvSpPr>
              <a:spLocks/>
            </p:cNvSpPr>
            <p:nvPr/>
          </p:nvSpPr>
          <p:spPr bwMode="auto">
            <a:xfrm>
              <a:off x="2395538" y="5791200"/>
              <a:ext cx="225425" cy="269875"/>
            </a:xfrm>
            <a:custGeom>
              <a:avLst/>
              <a:gdLst>
                <a:gd name="T0" fmla="*/ 0 w 142"/>
                <a:gd name="T1" fmla="*/ 223838 h 170"/>
                <a:gd name="T2" fmla="*/ 134938 w 142"/>
                <a:gd name="T3" fmla="*/ 134938 h 170"/>
                <a:gd name="T4" fmla="*/ 179388 w 142"/>
                <a:gd name="T5" fmla="*/ 0 h 170"/>
                <a:gd name="T6" fmla="*/ 225425 w 142"/>
                <a:gd name="T7" fmla="*/ 179388 h 170"/>
                <a:gd name="T8" fmla="*/ 225425 w 142"/>
                <a:gd name="T9" fmla="*/ 269875 h 170"/>
                <a:gd name="T10" fmla="*/ 90488 w 142"/>
                <a:gd name="T11" fmla="*/ 269875 h 170"/>
                <a:gd name="T12" fmla="*/ 0 w 142"/>
                <a:gd name="T13" fmla="*/ 223838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2" h="170">
                  <a:moveTo>
                    <a:pt x="0" y="141"/>
                  </a:moveTo>
                  <a:lnTo>
                    <a:pt x="85" y="85"/>
                  </a:lnTo>
                  <a:lnTo>
                    <a:pt x="113" y="0"/>
                  </a:lnTo>
                  <a:lnTo>
                    <a:pt x="142" y="113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8" name="Freeform 79"/>
            <p:cNvSpPr>
              <a:spLocks/>
            </p:cNvSpPr>
            <p:nvPr/>
          </p:nvSpPr>
          <p:spPr bwMode="auto">
            <a:xfrm>
              <a:off x="2755900" y="5835650"/>
              <a:ext cx="449263" cy="404813"/>
            </a:xfrm>
            <a:custGeom>
              <a:avLst/>
              <a:gdLst>
                <a:gd name="T0" fmla="*/ 0 w 283"/>
                <a:gd name="T1" fmla="*/ 269875 h 255"/>
                <a:gd name="T2" fmla="*/ 0 w 283"/>
                <a:gd name="T3" fmla="*/ 179388 h 255"/>
                <a:gd name="T4" fmla="*/ 134938 w 283"/>
                <a:gd name="T5" fmla="*/ 179388 h 255"/>
                <a:gd name="T6" fmla="*/ 223838 w 283"/>
                <a:gd name="T7" fmla="*/ 0 h 255"/>
                <a:gd name="T8" fmla="*/ 314325 w 283"/>
                <a:gd name="T9" fmla="*/ 0 h 255"/>
                <a:gd name="T10" fmla="*/ 404813 w 283"/>
                <a:gd name="T11" fmla="*/ 44450 h 255"/>
                <a:gd name="T12" fmla="*/ 449263 w 283"/>
                <a:gd name="T13" fmla="*/ 134938 h 255"/>
                <a:gd name="T14" fmla="*/ 358775 w 283"/>
                <a:gd name="T15" fmla="*/ 179388 h 255"/>
                <a:gd name="T16" fmla="*/ 358775 w 283"/>
                <a:gd name="T17" fmla="*/ 269875 h 255"/>
                <a:gd name="T18" fmla="*/ 269875 w 283"/>
                <a:gd name="T19" fmla="*/ 404813 h 255"/>
                <a:gd name="T20" fmla="*/ 179388 w 283"/>
                <a:gd name="T21" fmla="*/ 360363 h 255"/>
                <a:gd name="T22" fmla="*/ 134938 w 283"/>
                <a:gd name="T23" fmla="*/ 404813 h 255"/>
                <a:gd name="T24" fmla="*/ 0 w 283"/>
                <a:gd name="T25" fmla="*/ 269875 h 25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3" h="255">
                  <a:moveTo>
                    <a:pt x="0" y="170"/>
                  </a:moveTo>
                  <a:lnTo>
                    <a:pt x="0" y="113"/>
                  </a:lnTo>
                  <a:lnTo>
                    <a:pt x="85" y="113"/>
                  </a:lnTo>
                  <a:lnTo>
                    <a:pt x="141" y="0"/>
                  </a:lnTo>
                  <a:lnTo>
                    <a:pt x="198" y="0"/>
                  </a:lnTo>
                  <a:lnTo>
                    <a:pt x="255" y="28"/>
                  </a:lnTo>
                  <a:lnTo>
                    <a:pt x="283" y="85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255"/>
                  </a:lnTo>
                  <a:lnTo>
                    <a:pt x="113" y="227"/>
                  </a:lnTo>
                  <a:lnTo>
                    <a:pt x="85" y="255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9" name="Freeform 80"/>
            <p:cNvSpPr>
              <a:spLocks/>
            </p:cNvSpPr>
            <p:nvPr/>
          </p:nvSpPr>
          <p:spPr bwMode="auto">
            <a:xfrm>
              <a:off x="2979738" y="5565775"/>
              <a:ext cx="406400" cy="404813"/>
            </a:xfrm>
            <a:custGeom>
              <a:avLst/>
              <a:gdLst>
                <a:gd name="T0" fmla="*/ 406400 w 256"/>
                <a:gd name="T1" fmla="*/ 134938 h 255"/>
                <a:gd name="T2" fmla="*/ 360363 w 256"/>
                <a:gd name="T3" fmla="*/ 269875 h 255"/>
                <a:gd name="T4" fmla="*/ 360363 w 256"/>
                <a:gd name="T5" fmla="*/ 314325 h 255"/>
                <a:gd name="T6" fmla="*/ 271463 w 256"/>
                <a:gd name="T7" fmla="*/ 314325 h 255"/>
                <a:gd name="T8" fmla="*/ 225425 w 256"/>
                <a:gd name="T9" fmla="*/ 404813 h 255"/>
                <a:gd name="T10" fmla="*/ 180975 w 256"/>
                <a:gd name="T11" fmla="*/ 314325 h 255"/>
                <a:gd name="T12" fmla="*/ 90488 w 256"/>
                <a:gd name="T13" fmla="*/ 269875 h 255"/>
                <a:gd name="T14" fmla="*/ 90488 w 256"/>
                <a:gd name="T15" fmla="*/ 225425 h 255"/>
                <a:gd name="T16" fmla="*/ 0 w 256"/>
                <a:gd name="T17" fmla="*/ 134938 h 255"/>
                <a:gd name="T18" fmla="*/ 0 w 256"/>
                <a:gd name="T19" fmla="*/ 44450 h 255"/>
                <a:gd name="T20" fmla="*/ 90488 w 256"/>
                <a:gd name="T21" fmla="*/ 0 h 255"/>
                <a:gd name="T22" fmla="*/ 134938 w 256"/>
                <a:gd name="T23" fmla="*/ 44450 h 255"/>
                <a:gd name="T24" fmla="*/ 225425 w 256"/>
                <a:gd name="T25" fmla="*/ 0 h 255"/>
                <a:gd name="T26" fmla="*/ 360363 w 256"/>
                <a:gd name="T27" fmla="*/ 0 h 255"/>
                <a:gd name="T28" fmla="*/ 406400 w 256"/>
                <a:gd name="T29" fmla="*/ 134938 h 25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6" h="255">
                  <a:moveTo>
                    <a:pt x="256" y="85"/>
                  </a:moveTo>
                  <a:lnTo>
                    <a:pt x="227" y="170"/>
                  </a:lnTo>
                  <a:lnTo>
                    <a:pt x="227" y="198"/>
                  </a:lnTo>
                  <a:lnTo>
                    <a:pt x="171" y="198"/>
                  </a:lnTo>
                  <a:lnTo>
                    <a:pt x="142" y="255"/>
                  </a:lnTo>
                  <a:lnTo>
                    <a:pt x="114" y="198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227" y="0"/>
                  </a:lnTo>
                  <a:lnTo>
                    <a:pt x="256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0" name="Freeform 81"/>
            <p:cNvSpPr>
              <a:spLocks/>
            </p:cNvSpPr>
            <p:nvPr/>
          </p:nvSpPr>
          <p:spPr bwMode="auto">
            <a:xfrm>
              <a:off x="2755900" y="5475288"/>
              <a:ext cx="314325" cy="360362"/>
            </a:xfrm>
            <a:custGeom>
              <a:avLst/>
              <a:gdLst>
                <a:gd name="T0" fmla="*/ 223838 w 198"/>
                <a:gd name="T1" fmla="*/ 360362 h 227"/>
                <a:gd name="T2" fmla="*/ 314325 w 198"/>
                <a:gd name="T3" fmla="*/ 360362 h 227"/>
                <a:gd name="T4" fmla="*/ 314325 w 198"/>
                <a:gd name="T5" fmla="*/ 315912 h 227"/>
                <a:gd name="T6" fmla="*/ 223838 w 198"/>
                <a:gd name="T7" fmla="*/ 225425 h 227"/>
                <a:gd name="T8" fmla="*/ 223838 w 198"/>
                <a:gd name="T9" fmla="*/ 134937 h 227"/>
                <a:gd name="T10" fmla="*/ 314325 w 198"/>
                <a:gd name="T11" fmla="*/ 90487 h 227"/>
                <a:gd name="T12" fmla="*/ 269875 w 198"/>
                <a:gd name="T13" fmla="*/ 46037 h 227"/>
                <a:gd name="T14" fmla="*/ 179388 w 198"/>
                <a:gd name="T15" fmla="*/ 0 h 227"/>
                <a:gd name="T16" fmla="*/ 134938 w 198"/>
                <a:gd name="T17" fmla="*/ 46037 h 227"/>
                <a:gd name="T18" fmla="*/ 44450 w 198"/>
                <a:gd name="T19" fmla="*/ 46037 h 227"/>
                <a:gd name="T20" fmla="*/ 44450 w 198"/>
                <a:gd name="T21" fmla="*/ 134937 h 227"/>
                <a:gd name="T22" fmla="*/ 0 w 198"/>
                <a:gd name="T23" fmla="*/ 180975 h 227"/>
                <a:gd name="T24" fmla="*/ 88900 w 198"/>
                <a:gd name="T25" fmla="*/ 225425 h 227"/>
                <a:gd name="T26" fmla="*/ 179388 w 198"/>
                <a:gd name="T27" fmla="*/ 360362 h 227"/>
                <a:gd name="T28" fmla="*/ 223838 w 198"/>
                <a:gd name="T29" fmla="*/ 360362 h 2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8" h="227">
                  <a:moveTo>
                    <a:pt x="141" y="227"/>
                  </a:moveTo>
                  <a:lnTo>
                    <a:pt x="198" y="227"/>
                  </a:lnTo>
                  <a:lnTo>
                    <a:pt x="198" y="199"/>
                  </a:lnTo>
                  <a:lnTo>
                    <a:pt x="141" y="142"/>
                  </a:lnTo>
                  <a:lnTo>
                    <a:pt x="141" y="85"/>
                  </a:lnTo>
                  <a:lnTo>
                    <a:pt x="198" y="57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28" y="85"/>
                  </a:lnTo>
                  <a:lnTo>
                    <a:pt x="0" y="114"/>
                  </a:lnTo>
                  <a:lnTo>
                    <a:pt x="56" y="142"/>
                  </a:lnTo>
                  <a:lnTo>
                    <a:pt x="113" y="227"/>
                  </a:lnTo>
                  <a:lnTo>
                    <a:pt x="141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1" name="Freeform 82"/>
            <p:cNvSpPr>
              <a:spLocks/>
            </p:cNvSpPr>
            <p:nvPr/>
          </p:nvSpPr>
          <p:spPr bwMode="auto">
            <a:xfrm>
              <a:off x="2574925" y="5656263"/>
              <a:ext cx="404813" cy="449262"/>
            </a:xfrm>
            <a:custGeom>
              <a:avLst/>
              <a:gdLst>
                <a:gd name="T0" fmla="*/ 180975 w 255"/>
                <a:gd name="T1" fmla="*/ 0 h 283"/>
                <a:gd name="T2" fmla="*/ 134938 w 255"/>
                <a:gd name="T3" fmla="*/ 0 h 283"/>
                <a:gd name="T4" fmla="*/ 46038 w 255"/>
                <a:gd name="T5" fmla="*/ 44450 h 283"/>
                <a:gd name="T6" fmla="*/ 0 w 255"/>
                <a:gd name="T7" fmla="*/ 134937 h 283"/>
                <a:gd name="T8" fmla="*/ 46038 w 255"/>
                <a:gd name="T9" fmla="*/ 314325 h 283"/>
                <a:gd name="T10" fmla="*/ 46038 w 255"/>
                <a:gd name="T11" fmla="*/ 404812 h 283"/>
                <a:gd name="T12" fmla="*/ 90488 w 255"/>
                <a:gd name="T13" fmla="*/ 404812 h 283"/>
                <a:gd name="T14" fmla="*/ 134938 w 255"/>
                <a:gd name="T15" fmla="*/ 449262 h 283"/>
                <a:gd name="T16" fmla="*/ 180975 w 255"/>
                <a:gd name="T17" fmla="*/ 449262 h 283"/>
                <a:gd name="T18" fmla="*/ 180975 w 255"/>
                <a:gd name="T19" fmla="*/ 358775 h 283"/>
                <a:gd name="T20" fmla="*/ 315913 w 255"/>
                <a:gd name="T21" fmla="*/ 358775 h 283"/>
                <a:gd name="T22" fmla="*/ 404813 w 255"/>
                <a:gd name="T23" fmla="*/ 179387 h 283"/>
                <a:gd name="T24" fmla="*/ 360363 w 255"/>
                <a:gd name="T25" fmla="*/ 179387 h 283"/>
                <a:gd name="T26" fmla="*/ 269875 w 255"/>
                <a:gd name="T27" fmla="*/ 44450 h 283"/>
                <a:gd name="T28" fmla="*/ 180975 w 255"/>
                <a:gd name="T29" fmla="*/ 0 h 28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5" h="283">
                  <a:moveTo>
                    <a:pt x="114" y="0"/>
                  </a:moveTo>
                  <a:lnTo>
                    <a:pt x="85" y="0"/>
                  </a:lnTo>
                  <a:lnTo>
                    <a:pt x="29" y="28"/>
                  </a:lnTo>
                  <a:lnTo>
                    <a:pt x="0" y="85"/>
                  </a:lnTo>
                  <a:lnTo>
                    <a:pt x="29" y="198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199" y="226"/>
                  </a:lnTo>
                  <a:lnTo>
                    <a:pt x="255" y="113"/>
                  </a:lnTo>
                  <a:lnTo>
                    <a:pt x="227" y="113"/>
                  </a:lnTo>
                  <a:lnTo>
                    <a:pt x="170" y="28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2" name="Freeform 83"/>
            <p:cNvSpPr>
              <a:spLocks/>
            </p:cNvSpPr>
            <p:nvPr/>
          </p:nvSpPr>
          <p:spPr bwMode="auto">
            <a:xfrm>
              <a:off x="2439988" y="5430838"/>
              <a:ext cx="269875" cy="360362"/>
            </a:xfrm>
            <a:custGeom>
              <a:avLst/>
              <a:gdLst>
                <a:gd name="T0" fmla="*/ 269875 w 170"/>
                <a:gd name="T1" fmla="*/ 225425 h 227"/>
                <a:gd name="T2" fmla="*/ 225425 w 170"/>
                <a:gd name="T3" fmla="*/ 134937 h 227"/>
                <a:gd name="T4" fmla="*/ 225425 w 170"/>
                <a:gd name="T5" fmla="*/ 44450 h 227"/>
                <a:gd name="T6" fmla="*/ 180975 w 170"/>
                <a:gd name="T7" fmla="*/ 0 h 227"/>
                <a:gd name="T8" fmla="*/ 134938 w 170"/>
                <a:gd name="T9" fmla="*/ 90487 h 227"/>
                <a:gd name="T10" fmla="*/ 46038 w 170"/>
                <a:gd name="T11" fmla="*/ 90487 h 227"/>
                <a:gd name="T12" fmla="*/ 0 w 170"/>
                <a:gd name="T13" fmla="*/ 179387 h 227"/>
                <a:gd name="T14" fmla="*/ 134938 w 170"/>
                <a:gd name="T15" fmla="*/ 360362 h 227"/>
                <a:gd name="T16" fmla="*/ 180975 w 170"/>
                <a:gd name="T17" fmla="*/ 269875 h 227"/>
                <a:gd name="T18" fmla="*/ 269875 w 170"/>
                <a:gd name="T19" fmla="*/ 225425 h 2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0" h="227">
                  <a:moveTo>
                    <a:pt x="170" y="142"/>
                  </a:moveTo>
                  <a:lnTo>
                    <a:pt x="142" y="85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85" y="57"/>
                  </a:lnTo>
                  <a:lnTo>
                    <a:pt x="29" y="57"/>
                  </a:lnTo>
                  <a:lnTo>
                    <a:pt x="0" y="113"/>
                  </a:lnTo>
                  <a:lnTo>
                    <a:pt x="85" y="227"/>
                  </a:lnTo>
                  <a:lnTo>
                    <a:pt x="114" y="170"/>
                  </a:lnTo>
                  <a:lnTo>
                    <a:pt x="170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3" name="Freeform 84"/>
            <p:cNvSpPr>
              <a:spLocks/>
            </p:cNvSpPr>
            <p:nvPr/>
          </p:nvSpPr>
          <p:spPr bwMode="auto">
            <a:xfrm>
              <a:off x="2260600" y="5205413"/>
              <a:ext cx="360363" cy="404812"/>
            </a:xfrm>
            <a:custGeom>
              <a:avLst/>
              <a:gdLst>
                <a:gd name="T0" fmla="*/ 179388 w 227"/>
                <a:gd name="T1" fmla="*/ 404812 h 255"/>
                <a:gd name="T2" fmla="*/ 0 w 227"/>
                <a:gd name="T3" fmla="*/ 225425 h 255"/>
                <a:gd name="T4" fmla="*/ 44450 w 227"/>
                <a:gd name="T5" fmla="*/ 0 h 255"/>
                <a:gd name="T6" fmla="*/ 90488 w 227"/>
                <a:gd name="T7" fmla="*/ 90487 h 255"/>
                <a:gd name="T8" fmla="*/ 179388 w 227"/>
                <a:gd name="T9" fmla="*/ 134937 h 255"/>
                <a:gd name="T10" fmla="*/ 269875 w 227"/>
                <a:gd name="T11" fmla="*/ 90487 h 255"/>
                <a:gd name="T12" fmla="*/ 314325 w 227"/>
                <a:gd name="T13" fmla="*/ 180975 h 255"/>
                <a:gd name="T14" fmla="*/ 360363 w 227"/>
                <a:gd name="T15" fmla="*/ 180975 h 255"/>
                <a:gd name="T16" fmla="*/ 360363 w 227"/>
                <a:gd name="T17" fmla="*/ 225425 h 255"/>
                <a:gd name="T18" fmla="*/ 314325 w 227"/>
                <a:gd name="T19" fmla="*/ 315912 h 255"/>
                <a:gd name="T20" fmla="*/ 225425 w 227"/>
                <a:gd name="T21" fmla="*/ 315912 h 255"/>
                <a:gd name="T22" fmla="*/ 179388 w 227"/>
                <a:gd name="T23" fmla="*/ 404812 h 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7" h="255">
                  <a:moveTo>
                    <a:pt x="113" y="255"/>
                  </a:moveTo>
                  <a:lnTo>
                    <a:pt x="0" y="142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113" y="85"/>
                  </a:lnTo>
                  <a:lnTo>
                    <a:pt x="170" y="57"/>
                  </a:lnTo>
                  <a:lnTo>
                    <a:pt x="198" y="114"/>
                  </a:lnTo>
                  <a:lnTo>
                    <a:pt x="227" y="114"/>
                  </a:lnTo>
                  <a:lnTo>
                    <a:pt x="227" y="142"/>
                  </a:lnTo>
                  <a:lnTo>
                    <a:pt x="198" y="199"/>
                  </a:lnTo>
                  <a:lnTo>
                    <a:pt x="142" y="199"/>
                  </a:lnTo>
                  <a:lnTo>
                    <a:pt x="113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4" name="Freeform 85"/>
            <p:cNvSpPr>
              <a:spLocks/>
            </p:cNvSpPr>
            <p:nvPr/>
          </p:nvSpPr>
          <p:spPr bwMode="auto">
            <a:xfrm>
              <a:off x="2305050" y="5070475"/>
              <a:ext cx="450850" cy="315913"/>
            </a:xfrm>
            <a:custGeom>
              <a:avLst/>
              <a:gdLst>
                <a:gd name="T0" fmla="*/ 0 w 284"/>
                <a:gd name="T1" fmla="*/ 134938 h 199"/>
                <a:gd name="T2" fmla="*/ 0 w 284"/>
                <a:gd name="T3" fmla="*/ 90488 h 199"/>
                <a:gd name="T4" fmla="*/ 180975 w 284"/>
                <a:gd name="T5" fmla="*/ 0 h 199"/>
                <a:gd name="T6" fmla="*/ 450850 w 284"/>
                <a:gd name="T7" fmla="*/ 179388 h 199"/>
                <a:gd name="T8" fmla="*/ 315913 w 284"/>
                <a:gd name="T9" fmla="*/ 315913 h 199"/>
                <a:gd name="T10" fmla="*/ 269875 w 284"/>
                <a:gd name="T11" fmla="*/ 315913 h 199"/>
                <a:gd name="T12" fmla="*/ 225425 w 284"/>
                <a:gd name="T13" fmla="*/ 225425 h 199"/>
                <a:gd name="T14" fmla="*/ 134938 w 284"/>
                <a:gd name="T15" fmla="*/ 269875 h 199"/>
                <a:gd name="T16" fmla="*/ 46038 w 284"/>
                <a:gd name="T17" fmla="*/ 225425 h 199"/>
                <a:gd name="T18" fmla="*/ 0 w 284"/>
                <a:gd name="T19" fmla="*/ 134938 h 19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" h="199">
                  <a:moveTo>
                    <a:pt x="0" y="85"/>
                  </a:moveTo>
                  <a:lnTo>
                    <a:pt x="0" y="57"/>
                  </a:lnTo>
                  <a:lnTo>
                    <a:pt x="114" y="0"/>
                  </a:lnTo>
                  <a:lnTo>
                    <a:pt x="284" y="113"/>
                  </a:lnTo>
                  <a:lnTo>
                    <a:pt x="199" y="199"/>
                  </a:lnTo>
                  <a:lnTo>
                    <a:pt x="170" y="199"/>
                  </a:lnTo>
                  <a:lnTo>
                    <a:pt x="142" y="142"/>
                  </a:lnTo>
                  <a:lnTo>
                    <a:pt x="85" y="170"/>
                  </a:lnTo>
                  <a:lnTo>
                    <a:pt x="29" y="142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5" name="Freeform 86"/>
            <p:cNvSpPr>
              <a:spLocks/>
            </p:cNvSpPr>
            <p:nvPr/>
          </p:nvSpPr>
          <p:spPr bwMode="auto">
            <a:xfrm>
              <a:off x="2620963" y="5249863"/>
              <a:ext cx="314325" cy="406400"/>
            </a:xfrm>
            <a:custGeom>
              <a:avLst/>
              <a:gdLst>
                <a:gd name="T0" fmla="*/ 134938 w 198"/>
                <a:gd name="T1" fmla="*/ 0 h 256"/>
                <a:gd name="T2" fmla="*/ 314325 w 198"/>
                <a:gd name="T3" fmla="*/ 136525 h 256"/>
                <a:gd name="T4" fmla="*/ 179388 w 198"/>
                <a:gd name="T5" fmla="*/ 180975 h 256"/>
                <a:gd name="T6" fmla="*/ 179388 w 198"/>
                <a:gd name="T7" fmla="*/ 360363 h 256"/>
                <a:gd name="T8" fmla="*/ 134938 w 198"/>
                <a:gd name="T9" fmla="*/ 406400 h 256"/>
                <a:gd name="T10" fmla="*/ 88900 w 198"/>
                <a:gd name="T11" fmla="*/ 406400 h 256"/>
                <a:gd name="T12" fmla="*/ 44450 w 198"/>
                <a:gd name="T13" fmla="*/ 315913 h 256"/>
                <a:gd name="T14" fmla="*/ 44450 w 198"/>
                <a:gd name="T15" fmla="*/ 225425 h 256"/>
                <a:gd name="T16" fmla="*/ 0 w 198"/>
                <a:gd name="T17" fmla="*/ 180975 h 256"/>
                <a:gd name="T18" fmla="*/ 0 w 198"/>
                <a:gd name="T19" fmla="*/ 136525 h 256"/>
                <a:gd name="T20" fmla="*/ 134938 w 198"/>
                <a:gd name="T21" fmla="*/ 0 h 2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256">
                  <a:moveTo>
                    <a:pt x="85" y="0"/>
                  </a:moveTo>
                  <a:lnTo>
                    <a:pt x="198" y="86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85" y="256"/>
                  </a:lnTo>
                  <a:lnTo>
                    <a:pt x="56" y="256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0" y="86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6" name="Freeform 87"/>
            <p:cNvSpPr>
              <a:spLocks/>
            </p:cNvSpPr>
            <p:nvPr/>
          </p:nvSpPr>
          <p:spPr bwMode="auto">
            <a:xfrm>
              <a:off x="2800350" y="5386388"/>
              <a:ext cx="450850" cy="223837"/>
            </a:xfrm>
            <a:custGeom>
              <a:avLst/>
              <a:gdLst>
                <a:gd name="T0" fmla="*/ 314325 w 284"/>
                <a:gd name="T1" fmla="*/ 44450 h 141"/>
                <a:gd name="T2" fmla="*/ 225425 w 284"/>
                <a:gd name="T3" fmla="*/ 44450 h 141"/>
                <a:gd name="T4" fmla="*/ 134938 w 284"/>
                <a:gd name="T5" fmla="*/ 0 h 141"/>
                <a:gd name="T6" fmla="*/ 0 w 284"/>
                <a:gd name="T7" fmla="*/ 44450 h 141"/>
                <a:gd name="T8" fmla="*/ 0 w 284"/>
                <a:gd name="T9" fmla="*/ 134937 h 141"/>
                <a:gd name="T10" fmla="*/ 90488 w 284"/>
                <a:gd name="T11" fmla="*/ 134937 h 141"/>
                <a:gd name="T12" fmla="*/ 134938 w 284"/>
                <a:gd name="T13" fmla="*/ 88900 h 141"/>
                <a:gd name="T14" fmla="*/ 225425 w 284"/>
                <a:gd name="T15" fmla="*/ 134937 h 141"/>
                <a:gd name="T16" fmla="*/ 314325 w 284"/>
                <a:gd name="T17" fmla="*/ 223837 h 141"/>
                <a:gd name="T18" fmla="*/ 404813 w 284"/>
                <a:gd name="T19" fmla="*/ 179387 h 141"/>
                <a:gd name="T20" fmla="*/ 450850 w 284"/>
                <a:gd name="T21" fmla="*/ 179387 h 141"/>
                <a:gd name="T22" fmla="*/ 450850 w 284"/>
                <a:gd name="T23" fmla="*/ 134937 h 141"/>
                <a:gd name="T24" fmla="*/ 314325 w 284"/>
                <a:gd name="T25" fmla="*/ 44450 h 1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141">
                  <a:moveTo>
                    <a:pt x="198" y="28"/>
                  </a:moveTo>
                  <a:lnTo>
                    <a:pt x="142" y="28"/>
                  </a:lnTo>
                  <a:lnTo>
                    <a:pt x="85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57" y="85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198" y="141"/>
                  </a:lnTo>
                  <a:lnTo>
                    <a:pt x="255" y="113"/>
                  </a:lnTo>
                  <a:lnTo>
                    <a:pt x="284" y="113"/>
                  </a:lnTo>
                  <a:lnTo>
                    <a:pt x="284" y="85"/>
                  </a:lnTo>
                  <a:lnTo>
                    <a:pt x="198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7" name="Freeform 88"/>
            <p:cNvSpPr>
              <a:spLocks/>
            </p:cNvSpPr>
            <p:nvPr/>
          </p:nvSpPr>
          <p:spPr bwMode="auto">
            <a:xfrm>
              <a:off x="4779963" y="5340350"/>
              <a:ext cx="720725" cy="855663"/>
            </a:xfrm>
            <a:custGeom>
              <a:avLst/>
              <a:gdLst>
                <a:gd name="T0" fmla="*/ 630238 w 454"/>
                <a:gd name="T1" fmla="*/ 539750 h 539"/>
                <a:gd name="T2" fmla="*/ 495300 w 454"/>
                <a:gd name="T3" fmla="*/ 630238 h 539"/>
                <a:gd name="T4" fmla="*/ 406400 w 454"/>
                <a:gd name="T5" fmla="*/ 630238 h 539"/>
                <a:gd name="T6" fmla="*/ 315913 w 454"/>
                <a:gd name="T7" fmla="*/ 809625 h 539"/>
                <a:gd name="T8" fmla="*/ 225425 w 454"/>
                <a:gd name="T9" fmla="*/ 855663 h 539"/>
                <a:gd name="T10" fmla="*/ 90488 w 454"/>
                <a:gd name="T11" fmla="*/ 720725 h 539"/>
                <a:gd name="T12" fmla="*/ 134938 w 454"/>
                <a:gd name="T13" fmla="*/ 674688 h 539"/>
                <a:gd name="T14" fmla="*/ 46038 w 454"/>
                <a:gd name="T15" fmla="*/ 495300 h 539"/>
                <a:gd name="T16" fmla="*/ 0 w 454"/>
                <a:gd name="T17" fmla="*/ 495300 h 539"/>
                <a:gd name="T18" fmla="*/ 46038 w 454"/>
                <a:gd name="T19" fmla="*/ 315913 h 539"/>
                <a:gd name="T20" fmla="*/ 180975 w 454"/>
                <a:gd name="T21" fmla="*/ 269875 h 539"/>
                <a:gd name="T22" fmla="*/ 225425 w 454"/>
                <a:gd name="T23" fmla="*/ 315913 h 539"/>
                <a:gd name="T24" fmla="*/ 225425 w 454"/>
                <a:gd name="T25" fmla="*/ 180975 h 539"/>
                <a:gd name="T26" fmla="*/ 271463 w 454"/>
                <a:gd name="T27" fmla="*/ 180975 h 539"/>
                <a:gd name="T28" fmla="*/ 271463 w 454"/>
                <a:gd name="T29" fmla="*/ 134938 h 539"/>
                <a:gd name="T30" fmla="*/ 360363 w 454"/>
                <a:gd name="T31" fmla="*/ 134938 h 539"/>
                <a:gd name="T32" fmla="*/ 450850 w 454"/>
                <a:gd name="T33" fmla="*/ 90488 h 539"/>
                <a:gd name="T34" fmla="*/ 450850 w 454"/>
                <a:gd name="T35" fmla="*/ 46038 h 539"/>
                <a:gd name="T36" fmla="*/ 541338 w 454"/>
                <a:gd name="T37" fmla="*/ 46038 h 539"/>
                <a:gd name="T38" fmla="*/ 630238 w 454"/>
                <a:gd name="T39" fmla="*/ 0 h 539"/>
                <a:gd name="T40" fmla="*/ 630238 w 454"/>
                <a:gd name="T41" fmla="*/ 46038 h 539"/>
                <a:gd name="T42" fmla="*/ 585788 w 454"/>
                <a:gd name="T43" fmla="*/ 269875 h 539"/>
                <a:gd name="T44" fmla="*/ 630238 w 454"/>
                <a:gd name="T45" fmla="*/ 404813 h 539"/>
                <a:gd name="T46" fmla="*/ 720725 w 454"/>
                <a:gd name="T47" fmla="*/ 450850 h 539"/>
                <a:gd name="T48" fmla="*/ 630238 w 454"/>
                <a:gd name="T49" fmla="*/ 495300 h 539"/>
                <a:gd name="T50" fmla="*/ 630238 w 454"/>
                <a:gd name="T51" fmla="*/ 539750 h 5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4" h="539">
                  <a:moveTo>
                    <a:pt x="397" y="340"/>
                  </a:moveTo>
                  <a:lnTo>
                    <a:pt x="312" y="397"/>
                  </a:lnTo>
                  <a:lnTo>
                    <a:pt x="256" y="397"/>
                  </a:lnTo>
                  <a:lnTo>
                    <a:pt x="199" y="510"/>
                  </a:lnTo>
                  <a:lnTo>
                    <a:pt x="142" y="539"/>
                  </a:lnTo>
                  <a:lnTo>
                    <a:pt x="57" y="454"/>
                  </a:lnTo>
                  <a:lnTo>
                    <a:pt x="85" y="425"/>
                  </a:lnTo>
                  <a:lnTo>
                    <a:pt x="29" y="312"/>
                  </a:lnTo>
                  <a:lnTo>
                    <a:pt x="0" y="312"/>
                  </a:lnTo>
                  <a:lnTo>
                    <a:pt x="29" y="199"/>
                  </a:lnTo>
                  <a:lnTo>
                    <a:pt x="114" y="170"/>
                  </a:lnTo>
                  <a:lnTo>
                    <a:pt x="142" y="199"/>
                  </a:lnTo>
                  <a:lnTo>
                    <a:pt x="142" y="114"/>
                  </a:lnTo>
                  <a:lnTo>
                    <a:pt x="171" y="114"/>
                  </a:lnTo>
                  <a:lnTo>
                    <a:pt x="171" y="85"/>
                  </a:lnTo>
                  <a:lnTo>
                    <a:pt x="227" y="85"/>
                  </a:lnTo>
                  <a:lnTo>
                    <a:pt x="284" y="57"/>
                  </a:lnTo>
                  <a:lnTo>
                    <a:pt x="284" y="29"/>
                  </a:lnTo>
                  <a:lnTo>
                    <a:pt x="341" y="29"/>
                  </a:lnTo>
                  <a:lnTo>
                    <a:pt x="397" y="0"/>
                  </a:lnTo>
                  <a:lnTo>
                    <a:pt x="397" y="29"/>
                  </a:lnTo>
                  <a:lnTo>
                    <a:pt x="369" y="170"/>
                  </a:lnTo>
                  <a:lnTo>
                    <a:pt x="397" y="255"/>
                  </a:lnTo>
                  <a:lnTo>
                    <a:pt x="454" y="284"/>
                  </a:lnTo>
                  <a:lnTo>
                    <a:pt x="397" y="312"/>
                  </a:lnTo>
                  <a:lnTo>
                    <a:pt x="397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8" name="Freeform 89"/>
            <p:cNvSpPr>
              <a:spLocks/>
            </p:cNvSpPr>
            <p:nvPr/>
          </p:nvSpPr>
          <p:spPr bwMode="auto">
            <a:xfrm>
              <a:off x="4600575" y="5070475"/>
              <a:ext cx="630238" cy="450850"/>
            </a:xfrm>
            <a:custGeom>
              <a:avLst/>
              <a:gdLst>
                <a:gd name="T0" fmla="*/ 630238 w 397"/>
                <a:gd name="T1" fmla="*/ 315913 h 284"/>
                <a:gd name="T2" fmla="*/ 585788 w 397"/>
                <a:gd name="T3" fmla="*/ 269875 h 284"/>
                <a:gd name="T4" fmla="*/ 495300 w 397"/>
                <a:gd name="T5" fmla="*/ 269875 h 284"/>
                <a:gd name="T6" fmla="*/ 450850 w 397"/>
                <a:gd name="T7" fmla="*/ 134938 h 284"/>
                <a:gd name="T8" fmla="*/ 404813 w 397"/>
                <a:gd name="T9" fmla="*/ 90488 h 284"/>
                <a:gd name="T10" fmla="*/ 450850 w 397"/>
                <a:gd name="T11" fmla="*/ 0 h 284"/>
                <a:gd name="T12" fmla="*/ 360363 w 397"/>
                <a:gd name="T13" fmla="*/ 0 h 284"/>
                <a:gd name="T14" fmla="*/ 314325 w 397"/>
                <a:gd name="T15" fmla="*/ 134938 h 284"/>
                <a:gd name="T16" fmla="*/ 179388 w 397"/>
                <a:gd name="T17" fmla="*/ 134938 h 284"/>
                <a:gd name="T18" fmla="*/ 134938 w 397"/>
                <a:gd name="T19" fmla="*/ 225425 h 284"/>
                <a:gd name="T20" fmla="*/ 44450 w 397"/>
                <a:gd name="T21" fmla="*/ 225425 h 284"/>
                <a:gd name="T22" fmla="*/ 0 w 397"/>
                <a:gd name="T23" fmla="*/ 269875 h 284"/>
                <a:gd name="T24" fmla="*/ 90488 w 397"/>
                <a:gd name="T25" fmla="*/ 269875 h 284"/>
                <a:gd name="T26" fmla="*/ 44450 w 397"/>
                <a:gd name="T27" fmla="*/ 360363 h 284"/>
                <a:gd name="T28" fmla="*/ 179388 w 397"/>
                <a:gd name="T29" fmla="*/ 360363 h 284"/>
                <a:gd name="T30" fmla="*/ 225425 w 397"/>
                <a:gd name="T31" fmla="*/ 315913 h 284"/>
                <a:gd name="T32" fmla="*/ 404813 w 397"/>
                <a:gd name="T33" fmla="*/ 404813 h 284"/>
                <a:gd name="T34" fmla="*/ 404813 w 397"/>
                <a:gd name="T35" fmla="*/ 450850 h 284"/>
                <a:gd name="T36" fmla="*/ 450850 w 397"/>
                <a:gd name="T37" fmla="*/ 450850 h 284"/>
                <a:gd name="T38" fmla="*/ 450850 w 397"/>
                <a:gd name="T39" fmla="*/ 404813 h 284"/>
                <a:gd name="T40" fmla="*/ 539750 w 397"/>
                <a:gd name="T41" fmla="*/ 404813 h 284"/>
                <a:gd name="T42" fmla="*/ 630238 w 397"/>
                <a:gd name="T43" fmla="*/ 360363 h 284"/>
                <a:gd name="T44" fmla="*/ 630238 w 397"/>
                <a:gd name="T45" fmla="*/ 315913 h 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97" h="284">
                  <a:moveTo>
                    <a:pt x="397" y="199"/>
                  </a:moveTo>
                  <a:lnTo>
                    <a:pt x="369" y="170"/>
                  </a:lnTo>
                  <a:lnTo>
                    <a:pt x="312" y="170"/>
                  </a:lnTo>
                  <a:lnTo>
                    <a:pt x="284" y="85"/>
                  </a:lnTo>
                  <a:lnTo>
                    <a:pt x="255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198" y="85"/>
                  </a:lnTo>
                  <a:lnTo>
                    <a:pt x="113" y="85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28" y="227"/>
                  </a:lnTo>
                  <a:lnTo>
                    <a:pt x="113" y="227"/>
                  </a:lnTo>
                  <a:lnTo>
                    <a:pt x="142" y="199"/>
                  </a:lnTo>
                  <a:lnTo>
                    <a:pt x="255" y="255"/>
                  </a:lnTo>
                  <a:lnTo>
                    <a:pt x="255" y="284"/>
                  </a:lnTo>
                  <a:lnTo>
                    <a:pt x="284" y="284"/>
                  </a:lnTo>
                  <a:lnTo>
                    <a:pt x="284" y="255"/>
                  </a:lnTo>
                  <a:lnTo>
                    <a:pt x="340" y="255"/>
                  </a:lnTo>
                  <a:lnTo>
                    <a:pt x="397" y="227"/>
                  </a:lnTo>
                  <a:lnTo>
                    <a:pt x="397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9" name="Freeform 90"/>
            <p:cNvSpPr>
              <a:spLocks/>
            </p:cNvSpPr>
            <p:nvPr/>
          </p:nvSpPr>
          <p:spPr bwMode="auto">
            <a:xfrm>
              <a:off x="4330700" y="5160963"/>
              <a:ext cx="674688" cy="539750"/>
            </a:xfrm>
            <a:custGeom>
              <a:avLst/>
              <a:gdLst>
                <a:gd name="T0" fmla="*/ 314325 w 425"/>
                <a:gd name="T1" fmla="*/ 134938 h 340"/>
                <a:gd name="T2" fmla="*/ 179388 w 425"/>
                <a:gd name="T3" fmla="*/ 0 h 340"/>
                <a:gd name="T4" fmla="*/ 134938 w 425"/>
                <a:gd name="T5" fmla="*/ 0 h 340"/>
                <a:gd name="T6" fmla="*/ 90488 w 425"/>
                <a:gd name="T7" fmla="*/ 44450 h 340"/>
                <a:gd name="T8" fmla="*/ 44450 w 425"/>
                <a:gd name="T9" fmla="*/ 134938 h 340"/>
                <a:gd name="T10" fmla="*/ 90488 w 425"/>
                <a:gd name="T11" fmla="*/ 134938 h 340"/>
                <a:gd name="T12" fmla="*/ 90488 w 425"/>
                <a:gd name="T13" fmla="*/ 225425 h 340"/>
                <a:gd name="T14" fmla="*/ 0 w 425"/>
                <a:gd name="T15" fmla="*/ 360363 h 340"/>
                <a:gd name="T16" fmla="*/ 44450 w 425"/>
                <a:gd name="T17" fmla="*/ 360363 h 340"/>
                <a:gd name="T18" fmla="*/ 90488 w 425"/>
                <a:gd name="T19" fmla="*/ 449263 h 340"/>
                <a:gd name="T20" fmla="*/ 134938 w 425"/>
                <a:gd name="T21" fmla="*/ 539750 h 340"/>
                <a:gd name="T22" fmla="*/ 225425 w 425"/>
                <a:gd name="T23" fmla="*/ 539750 h 340"/>
                <a:gd name="T24" fmla="*/ 404813 w 425"/>
                <a:gd name="T25" fmla="*/ 404813 h 340"/>
                <a:gd name="T26" fmla="*/ 495300 w 425"/>
                <a:gd name="T27" fmla="*/ 495300 h 340"/>
                <a:gd name="T28" fmla="*/ 630238 w 425"/>
                <a:gd name="T29" fmla="*/ 449263 h 340"/>
                <a:gd name="T30" fmla="*/ 674688 w 425"/>
                <a:gd name="T31" fmla="*/ 495300 h 340"/>
                <a:gd name="T32" fmla="*/ 674688 w 425"/>
                <a:gd name="T33" fmla="*/ 314325 h 340"/>
                <a:gd name="T34" fmla="*/ 495300 w 425"/>
                <a:gd name="T35" fmla="*/ 225425 h 340"/>
                <a:gd name="T36" fmla="*/ 449263 w 425"/>
                <a:gd name="T37" fmla="*/ 269875 h 340"/>
                <a:gd name="T38" fmla="*/ 314325 w 425"/>
                <a:gd name="T39" fmla="*/ 269875 h 340"/>
                <a:gd name="T40" fmla="*/ 360363 w 425"/>
                <a:gd name="T41" fmla="*/ 179388 h 340"/>
                <a:gd name="T42" fmla="*/ 269875 w 425"/>
                <a:gd name="T43" fmla="*/ 179388 h 340"/>
                <a:gd name="T44" fmla="*/ 314325 w 425"/>
                <a:gd name="T45" fmla="*/ 134938 h 3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25" h="340">
                  <a:moveTo>
                    <a:pt x="198" y="85"/>
                  </a:moveTo>
                  <a:lnTo>
                    <a:pt x="113" y="0"/>
                  </a:lnTo>
                  <a:lnTo>
                    <a:pt x="85" y="0"/>
                  </a:lnTo>
                  <a:lnTo>
                    <a:pt x="57" y="28"/>
                  </a:lnTo>
                  <a:lnTo>
                    <a:pt x="28" y="85"/>
                  </a:lnTo>
                  <a:lnTo>
                    <a:pt x="57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28" y="227"/>
                  </a:lnTo>
                  <a:lnTo>
                    <a:pt x="57" y="283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55" y="255"/>
                  </a:lnTo>
                  <a:lnTo>
                    <a:pt x="312" y="312"/>
                  </a:lnTo>
                  <a:lnTo>
                    <a:pt x="397" y="283"/>
                  </a:lnTo>
                  <a:lnTo>
                    <a:pt x="425" y="312"/>
                  </a:lnTo>
                  <a:lnTo>
                    <a:pt x="425" y="198"/>
                  </a:lnTo>
                  <a:lnTo>
                    <a:pt x="312" y="142"/>
                  </a:lnTo>
                  <a:lnTo>
                    <a:pt x="283" y="170"/>
                  </a:lnTo>
                  <a:lnTo>
                    <a:pt x="198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98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0" name="Freeform 91"/>
            <p:cNvSpPr>
              <a:spLocks/>
            </p:cNvSpPr>
            <p:nvPr/>
          </p:nvSpPr>
          <p:spPr bwMode="auto">
            <a:xfrm>
              <a:off x="4465638" y="4979988"/>
              <a:ext cx="585787" cy="315912"/>
            </a:xfrm>
            <a:custGeom>
              <a:avLst/>
              <a:gdLst>
                <a:gd name="T0" fmla="*/ 585787 w 369"/>
                <a:gd name="T1" fmla="*/ 90487 h 199"/>
                <a:gd name="T2" fmla="*/ 539750 w 369"/>
                <a:gd name="T3" fmla="*/ 0 h 199"/>
                <a:gd name="T4" fmla="*/ 404812 w 369"/>
                <a:gd name="T5" fmla="*/ 90487 h 199"/>
                <a:gd name="T6" fmla="*/ 360362 w 369"/>
                <a:gd name="T7" fmla="*/ 46037 h 199"/>
                <a:gd name="T8" fmla="*/ 269875 w 369"/>
                <a:gd name="T9" fmla="*/ 0 h 199"/>
                <a:gd name="T10" fmla="*/ 179387 w 369"/>
                <a:gd name="T11" fmla="*/ 46037 h 199"/>
                <a:gd name="T12" fmla="*/ 90487 w 369"/>
                <a:gd name="T13" fmla="*/ 46037 h 199"/>
                <a:gd name="T14" fmla="*/ 90487 w 369"/>
                <a:gd name="T15" fmla="*/ 134937 h 199"/>
                <a:gd name="T16" fmla="*/ 0 w 369"/>
                <a:gd name="T17" fmla="*/ 134937 h 199"/>
                <a:gd name="T18" fmla="*/ 0 w 369"/>
                <a:gd name="T19" fmla="*/ 180975 h 199"/>
                <a:gd name="T20" fmla="*/ 44450 w 369"/>
                <a:gd name="T21" fmla="*/ 180975 h 199"/>
                <a:gd name="T22" fmla="*/ 179387 w 369"/>
                <a:gd name="T23" fmla="*/ 315912 h 199"/>
                <a:gd name="T24" fmla="*/ 269875 w 369"/>
                <a:gd name="T25" fmla="*/ 315912 h 199"/>
                <a:gd name="T26" fmla="*/ 314325 w 369"/>
                <a:gd name="T27" fmla="*/ 225425 h 199"/>
                <a:gd name="T28" fmla="*/ 449262 w 369"/>
                <a:gd name="T29" fmla="*/ 225425 h 199"/>
                <a:gd name="T30" fmla="*/ 495300 w 369"/>
                <a:gd name="T31" fmla="*/ 90487 h 199"/>
                <a:gd name="T32" fmla="*/ 585787 w 369"/>
                <a:gd name="T33" fmla="*/ 90487 h 19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9" h="199">
                  <a:moveTo>
                    <a:pt x="369" y="57"/>
                  </a:moveTo>
                  <a:lnTo>
                    <a:pt x="340" y="0"/>
                  </a:lnTo>
                  <a:lnTo>
                    <a:pt x="255" y="57"/>
                  </a:lnTo>
                  <a:lnTo>
                    <a:pt x="227" y="29"/>
                  </a:lnTo>
                  <a:lnTo>
                    <a:pt x="170" y="0"/>
                  </a:lnTo>
                  <a:lnTo>
                    <a:pt x="113" y="29"/>
                  </a:lnTo>
                  <a:lnTo>
                    <a:pt x="57" y="29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28" y="114"/>
                  </a:lnTo>
                  <a:lnTo>
                    <a:pt x="113" y="199"/>
                  </a:lnTo>
                  <a:lnTo>
                    <a:pt x="170" y="199"/>
                  </a:lnTo>
                  <a:lnTo>
                    <a:pt x="198" y="142"/>
                  </a:lnTo>
                  <a:lnTo>
                    <a:pt x="283" y="142"/>
                  </a:lnTo>
                  <a:lnTo>
                    <a:pt x="312" y="57"/>
                  </a:lnTo>
                  <a:lnTo>
                    <a:pt x="369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1" name="Freeform 92"/>
            <p:cNvSpPr>
              <a:spLocks/>
            </p:cNvSpPr>
            <p:nvPr/>
          </p:nvSpPr>
          <p:spPr bwMode="auto">
            <a:xfrm>
              <a:off x="4556125" y="5565775"/>
              <a:ext cx="449263" cy="630238"/>
            </a:xfrm>
            <a:custGeom>
              <a:avLst/>
              <a:gdLst>
                <a:gd name="T0" fmla="*/ 179388 w 283"/>
                <a:gd name="T1" fmla="*/ 0 h 397"/>
                <a:gd name="T2" fmla="*/ 0 w 283"/>
                <a:gd name="T3" fmla="*/ 134938 h 397"/>
                <a:gd name="T4" fmla="*/ 0 w 283"/>
                <a:gd name="T5" fmla="*/ 225425 h 397"/>
                <a:gd name="T6" fmla="*/ 134938 w 283"/>
                <a:gd name="T7" fmla="*/ 269875 h 397"/>
                <a:gd name="T8" fmla="*/ 179388 w 283"/>
                <a:gd name="T9" fmla="*/ 495300 h 397"/>
                <a:gd name="T10" fmla="*/ 269875 w 283"/>
                <a:gd name="T11" fmla="*/ 539750 h 397"/>
                <a:gd name="T12" fmla="*/ 358775 w 283"/>
                <a:gd name="T13" fmla="*/ 630238 h 397"/>
                <a:gd name="T14" fmla="*/ 449263 w 283"/>
                <a:gd name="T15" fmla="*/ 630238 h 397"/>
                <a:gd name="T16" fmla="*/ 314325 w 283"/>
                <a:gd name="T17" fmla="*/ 495300 h 397"/>
                <a:gd name="T18" fmla="*/ 358775 w 283"/>
                <a:gd name="T19" fmla="*/ 449263 h 397"/>
                <a:gd name="T20" fmla="*/ 269875 w 283"/>
                <a:gd name="T21" fmla="*/ 269875 h 397"/>
                <a:gd name="T22" fmla="*/ 223838 w 283"/>
                <a:gd name="T23" fmla="*/ 269875 h 397"/>
                <a:gd name="T24" fmla="*/ 269875 w 283"/>
                <a:gd name="T25" fmla="*/ 90488 h 397"/>
                <a:gd name="T26" fmla="*/ 179388 w 283"/>
                <a:gd name="T27" fmla="*/ 0 h 3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3" h="397">
                  <a:moveTo>
                    <a:pt x="113" y="0"/>
                  </a:moveTo>
                  <a:lnTo>
                    <a:pt x="0" y="85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198" y="312"/>
                  </a:lnTo>
                  <a:lnTo>
                    <a:pt x="226" y="283"/>
                  </a:lnTo>
                  <a:lnTo>
                    <a:pt x="170" y="170"/>
                  </a:lnTo>
                  <a:lnTo>
                    <a:pt x="141" y="170"/>
                  </a:lnTo>
                  <a:lnTo>
                    <a:pt x="170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2" name="Freeform 93"/>
            <p:cNvSpPr>
              <a:spLocks/>
            </p:cNvSpPr>
            <p:nvPr/>
          </p:nvSpPr>
          <p:spPr bwMode="auto">
            <a:xfrm>
              <a:off x="4735513" y="5880100"/>
              <a:ext cx="765175" cy="1081088"/>
            </a:xfrm>
            <a:custGeom>
              <a:avLst/>
              <a:gdLst>
                <a:gd name="T0" fmla="*/ 0 w 482"/>
                <a:gd name="T1" fmla="*/ 946150 h 681"/>
                <a:gd name="T2" fmla="*/ 44450 w 482"/>
                <a:gd name="T3" fmla="*/ 855663 h 681"/>
                <a:gd name="T4" fmla="*/ 179388 w 482"/>
                <a:gd name="T5" fmla="*/ 765175 h 681"/>
                <a:gd name="T6" fmla="*/ 225425 w 482"/>
                <a:gd name="T7" fmla="*/ 811213 h 681"/>
                <a:gd name="T8" fmla="*/ 225425 w 482"/>
                <a:gd name="T9" fmla="*/ 630238 h 681"/>
                <a:gd name="T10" fmla="*/ 315913 w 482"/>
                <a:gd name="T11" fmla="*/ 585788 h 681"/>
                <a:gd name="T12" fmla="*/ 404813 w 482"/>
                <a:gd name="T13" fmla="*/ 406400 h 681"/>
                <a:gd name="T14" fmla="*/ 360363 w 482"/>
                <a:gd name="T15" fmla="*/ 269875 h 681"/>
                <a:gd name="T16" fmla="*/ 450850 w 482"/>
                <a:gd name="T17" fmla="*/ 90488 h 681"/>
                <a:gd name="T18" fmla="*/ 539750 w 482"/>
                <a:gd name="T19" fmla="*/ 90488 h 681"/>
                <a:gd name="T20" fmla="*/ 674688 w 482"/>
                <a:gd name="T21" fmla="*/ 0 h 681"/>
                <a:gd name="T22" fmla="*/ 630238 w 482"/>
                <a:gd name="T23" fmla="*/ 90488 h 681"/>
                <a:gd name="T24" fmla="*/ 674688 w 482"/>
                <a:gd name="T25" fmla="*/ 90488 h 681"/>
                <a:gd name="T26" fmla="*/ 765175 w 482"/>
                <a:gd name="T27" fmla="*/ 180975 h 681"/>
                <a:gd name="T28" fmla="*/ 720725 w 482"/>
                <a:gd name="T29" fmla="*/ 225425 h 681"/>
                <a:gd name="T30" fmla="*/ 720725 w 482"/>
                <a:gd name="T31" fmla="*/ 406400 h 681"/>
                <a:gd name="T32" fmla="*/ 674688 w 482"/>
                <a:gd name="T33" fmla="*/ 495300 h 681"/>
                <a:gd name="T34" fmla="*/ 585788 w 482"/>
                <a:gd name="T35" fmla="*/ 541338 h 681"/>
                <a:gd name="T36" fmla="*/ 495300 w 482"/>
                <a:gd name="T37" fmla="*/ 630238 h 681"/>
                <a:gd name="T38" fmla="*/ 404813 w 482"/>
                <a:gd name="T39" fmla="*/ 765175 h 681"/>
                <a:gd name="T40" fmla="*/ 404813 w 482"/>
                <a:gd name="T41" fmla="*/ 855663 h 681"/>
                <a:gd name="T42" fmla="*/ 315913 w 482"/>
                <a:gd name="T43" fmla="*/ 946150 h 681"/>
                <a:gd name="T44" fmla="*/ 134938 w 482"/>
                <a:gd name="T45" fmla="*/ 1081088 h 681"/>
                <a:gd name="T46" fmla="*/ 0 w 482"/>
                <a:gd name="T47" fmla="*/ 946150 h 6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82" h="681">
                  <a:moveTo>
                    <a:pt x="0" y="596"/>
                  </a:moveTo>
                  <a:lnTo>
                    <a:pt x="28" y="539"/>
                  </a:lnTo>
                  <a:lnTo>
                    <a:pt x="113" y="482"/>
                  </a:lnTo>
                  <a:lnTo>
                    <a:pt x="142" y="511"/>
                  </a:lnTo>
                  <a:lnTo>
                    <a:pt x="142" y="397"/>
                  </a:lnTo>
                  <a:lnTo>
                    <a:pt x="199" y="369"/>
                  </a:lnTo>
                  <a:lnTo>
                    <a:pt x="255" y="256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425" y="0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482" y="114"/>
                  </a:lnTo>
                  <a:lnTo>
                    <a:pt x="454" y="142"/>
                  </a:lnTo>
                  <a:lnTo>
                    <a:pt x="454" y="256"/>
                  </a:lnTo>
                  <a:lnTo>
                    <a:pt x="425" y="312"/>
                  </a:lnTo>
                  <a:lnTo>
                    <a:pt x="369" y="341"/>
                  </a:lnTo>
                  <a:lnTo>
                    <a:pt x="312" y="397"/>
                  </a:lnTo>
                  <a:lnTo>
                    <a:pt x="255" y="482"/>
                  </a:lnTo>
                  <a:lnTo>
                    <a:pt x="255" y="539"/>
                  </a:lnTo>
                  <a:lnTo>
                    <a:pt x="199" y="596"/>
                  </a:lnTo>
                  <a:lnTo>
                    <a:pt x="85" y="681"/>
                  </a:lnTo>
                  <a:lnTo>
                    <a:pt x="0" y="5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3" name="Freeform 94"/>
            <p:cNvSpPr>
              <a:spLocks/>
            </p:cNvSpPr>
            <p:nvPr/>
          </p:nvSpPr>
          <p:spPr bwMode="auto">
            <a:xfrm>
              <a:off x="4870450" y="6691313"/>
              <a:ext cx="855663" cy="495300"/>
            </a:xfrm>
            <a:custGeom>
              <a:avLst/>
              <a:gdLst>
                <a:gd name="T0" fmla="*/ 0 w 539"/>
                <a:gd name="T1" fmla="*/ 269875 h 312"/>
                <a:gd name="T2" fmla="*/ 180975 w 539"/>
                <a:gd name="T3" fmla="*/ 134938 h 312"/>
                <a:gd name="T4" fmla="*/ 269875 w 539"/>
                <a:gd name="T5" fmla="*/ 269875 h 312"/>
                <a:gd name="T6" fmla="*/ 450850 w 539"/>
                <a:gd name="T7" fmla="*/ 44450 h 312"/>
                <a:gd name="T8" fmla="*/ 539750 w 539"/>
                <a:gd name="T9" fmla="*/ 0 h 312"/>
                <a:gd name="T10" fmla="*/ 855663 w 539"/>
                <a:gd name="T11" fmla="*/ 44450 h 312"/>
                <a:gd name="T12" fmla="*/ 855663 w 539"/>
                <a:gd name="T13" fmla="*/ 134938 h 312"/>
                <a:gd name="T14" fmla="*/ 765175 w 539"/>
                <a:gd name="T15" fmla="*/ 179388 h 312"/>
                <a:gd name="T16" fmla="*/ 585788 w 539"/>
                <a:gd name="T17" fmla="*/ 223838 h 312"/>
                <a:gd name="T18" fmla="*/ 539750 w 539"/>
                <a:gd name="T19" fmla="*/ 404813 h 312"/>
                <a:gd name="T20" fmla="*/ 450850 w 539"/>
                <a:gd name="T21" fmla="*/ 495300 h 312"/>
                <a:gd name="T22" fmla="*/ 315913 w 539"/>
                <a:gd name="T23" fmla="*/ 358775 h 312"/>
                <a:gd name="T24" fmla="*/ 0 w 539"/>
                <a:gd name="T25" fmla="*/ 269875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9" h="312">
                  <a:moveTo>
                    <a:pt x="0" y="170"/>
                  </a:moveTo>
                  <a:lnTo>
                    <a:pt x="114" y="85"/>
                  </a:lnTo>
                  <a:lnTo>
                    <a:pt x="170" y="170"/>
                  </a:lnTo>
                  <a:lnTo>
                    <a:pt x="284" y="28"/>
                  </a:lnTo>
                  <a:lnTo>
                    <a:pt x="340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482" y="113"/>
                  </a:lnTo>
                  <a:lnTo>
                    <a:pt x="369" y="141"/>
                  </a:lnTo>
                  <a:lnTo>
                    <a:pt x="340" y="255"/>
                  </a:lnTo>
                  <a:lnTo>
                    <a:pt x="284" y="312"/>
                  </a:lnTo>
                  <a:lnTo>
                    <a:pt x="199" y="226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4" name="Freeform 95"/>
            <p:cNvSpPr>
              <a:spLocks/>
            </p:cNvSpPr>
            <p:nvPr/>
          </p:nvSpPr>
          <p:spPr bwMode="auto">
            <a:xfrm>
              <a:off x="5051425" y="6105525"/>
              <a:ext cx="989013" cy="855663"/>
            </a:xfrm>
            <a:custGeom>
              <a:avLst/>
              <a:gdLst>
                <a:gd name="T0" fmla="*/ 674688 w 623"/>
                <a:gd name="T1" fmla="*/ 630238 h 539"/>
                <a:gd name="T2" fmla="*/ 763588 w 623"/>
                <a:gd name="T3" fmla="*/ 585788 h 539"/>
                <a:gd name="T4" fmla="*/ 763588 w 623"/>
                <a:gd name="T5" fmla="*/ 495300 h 539"/>
                <a:gd name="T6" fmla="*/ 854075 w 623"/>
                <a:gd name="T7" fmla="*/ 360363 h 539"/>
                <a:gd name="T8" fmla="*/ 944563 w 623"/>
                <a:gd name="T9" fmla="*/ 404813 h 539"/>
                <a:gd name="T10" fmla="*/ 989013 w 623"/>
                <a:gd name="T11" fmla="*/ 360363 h 539"/>
                <a:gd name="T12" fmla="*/ 989013 w 623"/>
                <a:gd name="T13" fmla="*/ 315913 h 539"/>
                <a:gd name="T14" fmla="*/ 809625 w 623"/>
                <a:gd name="T15" fmla="*/ 225425 h 539"/>
                <a:gd name="T16" fmla="*/ 628650 w 623"/>
                <a:gd name="T17" fmla="*/ 269875 h 539"/>
                <a:gd name="T18" fmla="*/ 493713 w 623"/>
                <a:gd name="T19" fmla="*/ 225425 h 539"/>
                <a:gd name="T20" fmla="*/ 539750 w 623"/>
                <a:gd name="T21" fmla="*/ 90488 h 539"/>
                <a:gd name="T22" fmla="*/ 493713 w 623"/>
                <a:gd name="T23" fmla="*/ 90488 h 539"/>
                <a:gd name="T24" fmla="*/ 493713 w 623"/>
                <a:gd name="T25" fmla="*/ 0 h 539"/>
                <a:gd name="T26" fmla="*/ 404813 w 623"/>
                <a:gd name="T27" fmla="*/ 0 h 539"/>
                <a:gd name="T28" fmla="*/ 404813 w 623"/>
                <a:gd name="T29" fmla="*/ 180975 h 539"/>
                <a:gd name="T30" fmla="*/ 358775 w 623"/>
                <a:gd name="T31" fmla="*/ 269875 h 539"/>
                <a:gd name="T32" fmla="*/ 269875 w 623"/>
                <a:gd name="T33" fmla="*/ 315913 h 539"/>
                <a:gd name="T34" fmla="*/ 179388 w 623"/>
                <a:gd name="T35" fmla="*/ 404813 h 539"/>
                <a:gd name="T36" fmla="*/ 88900 w 623"/>
                <a:gd name="T37" fmla="*/ 539750 h 539"/>
                <a:gd name="T38" fmla="*/ 88900 w 623"/>
                <a:gd name="T39" fmla="*/ 630238 h 539"/>
                <a:gd name="T40" fmla="*/ 0 w 623"/>
                <a:gd name="T41" fmla="*/ 720725 h 539"/>
                <a:gd name="T42" fmla="*/ 88900 w 623"/>
                <a:gd name="T43" fmla="*/ 855663 h 539"/>
                <a:gd name="T44" fmla="*/ 269875 w 623"/>
                <a:gd name="T45" fmla="*/ 630238 h 539"/>
                <a:gd name="T46" fmla="*/ 358775 w 623"/>
                <a:gd name="T47" fmla="*/ 585788 h 539"/>
                <a:gd name="T48" fmla="*/ 674688 w 623"/>
                <a:gd name="T49" fmla="*/ 630238 h 5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23" h="539">
                  <a:moveTo>
                    <a:pt x="425" y="397"/>
                  </a:moveTo>
                  <a:lnTo>
                    <a:pt x="481" y="369"/>
                  </a:lnTo>
                  <a:lnTo>
                    <a:pt x="481" y="312"/>
                  </a:lnTo>
                  <a:lnTo>
                    <a:pt x="538" y="227"/>
                  </a:lnTo>
                  <a:lnTo>
                    <a:pt x="595" y="255"/>
                  </a:lnTo>
                  <a:lnTo>
                    <a:pt x="623" y="227"/>
                  </a:lnTo>
                  <a:lnTo>
                    <a:pt x="623" y="199"/>
                  </a:lnTo>
                  <a:lnTo>
                    <a:pt x="510" y="142"/>
                  </a:lnTo>
                  <a:lnTo>
                    <a:pt x="396" y="170"/>
                  </a:lnTo>
                  <a:lnTo>
                    <a:pt x="311" y="142"/>
                  </a:lnTo>
                  <a:lnTo>
                    <a:pt x="340" y="57"/>
                  </a:lnTo>
                  <a:lnTo>
                    <a:pt x="311" y="57"/>
                  </a:lnTo>
                  <a:lnTo>
                    <a:pt x="311" y="0"/>
                  </a:lnTo>
                  <a:lnTo>
                    <a:pt x="255" y="0"/>
                  </a:lnTo>
                  <a:lnTo>
                    <a:pt x="255" y="114"/>
                  </a:lnTo>
                  <a:lnTo>
                    <a:pt x="226" y="170"/>
                  </a:lnTo>
                  <a:lnTo>
                    <a:pt x="170" y="199"/>
                  </a:lnTo>
                  <a:lnTo>
                    <a:pt x="113" y="255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454"/>
                  </a:lnTo>
                  <a:lnTo>
                    <a:pt x="56" y="539"/>
                  </a:lnTo>
                  <a:lnTo>
                    <a:pt x="170" y="397"/>
                  </a:lnTo>
                  <a:lnTo>
                    <a:pt x="226" y="369"/>
                  </a:lnTo>
                  <a:lnTo>
                    <a:pt x="425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5" name="Freeform 96"/>
            <p:cNvSpPr>
              <a:spLocks/>
            </p:cNvSpPr>
            <p:nvPr/>
          </p:nvSpPr>
          <p:spPr bwMode="auto">
            <a:xfrm>
              <a:off x="5500688" y="6600825"/>
              <a:ext cx="900112" cy="990600"/>
            </a:xfrm>
            <a:custGeom>
              <a:avLst/>
              <a:gdLst>
                <a:gd name="T0" fmla="*/ 495300 w 567"/>
                <a:gd name="T1" fmla="*/ 990600 h 624"/>
                <a:gd name="T2" fmla="*/ 179387 w 567"/>
                <a:gd name="T3" fmla="*/ 900113 h 624"/>
                <a:gd name="T4" fmla="*/ 0 w 567"/>
                <a:gd name="T5" fmla="*/ 720725 h 624"/>
                <a:gd name="T6" fmla="*/ 225425 w 567"/>
                <a:gd name="T7" fmla="*/ 495300 h 624"/>
                <a:gd name="T8" fmla="*/ 269875 w 567"/>
                <a:gd name="T9" fmla="*/ 404813 h 624"/>
                <a:gd name="T10" fmla="*/ 360362 w 567"/>
                <a:gd name="T11" fmla="*/ 360363 h 624"/>
                <a:gd name="T12" fmla="*/ 360362 w 567"/>
                <a:gd name="T13" fmla="*/ 179388 h 624"/>
                <a:gd name="T14" fmla="*/ 450850 w 567"/>
                <a:gd name="T15" fmla="*/ 134938 h 624"/>
                <a:gd name="T16" fmla="*/ 539750 w 567"/>
                <a:gd name="T17" fmla="*/ 0 h 624"/>
                <a:gd name="T18" fmla="*/ 630237 w 567"/>
                <a:gd name="T19" fmla="*/ 0 h 624"/>
                <a:gd name="T20" fmla="*/ 765175 w 567"/>
                <a:gd name="T21" fmla="*/ 225425 h 624"/>
                <a:gd name="T22" fmla="*/ 855662 w 567"/>
                <a:gd name="T23" fmla="*/ 314325 h 624"/>
                <a:gd name="T24" fmla="*/ 900112 w 567"/>
                <a:gd name="T25" fmla="*/ 449263 h 624"/>
                <a:gd name="T26" fmla="*/ 674687 w 567"/>
                <a:gd name="T27" fmla="*/ 539750 h 624"/>
                <a:gd name="T28" fmla="*/ 720725 w 567"/>
                <a:gd name="T29" fmla="*/ 674688 h 624"/>
                <a:gd name="T30" fmla="*/ 585787 w 567"/>
                <a:gd name="T31" fmla="*/ 944563 h 624"/>
                <a:gd name="T32" fmla="*/ 495300 w 567"/>
                <a:gd name="T33" fmla="*/ 990600 h 6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7" h="624">
                  <a:moveTo>
                    <a:pt x="312" y="624"/>
                  </a:moveTo>
                  <a:lnTo>
                    <a:pt x="113" y="567"/>
                  </a:lnTo>
                  <a:lnTo>
                    <a:pt x="0" y="454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284" y="85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482" y="142"/>
                  </a:lnTo>
                  <a:lnTo>
                    <a:pt x="539" y="198"/>
                  </a:lnTo>
                  <a:lnTo>
                    <a:pt x="567" y="283"/>
                  </a:lnTo>
                  <a:lnTo>
                    <a:pt x="425" y="340"/>
                  </a:lnTo>
                  <a:lnTo>
                    <a:pt x="454" y="425"/>
                  </a:lnTo>
                  <a:lnTo>
                    <a:pt x="369" y="595"/>
                  </a:lnTo>
                  <a:lnTo>
                    <a:pt x="312" y="6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6" name="Freeform 97"/>
            <p:cNvSpPr>
              <a:spLocks/>
            </p:cNvSpPr>
            <p:nvPr/>
          </p:nvSpPr>
          <p:spPr bwMode="auto">
            <a:xfrm>
              <a:off x="5321300" y="6465888"/>
              <a:ext cx="854075" cy="855662"/>
            </a:xfrm>
            <a:custGeom>
              <a:avLst/>
              <a:gdLst>
                <a:gd name="T0" fmla="*/ 179388 w 538"/>
                <a:gd name="T1" fmla="*/ 855662 h 539"/>
                <a:gd name="T2" fmla="*/ 0 w 538"/>
                <a:gd name="T3" fmla="*/ 720725 h 539"/>
                <a:gd name="T4" fmla="*/ 88900 w 538"/>
                <a:gd name="T5" fmla="*/ 630237 h 539"/>
                <a:gd name="T6" fmla="*/ 134938 w 538"/>
                <a:gd name="T7" fmla="*/ 449262 h 539"/>
                <a:gd name="T8" fmla="*/ 314325 w 538"/>
                <a:gd name="T9" fmla="*/ 404812 h 539"/>
                <a:gd name="T10" fmla="*/ 404813 w 538"/>
                <a:gd name="T11" fmla="*/ 360362 h 539"/>
                <a:gd name="T12" fmla="*/ 404813 w 538"/>
                <a:gd name="T13" fmla="*/ 269875 h 539"/>
                <a:gd name="T14" fmla="*/ 493713 w 538"/>
                <a:gd name="T15" fmla="*/ 225425 h 539"/>
                <a:gd name="T16" fmla="*/ 493713 w 538"/>
                <a:gd name="T17" fmla="*/ 134937 h 539"/>
                <a:gd name="T18" fmla="*/ 584200 w 538"/>
                <a:gd name="T19" fmla="*/ 0 h 539"/>
                <a:gd name="T20" fmla="*/ 674688 w 538"/>
                <a:gd name="T21" fmla="*/ 44450 h 539"/>
                <a:gd name="T22" fmla="*/ 719138 w 538"/>
                <a:gd name="T23" fmla="*/ 0 h 539"/>
                <a:gd name="T24" fmla="*/ 854075 w 538"/>
                <a:gd name="T25" fmla="*/ 0 h 539"/>
                <a:gd name="T26" fmla="*/ 854075 w 538"/>
                <a:gd name="T27" fmla="*/ 90487 h 539"/>
                <a:gd name="T28" fmla="*/ 809625 w 538"/>
                <a:gd name="T29" fmla="*/ 134937 h 539"/>
                <a:gd name="T30" fmla="*/ 719138 w 538"/>
                <a:gd name="T31" fmla="*/ 134937 h 539"/>
                <a:gd name="T32" fmla="*/ 630238 w 538"/>
                <a:gd name="T33" fmla="*/ 269875 h 539"/>
                <a:gd name="T34" fmla="*/ 539750 w 538"/>
                <a:gd name="T35" fmla="*/ 314325 h 539"/>
                <a:gd name="T36" fmla="*/ 539750 w 538"/>
                <a:gd name="T37" fmla="*/ 495300 h 539"/>
                <a:gd name="T38" fmla="*/ 449263 w 538"/>
                <a:gd name="T39" fmla="*/ 539750 h 539"/>
                <a:gd name="T40" fmla="*/ 404813 w 538"/>
                <a:gd name="T41" fmla="*/ 630237 h 539"/>
                <a:gd name="T42" fmla="*/ 179388 w 538"/>
                <a:gd name="T43" fmla="*/ 855662 h 5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38" h="539">
                  <a:moveTo>
                    <a:pt x="113" y="539"/>
                  </a:moveTo>
                  <a:lnTo>
                    <a:pt x="0" y="454"/>
                  </a:lnTo>
                  <a:lnTo>
                    <a:pt x="56" y="397"/>
                  </a:lnTo>
                  <a:lnTo>
                    <a:pt x="85" y="283"/>
                  </a:lnTo>
                  <a:lnTo>
                    <a:pt x="198" y="255"/>
                  </a:lnTo>
                  <a:lnTo>
                    <a:pt x="255" y="227"/>
                  </a:lnTo>
                  <a:lnTo>
                    <a:pt x="255" y="170"/>
                  </a:lnTo>
                  <a:lnTo>
                    <a:pt x="311" y="142"/>
                  </a:lnTo>
                  <a:lnTo>
                    <a:pt x="311" y="85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0"/>
                  </a:lnTo>
                  <a:lnTo>
                    <a:pt x="538" y="0"/>
                  </a:lnTo>
                  <a:lnTo>
                    <a:pt x="538" y="57"/>
                  </a:lnTo>
                  <a:lnTo>
                    <a:pt x="510" y="85"/>
                  </a:lnTo>
                  <a:lnTo>
                    <a:pt x="453" y="85"/>
                  </a:lnTo>
                  <a:lnTo>
                    <a:pt x="397" y="170"/>
                  </a:lnTo>
                  <a:lnTo>
                    <a:pt x="340" y="198"/>
                  </a:lnTo>
                  <a:lnTo>
                    <a:pt x="340" y="312"/>
                  </a:lnTo>
                  <a:lnTo>
                    <a:pt x="283" y="340"/>
                  </a:lnTo>
                  <a:lnTo>
                    <a:pt x="255" y="397"/>
                  </a:lnTo>
                  <a:lnTo>
                    <a:pt x="113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7" name="Freeform 98"/>
            <p:cNvSpPr>
              <a:spLocks/>
            </p:cNvSpPr>
            <p:nvPr/>
          </p:nvSpPr>
          <p:spPr bwMode="auto">
            <a:xfrm>
              <a:off x="6626225" y="7635875"/>
              <a:ext cx="404813" cy="585788"/>
            </a:xfrm>
            <a:custGeom>
              <a:avLst/>
              <a:gdLst>
                <a:gd name="T0" fmla="*/ 0 w 255"/>
                <a:gd name="T1" fmla="*/ 314325 h 369"/>
                <a:gd name="T2" fmla="*/ 44450 w 255"/>
                <a:gd name="T3" fmla="*/ 269875 h 369"/>
                <a:gd name="T4" fmla="*/ 134938 w 255"/>
                <a:gd name="T5" fmla="*/ 269875 h 369"/>
                <a:gd name="T6" fmla="*/ 223838 w 255"/>
                <a:gd name="T7" fmla="*/ 225425 h 369"/>
                <a:gd name="T8" fmla="*/ 179388 w 255"/>
                <a:gd name="T9" fmla="*/ 179388 h 369"/>
                <a:gd name="T10" fmla="*/ 223838 w 255"/>
                <a:gd name="T11" fmla="*/ 134938 h 369"/>
                <a:gd name="T12" fmla="*/ 223838 w 255"/>
                <a:gd name="T13" fmla="*/ 44450 h 369"/>
                <a:gd name="T14" fmla="*/ 269875 w 255"/>
                <a:gd name="T15" fmla="*/ 0 h 369"/>
                <a:gd name="T16" fmla="*/ 404813 w 255"/>
                <a:gd name="T17" fmla="*/ 90488 h 369"/>
                <a:gd name="T18" fmla="*/ 314325 w 255"/>
                <a:gd name="T19" fmla="*/ 585788 h 369"/>
                <a:gd name="T20" fmla="*/ 0 w 255"/>
                <a:gd name="T21" fmla="*/ 314325 h 36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5" h="369">
                  <a:moveTo>
                    <a:pt x="0" y="198"/>
                  </a:moveTo>
                  <a:lnTo>
                    <a:pt x="28" y="170"/>
                  </a:lnTo>
                  <a:lnTo>
                    <a:pt x="85" y="170"/>
                  </a:lnTo>
                  <a:lnTo>
                    <a:pt x="141" y="142"/>
                  </a:lnTo>
                  <a:lnTo>
                    <a:pt x="113" y="113"/>
                  </a:lnTo>
                  <a:lnTo>
                    <a:pt x="141" y="85"/>
                  </a:lnTo>
                  <a:lnTo>
                    <a:pt x="141" y="28"/>
                  </a:lnTo>
                  <a:lnTo>
                    <a:pt x="170" y="0"/>
                  </a:lnTo>
                  <a:lnTo>
                    <a:pt x="255" y="57"/>
                  </a:lnTo>
                  <a:lnTo>
                    <a:pt x="198" y="369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8" name="Freeform 99"/>
            <p:cNvSpPr>
              <a:spLocks/>
            </p:cNvSpPr>
            <p:nvPr/>
          </p:nvSpPr>
          <p:spPr bwMode="auto">
            <a:xfrm>
              <a:off x="6535738" y="7096125"/>
              <a:ext cx="674687" cy="630238"/>
            </a:xfrm>
            <a:custGeom>
              <a:avLst/>
              <a:gdLst>
                <a:gd name="T0" fmla="*/ 495300 w 425"/>
                <a:gd name="T1" fmla="*/ 630238 h 397"/>
                <a:gd name="T2" fmla="*/ 495300 w 425"/>
                <a:gd name="T3" fmla="*/ 495300 h 397"/>
                <a:gd name="T4" fmla="*/ 674687 w 425"/>
                <a:gd name="T5" fmla="*/ 449263 h 397"/>
                <a:gd name="T6" fmla="*/ 539750 w 425"/>
                <a:gd name="T7" fmla="*/ 225425 h 397"/>
                <a:gd name="T8" fmla="*/ 630237 w 425"/>
                <a:gd name="T9" fmla="*/ 44450 h 397"/>
                <a:gd name="T10" fmla="*/ 450850 w 425"/>
                <a:gd name="T11" fmla="*/ 0 h 397"/>
                <a:gd name="T12" fmla="*/ 225425 w 425"/>
                <a:gd name="T13" fmla="*/ 44450 h 397"/>
                <a:gd name="T14" fmla="*/ 90487 w 425"/>
                <a:gd name="T15" fmla="*/ 44450 h 397"/>
                <a:gd name="T16" fmla="*/ 0 w 425"/>
                <a:gd name="T17" fmla="*/ 134938 h 397"/>
                <a:gd name="T18" fmla="*/ 225425 w 425"/>
                <a:gd name="T19" fmla="*/ 404813 h 397"/>
                <a:gd name="T20" fmla="*/ 360362 w 425"/>
                <a:gd name="T21" fmla="*/ 539750 h 397"/>
                <a:gd name="T22" fmla="*/ 495300 w 425"/>
                <a:gd name="T23" fmla="*/ 630238 h 3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25" h="397">
                  <a:moveTo>
                    <a:pt x="312" y="397"/>
                  </a:moveTo>
                  <a:lnTo>
                    <a:pt x="312" y="312"/>
                  </a:lnTo>
                  <a:lnTo>
                    <a:pt x="425" y="283"/>
                  </a:lnTo>
                  <a:lnTo>
                    <a:pt x="340" y="142"/>
                  </a:lnTo>
                  <a:lnTo>
                    <a:pt x="397" y="28"/>
                  </a:lnTo>
                  <a:lnTo>
                    <a:pt x="284" y="0"/>
                  </a:lnTo>
                  <a:lnTo>
                    <a:pt x="142" y="28"/>
                  </a:lnTo>
                  <a:lnTo>
                    <a:pt x="57" y="28"/>
                  </a:lnTo>
                  <a:lnTo>
                    <a:pt x="0" y="85"/>
                  </a:lnTo>
                  <a:lnTo>
                    <a:pt x="142" y="255"/>
                  </a:lnTo>
                  <a:lnTo>
                    <a:pt x="227" y="340"/>
                  </a:lnTo>
                  <a:lnTo>
                    <a:pt x="312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9" name="Freeform 100"/>
            <p:cNvSpPr>
              <a:spLocks/>
            </p:cNvSpPr>
            <p:nvPr/>
          </p:nvSpPr>
          <p:spPr bwMode="auto">
            <a:xfrm>
              <a:off x="6265863" y="6600825"/>
              <a:ext cx="1125537" cy="630238"/>
            </a:xfrm>
            <a:custGeom>
              <a:avLst/>
              <a:gdLst>
                <a:gd name="T0" fmla="*/ 900112 w 709"/>
                <a:gd name="T1" fmla="*/ 539750 h 397"/>
                <a:gd name="T2" fmla="*/ 1125537 w 709"/>
                <a:gd name="T3" fmla="*/ 179388 h 397"/>
                <a:gd name="T4" fmla="*/ 944562 w 709"/>
                <a:gd name="T5" fmla="*/ 0 h 397"/>
                <a:gd name="T6" fmla="*/ 855662 w 709"/>
                <a:gd name="T7" fmla="*/ 44450 h 397"/>
                <a:gd name="T8" fmla="*/ 855662 w 709"/>
                <a:gd name="T9" fmla="*/ 134938 h 397"/>
                <a:gd name="T10" fmla="*/ 944562 w 709"/>
                <a:gd name="T11" fmla="*/ 179388 h 397"/>
                <a:gd name="T12" fmla="*/ 990600 w 709"/>
                <a:gd name="T13" fmla="*/ 269875 h 397"/>
                <a:gd name="T14" fmla="*/ 900112 w 709"/>
                <a:gd name="T15" fmla="*/ 360363 h 397"/>
                <a:gd name="T16" fmla="*/ 855662 w 709"/>
                <a:gd name="T17" fmla="*/ 269875 h 397"/>
                <a:gd name="T18" fmla="*/ 765175 w 709"/>
                <a:gd name="T19" fmla="*/ 314325 h 397"/>
                <a:gd name="T20" fmla="*/ 630237 w 709"/>
                <a:gd name="T21" fmla="*/ 269875 h 397"/>
                <a:gd name="T22" fmla="*/ 630237 w 709"/>
                <a:gd name="T23" fmla="*/ 225425 h 397"/>
                <a:gd name="T24" fmla="*/ 360362 w 709"/>
                <a:gd name="T25" fmla="*/ 179388 h 397"/>
                <a:gd name="T26" fmla="*/ 269875 w 709"/>
                <a:gd name="T27" fmla="*/ 179388 h 397"/>
                <a:gd name="T28" fmla="*/ 179387 w 709"/>
                <a:gd name="T29" fmla="*/ 225425 h 397"/>
                <a:gd name="T30" fmla="*/ 90487 w 709"/>
                <a:gd name="T31" fmla="*/ 179388 h 397"/>
                <a:gd name="T32" fmla="*/ 0 w 709"/>
                <a:gd name="T33" fmla="*/ 225425 h 397"/>
                <a:gd name="T34" fmla="*/ 90487 w 709"/>
                <a:gd name="T35" fmla="*/ 314325 h 397"/>
                <a:gd name="T36" fmla="*/ 134937 w 709"/>
                <a:gd name="T37" fmla="*/ 449263 h 397"/>
                <a:gd name="T38" fmla="*/ 134937 w 709"/>
                <a:gd name="T39" fmla="*/ 495300 h 397"/>
                <a:gd name="T40" fmla="*/ 269875 w 709"/>
                <a:gd name="T41" fmla="*/ 630238 h 397"/>
                <a:gd name="T42" fmla="*/ 360362 w 709"/>
                <a:gd name="T43" fmla="*/ 539750 h 397"/>
                <a:gd name="T44" fmla="*/ 495300 w 709"/>
                <a:gd name="T45" fmla="*/ 539750 h 397"/>
                <a:gd name="T46" fmla="*/ 720725 w 709"/>
                <a:gd name="T47" fmla="*/ 495300 h 397"/>
                <a:gd name="T48" fmla="*/ 900112 w 709"/>
                <a:gd name="T49" fmla="*/ 539750 h 39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09" h="397">
                  <a:moveTo>
                    <a:pt x="567" y="340"/>
                  </a:moveTo>
                  <a:lnTo>
                    <a:pt x="709" y="113"/>
                  </a:lnTo>
                  <a:lnTo>
                    <a:pt x="595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595" y="113"/>
                  </a:lnTo>
                  <a:lnTo>
                    <a:pt x="624" y="170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13" y="142"/>
                  </a:lnTo>
                  <a:lnTo>
                    <a:pt x="57" y="113"/>
                  </a:lnTo>
                  <a:lnTo>
                    <a:pt x="0" y="142"/>
                  </a:lnTo>
                  <a:lnTo>
                    <a:pt x="57" y="198"/>
                  </a:lnTo>
                  <a:lnTo>
                    <a:pt x="85" y="283"/>
                  </a:lnTo>
                  <a:lnTo>
                    <a:pt x="85" y="312"/>
                  </a:lnTo>
                  <a:lnTo>
                    <a:pt x="170" y="397"/>
                  </a:lnTo>
                  <a:lnTo>
                    <a:pt x="227" y="340"/>
                  </a:lnTo>
                  <a:lnTo>
                    <a:pt x="312" y="340"/>
                  </a:lnTo>
                  <a:lnTo>
                    <a:pt x="454" y="312"/>
                  </a:lnTo>
                  <a:lnTo>
                    <a:pt x="567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0" name="Freeform 101"/>
            <p:cNvSpPr>
              <a:spLocks/>
            </p:cNvSpPr>
            <p:nvPr/>
          </p:nvSpPr>
          <p:spPr bwMode="auto">
            <a:xfrm>
              <a:off x="6626225" y="6465888"/>
              <a:ext cx="404813" cy="360362"/>
            </a:xfrm>
            <a:custGeom>
              <a:avLst/>
              <a:gdLst>
                <a:gd name="T0" fmla="*/ 0 w 255"/>
                <a:gd name="T1" fmla="*/ 314325 h 227"/>
                <a:gd name="T2" fmla="*/ 134938 w 255"/>
                <a:gd name="T3" fmla="*/ 269875 h 227"/>
                <a:gd name="T4" fmla="*/ 223838 w 255"/>
                <a:gd name="T5" fmla="*/ 44450 h 227"/>
                <a:gd name="T6" fmla="*/ 314325 w 255"/>
                <a:gd name="T7" fmla="*/ 44450 h 227"/>
                <a:gd name="T8" fmla="*/ 314325 w 255"/>
                <a:gd name="T9" fmla="*/ 0 h 227"/>
                <a:gd name="T10" fmla="*/ 404813 w 255"/>
                <a:gd name="T11" fmla="*/ 0 h 227"/>
                <a:gd name="T12" fmla="*/ 360363 w 255"/>
                <a:gd name="T13" fmla="*/ 269875 h 227"/>
                <a:gd name="T14" fmla="*/ 269875 w 255"/>
                <a:gd name="T15" fmla="*/ 360362 h 227"/>
                <a:gd name="T16" fmla="*/ 0 w 255"/>
                <a:gd name="T17" fmla="*/ 314325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5" h="227">
                  <a:moveTo>
                    <a:pt x="0" y="198"/>
                  </a:moveTo>
                  <a:lnTo>
                    <a:pt x="85" y="170"/>
                  </a:lnTo>
                  <a:lnTo>
                    <a:pt x="141" y="28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227" y="170"/>
                  </a:lnTo>
                  <a:lnTo>
                    <a:pt x="170" y="227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1" name="Freeform 102"/>
            <p:cNvSpPr>
              <a:spLocks/>
            </p:cNvSpPr>
            <p:nvPr/>
          </p:nvSpPr>
          <p:spPr bwMode="auto">
            <a:xfrm>
              <a:off x="6040438" y="5970588"/>
              <a:ext cx="946150" cy="720725"/>
            </a:xfrm>
            <a:custGeom>
              <a:avLst/>
              <a:gdLst>
                <a:gd name="T0" fmla="*/ 134938 w 596"/>
                <a:gd name="T1" fmla="*/ 585788 h 454"/>
                <a:gd name="T2" fmla="*/ 269875 w 596"/>
                <a:gd name="T3" fmla="*/ 585788 h 454"/>
                <a:gd name="T4" fmla="*/ 315913 w 596"/>
                <a:gd name="T5" fmla="*/ 720725 h 454"/>
                <a:gd name="T6" fmla="*/ 495300 w 596"/>
                <a:gd name="T7" fmla="*/ 720725 h 454"/>
                <a:gd name="T8" fmla="*/ 585788 w 596"/>
                <a:gd name="T9" fmla="*/ 674688 h 454"/>
                <a:gd name="T10" fmla="*/ 630238 w 596"/>
                <a:gd name="T11" fmla="*/ 585788 h 454"/>
                <a:gd name="T12" fmla="*/ 630238 w 596"/>
                <a:gd name="T13" fmla="*/ 539750 h 454"/>
                <a:gd name="T14" fmla="*/ 674688 w 596"/>
                <a:gd name="T15" fmla="*/ 495300 h 454"/>
                <a:gd name="T16" fmla="*/ 809625 w 596"/>
                <a:gd name="T17" fmla="*/ 495300 h 454"/>
                <a:gd name="T18" fmla="*/ 809625 w 596"/>
                <a:gd name="T19" fmla="*/ 539750 h 454"/>
                <a:gd name="T20" fmla="*/ 900113 w 596"/>
                <a:gd name="T21" fmla="*/ 539750 h 454"/>
                <a:gd name="T22" fmla="*/ 900113 w 596"/>
                <a:gd name="T23" fmla="*/ 495300 h 454"/>
                <a:gd name="T24" fmla="*/ 946150 w 596"/>
                <a:gd name="T25" fmla="*/ 404813 h 454"/>
                <a:gd name="T26" fmla="*/ 855663 w 596"/>
                <a:gd name="T27" fmla="*/ 269875 h 454"/>
                <a:gd name="T28" fmla="*/ 900113 w 596"/>
                <a:gd name="T29" fmla="*/ 134938 h 454"/>
                <a:gd name="T30" fmla="*/ 855663 w 596"/>
                <a:gd name="T31" fmla="*/ 90488 h 454"/>
                <a:gd name="T32" fmla="*/ 900113 w 596"/>
                <a:gd name="T33" fmla="*/ 44450 h 454"/>
                <a:gd name="T34" fmla="*/ 900113 w 596"/>
                <a:gd name="T35" fmla="*/ 0 h 454"/>
                <a:gd name="T36" fmla="*/ 674688 w 596"/>
                <a:gd name="T37" fmla="*/ 0 h 454"/>
                <a:gd name="T38" fmla="*/ 720725 w 596"/>
                <a:gd name="T39" fmla="*/ 134938 h 454"/>
                <a:gd name="T40" fmla="*/ 630238 w 596"/>
                <a:gd name="T41" fmla="*/ 315913 h 454"/>
                <a:gd name="T42" fmla="*/ 404813 w 596"/>
                <a:gd name="T43" fmla="*/ 495300 h 454"/>
                <a:gd name="T44" fmla="*/ 360363 w 596"/>
                <a:gd name="T45" fmla="*/ 495300 h 454"/>
                <a:gd name="T46" fmla="*/ 315913 w 596"/>
                <a:gd name="T47" fmla="*/ 450850 h 454"/>
                <a:gd name="T48" fmla="*/ 225425 w 596"/>
                <a:gd name="T49" fmla="*/ 404813 h 454"/>
                <a:gd name="T50" fmla="*/ 90488 w 596"/>
                <a:gd name="T51" fmla="*/ 404813 h 454"/>
                <a:gd name="T52" fmla="*/ 0 w 596"/>
                <a:gd name="T53" fmla="*/ 450850 h 454"/>
                <a:gd name="T54" fmla="*/ 0 w 596"/>
                <a:gd name="T55" fmla="*/ 495300 h 454"/>
                <a:gd name="T56" fmla="*/ 134938 w 596"/>
                <a:gd name="T57" fmla="*/ 495300 h 454"/>
                <a:gd name="T58" fmla="*/ 134938 w 596"/>
                <a:gd name="T59" fmla="*/ 585788 h 45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96" h="454">
                  <a:moveTo>
                    <a:pt x="85" y="369"/>
                  </a:moveTo>
                  <a:lnTo>
                    <a:pt x="170" y="369"/>
                  </a:lnTo>
                  <a:lnTo>
                    <a:pt x="199" y="454"/>
                  </a:lnTo>
                  <a:lnTo>
                    <a:pt x="312" y="454"/>
                  </a:lnTo>
                  <a:lnTo>
                    <a:pt x="369" y="425"/>
                  </a:lnTo>
                  <a:lnTo>
                    <a:pt x="397" y="369"/>
                  </a:lnTo>
                  <a:lnTo>
                    <a:pt x="397" y="340"/>
                  </a:lnTo>
                  <a:lnTo>
                    <a:pt x="425" y="312"/>
                  </a:lnTo>
                  <a:lnTo>
                    <a:pt x="510" y="312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12"/>
                  </a:lnTo>
                  <a:lnTo>
                    <a:pt x="596" y="255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539" y="57"/>
                  </a:lnTo>
                  <a:lnTo>
                    <a:pt x="567" y="28"/>
                  </a:lnTo>
                  <a:lnTo>
                    <a:pt x="567" y="0"/>
                  </a:lnTo>
                  <a:lnTo>
                    <a:pt x="425" y="0"/>
                  </a:lnTo>
                  <a:lnTo>
                    <a:pt x="454" y="85"/>
                  </a:lnTo>
                  <a:lnTo>
                    <a:pt x="397" y="199"/>
                  </a:lnTo>
                  <a:lnTo>
                    <a:pt x="255" y="312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142" y="255"/>
                  </a:lnTo>
                  <a:lnTo>
                    <a:pt x="57" y="255"/>
                  </a:lnTo>
                  <a:lnTo>
                    <a:pt x="0" y="284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2" name="Freeform 103"/>
            <p:cNvSpPr>
              <a:spLocks/>
            </p:cNvSpPr>
            <p:nvPr/>
          </p:nvSpPr>
          <p:spPr bwMode="auto">
            <a:xfrm>
              <a:off x="6130925" y="6465888"/>
              <a:ext cx="719138" cy="360362"/>
            </a:xfrm>
            <a:custGeom>
              <a:avLst/>
              <a:gdLst>
                <a:gd name="T0" fmla="*/ 179388 w 453"/>
                <a:gd name="T1" fmla="*/ 90487 h 227"/>
                <a:gd name="T2" fmla="*/ 44450 w 453"/>
                <a:gd name="T3" fmla="*/ 90487 h 227"/>
                <a:gd name="T4" fmla="*/ 0 w 453"/>
                <a:gd name="T5" fmla="*/ 134937 h 227"/>
                <a:gd name="T6" fmla="*/ 134938 w 453"/>
                <a:gd name="T7" fmla="*/ 360362 h 227"/>
                <a:gd name="T8" fmla="*/ 225425 w 453"/>
                <a:gd name="T9" fmla="*/ 314325 h 227"/>
                <a:gd name="T10" fmla="*/ 314325 w 453"/>
                <a:gd name="T11" fmla="*/ 360362 h 227"/>
                <a:gd name="T12" fmla="*/ 404813 w 453"/>
                <a:gd name="T13" fmla="*/ 314325 h 227"/>
                <a:gd name="T14" fmla="*/ 495300 w 453"/>
                <a:gd name="T15" fmla="*/ 314325 h 227"/>
                <a:gd name="T16" fmla="*/ 630238 w 453"/>
                <a:gd name="T17" fmla="*/ 269875 h 227"/>
                <a:gd name="T18" fmla="*/ 719138 w 453"/>
                <a:gd name="T19" fmla="*/ 44450 h 227"/>
                <a:gd name="T20" fmla="*/ 719138 w 453"/>
                <a:gd name="T21" fmla="*/ 0 h 227"/>
                <a:gd name="T22" fmla="*/ 584200 w 453"/>
                <a:gd name="T23" fmla="*/ 0 h 227"/>
                <a:gd name="T24" fmla="*/ 539750 w 453"/>
                <a:gd name="T25" fmla="*/ 44450 h 227"/>
                <a:gd name="T26" fmla="*/ 539750 w 453"/>
                <a:gd name="T27" fmla="*/ 90487 h 227"/>
                <a:gd name="T28" fmla="*/ 495300 w 453"/>
                <a:gd name="T29" fmla="*/ 179387 h 227"/>
                <a:gd name="T30" fmla="*/ 404813 w 453"/>
                <a:gd name="T31" fmla="*/ 225425 h 227"/>
                <a:gd name="T32" fmla="*/ 225425 w 453"/>
                <a:gd name="T33" fmla="*/ 225425 h 227"/>
                <a:gd name="T34" fmla="*/ 179388 w 453"/>
                <a:gd name="T35" fmla="*/ 90487 h 2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3" h="227">
                  <a:moveTo>
                    <a:pt x="113" y="57"/>
                  </a:moveTo>
                  <a:lnTo>
                    <a:pt x="28" y="57"/>
                  </a:lnTo>
                  <a:lnTo>
                    <a:pt x="0" y="85"/>
                  </a:lnTo>
                  <a:lnTo>
                    <a:pt x="85" y="227"/>
                  </a:lnTo>
                  <a:lnTo>
                    <a:pt x="142" y="198"/>
                  </a:lnTo>
                  <a:lnTo>
                    <a:pt x="198" y="227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97" y="170"/>
                  </a:lnTo>
                  <a:lnTo>
                    <a:pt x="453" y="28"/>
                  </a:lnTo>
                  <a:lnTo>
                    <a:pt x="453" y="0"/>
                  </a:lnTo>
                  <a:lnTo>
                    <a:pt x="368" y="0"/>
                  </a:lnTo>
                  <a:lnTo>
                    <a:pt x="340" y="28"/>
                  </a:lnTo>
                  <a:lnTo>
                    <a:pt x="340" y="57"/>
                  </a:lnTo>
                  <a:lnTo>
                    <a:pt x="312" y="113"/>
                  </a:lnTo>
                  <a:lnTo>
                    <a:pt x="255" y="142"/>
                  </a:lnTo>
                  <a:lnTo>
                    <a:pt x="142" y="142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3" name="Freeform 104"/>
            <p:cNvSpPr>
              <a:spLocks/>
            </p:cNvSpPr>
            <p:nvPr/>
          </p:nvSpPr>
          <p:spPr bwMode="auto">
            <a:xfrm>
              <a:off x="6896100" y="5970588"/>
              <a:ext cx="360363" cy="990600"/>
            </a:xfrm>
            <a:custGeom>
              <a:avLst/>
              <a:gdLst>
                <a:gd name="T0" fmla="*/ 134938 w 227"/>
                <a:gd name="T1" fmla="*/ 90488 h 624"/>
                <a:gd name="T2" fmla="*/ 179388 w 227"/>
                <a:gd name="T3" fmla="*/ 0 h 624"/>
                <a:gd name="T4" fmla="*/ 269875 w 227"/>
                <a:gd name="T5" fmla="*/ 0 h 624"/>
                <a:gd name="T6" fmla="*/ 269875 w 227"/>
                <a:gd name="T7" fmla="*/ 90488 h 624"/>
                <a:gd name="T8" fmla="*/ 360363 w 227"/>
                <a:gd name="T9" fmla="*/ 90488 h 624"/>
                <a:gd name="T10" fmla="*/ 360363 w 227"/>
                <a:gd name="T11" fmla="*/ 179388 h 624"/>
                <a:gd name="T12" fmla="*/ 269875 w 227"/>
                <a:gd name="T13" fmla="*/ 179388 h 624"/>
                <a:gd name="T14" fmla="*/ 314325 w 227"/>
                <a:gd name="T15" fmla="*/ 269875 h 624"/>
                <a:gd name="T16" fmla="*/ 225425 w 227"/>
                <a:gd name="T17" fmla="*/ 360363 h 624"/>
                <a:gd name="T18" fmla="*/ 225425 w 227"/>
                <a:gd name="T19" fmla="*/ 450850 h 624"/>
                <a:gd name="T20" fmla="*/ 179388 w 227"/>
                <a:gd name="T21" fmla="*/ 495300 h 624"/>
                <a:gd name="T22" fmla="*/ 225425 w 227"/>
                <a:gd name="T23" fmla="*/ 674688 h 624"/>
                <a:gd name="T24" fmla="*/ 225425 w 227"/>
                <a:gd name="T25" fmla="*/ 765175 h 624"/>
                <a:gd name="T26" fmla="*/ 314325 w 227"/>
                <a:gd name="T27" fmla="*/ 809625 h 624"/>
                <a:gd name="T28" fmla="*/ 360363 w 227"/>
                <a:gd name="T29" fmla="*/ 900113 h 624"/>
                <a:gd name="T30" fmla="*/ 269875 w 227"/>
                <a:gd name="T31" fmla="*/ 990600 h 624"/>
                <a:gd name="T32" fmla="*/ 225425 w 227"/>
                <a:gd name="T33" fmla="*/ 900113 h 624"/>
                <a:gd name="T34" fmla="*/ 134938 w 227"/>
                <a:gd name="T35" fmla="*/ 944563 h 624"/>
                <a:gd name="T36" fmla="*/ 0 w 227"/>
                <a:gd name="T37" fmla="*/ 900113 h 624"/>
                <a:gd name="T38" fmla="*/ 0 w 227"/>
                <a:gd name="T39" fmla="*/ 855663 h 624"/>
                <a:gd name="T40" fmla="*/ 90488 w 227"/>
                <a:gd name="T41" fmla="*/ 765175 h 624"/>
                <a:gd name="T42" fmla="*/ 134938 w 227"/>
                <a:gd name="T43" fmla="*/ 495300 h 624"/>
                <a:gd name="T44" fmla="*/ 44450 w 227"/>
                <a:gd name="T45" fmla="*/ 495300 h 624"/>
                <a:gd name="T46" fmla="*/ 90488 w 227"/>
                <a:gd name="T47" fmla="*/ 404813 h 624"/>
                <a:gd name="T48" fmla="*/ 0 w 227"/>
                <a:gd name="T49" fmla="*/ 269875 h 624"/>
                <a:gd name="T50" fmla="*/ 44450 w 227"/>
                <a:gd name="T51" fmla="*/ 134938 h 624"/>
                <a:gd name="T52" fmla="*/ 0 w 227"/>
                <a:gd name="T53" fmla="*/ 90488 h 624"/>
                <a:gd name="T54" fmla="*/ 44450 w 227"/>
                <a:gd name="T55" fmla="*/ 44450 h 624"/>
                <a:gd name="T56" fmla="*/ 90488 w 227"/>
                <a:gd name="T57" fmla="*/ 44450 h 624"/>
                <a:gd name="T58" fmla="*/ 134938 w 227"/>
                <a:gd name="T59" fmla="*/ 90488 h 6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7" h="624">
                  <a:moveTo>
                    <a:pt x="85" y="57"/>
                  </a:move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98" y="170"/>
                  </a:lnTo>
                  <a:lnTo>
                    <a:pt x="142" y="227"/>
                  </a:lnTo>
                  <a:lnTo>
                    <a:pt x="142" y="284"/>
                  </a:lnTo>
                  <a:lnTo>
                    <a:pt x="113" y="312"/>
                  </a:lnTo>
                  <a:lnTo>
                    <a:pt x="142" y="425"/>
                  </a:lnTo>
                  <a:lnTo>
                    <a:pt x="142" y="482"/>
                  </a:lnTo>
                  <a:lnTo>
                    <a:pt x="198" y="510"/>
                  </a:lnTo>
                  <a:lnTo>
                    <a:pt x="227" y="567"/>
                  </a:lnTo>
                  <a:lnTo>
                    <a:pt x="170" y="624"/>
                  </a:lnTo>
                  <a:lnTo>
                    <a:pt x="142" y="567"/>
                  </a:lnTo>
                  <a:lnTo>
                    <a:pt x="85" y="595"/>
                  </a:lnTo>
                  <a:lnTo>
                    <a:pt x="0" y="567"/>
                  </a:lnTo>
                  <a:lnTo>
                    <a:pt x="0" y="539"/>
                  </a:lnTo>
                  <a:lnTo>
                    <a:pt x="57" y="482"/>
                  </a:lnTo>
                  <a:lnTo>
                    <a:pt x="85" y="312"/>
                  </a:lnTo>
                  <a:lnTo>
                    <a:pt x="28" y="312"/>
                  </a:lnTo>
                  <a:lnTo>
                    <a:pt x="57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28" y="28"/>
                  </a:lnTo>
                  <a:lnTo>
                    <a:pt x="57" y="28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4" name="Freeform 105"/>
            <p:cNvSpPr>
              <a:spLocks/>
            </p:cNvSpPr>
            <p:nvPr/>
          </p:nvSpPr>
          <p:spPr bwMode="auto">
            <a:xfrm>
              <a:off x="7075488" y="5610225"/>
              <a:ext cx="404812" cy="539750"/>
            </a:xfrm>
            <a:custGeom>
              <a:avLst/>
              <a:gdLst>
                <a:gd name="T0" fmla="*/ 0 w 255"/>
                <a:gd name="T1" fmla="*/ 90488 h 340"/>
                <a:gd name="T2" fmla="*/ 90487 w 255"/>
                <a:gd name="T3" fmla="*/ 46038 h 340"/>
                <a:gd name="T4" fmla="*/ 134937 w 255"/>
                <a:gd name="T5" fmla="*/ 0 h 340"/>
                <a:gd name="T6" fmla="*/ 269875 w 255"/>
                <a:gd name="T7" fmla="*/ 134938 h 340"/>
                <a:gd name="T8" fmla="*/ 360362 w 255"/>
                <a:gd name="T9" fmla="*/ 90488 h 340"/>
                <a:gd name="T10" fmla="*/ 404812 w 255"/>
                <a:gd name="T11" fmla="*/ 180975 h 340"/>
                <a:gd name="T12" fmla="*/ 360362 w 255"/>
                <a:gd name="T13" fmla="*/ 315913 h 340"/>
                <a:gd name="T14" fmla="*/ 404812 w 255"/>
                <a:gd name="T15" fmla="*/ 360363 h 340"/>
                <a:gd name="T16" fmla="*/ 360362 w 255"/>
                <a:gd name="T17" fmla="*/ 495300 h 340"/>
                <a:gd name="T18" fmla="*/ 180975 w 255"/>
                <a:gd name="T19" fmla="*/ 539750 h 340"/>
                <a:gd name="T20" fmla="*/ 180975 w 255"/>
                <a:gd name="T21" fmla="*/ 450850 h 340"/>
                <a:gd name="T22" fmla="*/ 90487 w 255"/>
                <a:gd name="T23" fmla="*/ 450850 h 340"/>
                <a:gd name="T24" fmla="*/ 90487 w 255"/>
                <a:gd name="T25" fmla="*/ 360363 h 340"/>
                <a:gd name="T26" fmla="*/ 0 w 255"/>
                <a:gd name="T27" fmla="*/ 360363 h 340"/>
                <a:gd name="T28" fmla="*/ 90487 w 255"/>
                <a:gd name="T29" fmla="*/ 269875 h 340"/>
                <a:gd name="T30" fmla="*/ 0 w 255"/>
                <a:gd name="T31" fmla="*/ 90488 h 3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5" h="340">
                  <a:moveTo>
                    <a:pt x="0" y="57"/>
                  </a:moveTo>
                  <a:lnTo>
                    <a:pt x="57" y="29"/>
                  </a:lnTo>
                  <a:lnTo>
                    <a:pt x="85" y="0"/>
                  </a:lnTo>
                  <a:lnTo>
                    <a:pt x="170" y="85"/>
                  </a:lnTo>
                  <a:lnTo>
                    <a:pt x="227" y="57"/>
                  </a:lnTo>
                  <a:lnTo>
                    <a:pt x="255" y="114"/>
                  </a:lnTo>
                  <a:lnTo>
                    <a:pt x="227" y="199"/>
                  </a:lnTo>
                  <a:lnTo>
                    <a:pt x="255" y="227"/>
                  </a:lnTo>
                  <a:lnTo>
                    <a:pt x="227" y="312"/>
                  </a:lnTo>
                  <a:lnTo>
                    <a:pt x="114" y="340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5" name="Freeform 106"/>
            <p:cNvSpPr>
              <a:spLocks/>
            </p:cNvSpPr>
            <p:nvPr/>
          </p:nvSpPr>
          <p:spPr bwMode="auto">
            <a:xfrm>
              <a:off x="7075488" y="6105525"/>
              <a:ext cx="450850" cy="674688"/>
            </a:xfrm>
            <a:custGeom>
              <a:avLst/>
              <a:gdLst>
                <a:gd name="T0" fmla="*/ 360363 w 284"/>
                <a:gd name="T1" fmla="*/ 0 h 425"/>
                <a:gd name="T2" fmla="*/ 180975 w 284"/>
                <a:gd name="T3" fmla="*/ 44450 h 425"/>
                <a:gd name="T4" fmla="*/ 90488 w 284"/>
                <a:gd name="T5" fmla="*/ 44450 h 425"/>
                <a:gd name="T6" fmla="*/ 134938 w 284"/>
                <a:gd name="T7" fmla="*/ 134938 h 425"/>
                <a:gd name="T8" fmla="*/ 46038 w 284"/>
                <a:gd name="T9" fmla="*/ 225425 h 425"/>
                <a:gd name="T10" fmla="*/ 46038 w 284"/>
                <a:gd name="T11" fmla="*/ 315913 h 425"/>
                <a:gd name="T12" fmla="*/ 0 w 284"/>
                <a:gd name="T13" fmla="*/ 360363 h 425"/>
                <a:gd name="T14" fmla="*/ 46038 w 284"/>
                <a:gd name="T15" fmla="*/ 539750 h 425"/>
                <a:gd name="T16" fmla="*/ 134938 w 284"/>
                <a:gd name="T17" fmla="*/ 495300 h 425"/>
                <a:gd name="T18" fmla="*/ 315913 w 284"/>
                <a:gd name="T19" fmla="*/ 674688 h 425"/>
                <a:gd name="T20" fmla="*/ 404813 w 284"/>
                <a:gd name="T21" fmla="*/ 495300 h 425"/>
                <a:gd name="T22" fmla="*/ 450850 w 284"/>
                <a:gd name="T23" fmla="*/ 450850 h 425"/>
                <a:gd name="T24" fmla="*/ 450850 w 284"/>
                <a:gd name="T25" fmla="*/ 225425 h 425"/>
                <a:gd name="T26" fmla="*/ 360363 w 284"/>
                <a:gd name="T27" fmla="*/ 134938 h 425"/>
                <a:gd name="T28" fmla="*/ 404813 w 284"/>
                <a:gd name="T29" fmla="*/ 44450 h 425"/>
                <a:gd name="T30" fmla="*/ 360363 w 284"/>
                <a:gd name="T31" fmla="*/ 0 h 42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425">
                  <a:moveTo>
                    <a:pt x="227" y="0"/>
                  </a:moveTo>
                  <a:lnTo>
                    <a:pt x="114" y="28"/>
                  </a:lnTo>
                  <a:lnTo>
                    <a:pt x="57" y="28"/>
                  </a:lnTo>
                  <a:lnTo>
                    <a:pt x="85" y="85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0" y="227"/>
                  </a:lnTo>
                  <a:lnTo>
                    <a:pt x="29" y="340"/>
                  </a:lnTo>
                  <a:lnTo>
                    <a:pt x="85" y="312"/>
                  </a:lnTo>
                  <a:lnTo>
                    <a:pt x="199" y="425"/>
                  </a:lnTo>
                  <a:lnTo>
                    <a:pt x="255" y="312"/>
                  </a:lnTo>
                  <a:lnTo>
                    <a:pt x="284" y="284"/>
                  </a:lnTo>
                  <a:lnTo>
                    <a:pt x="284" y="142"/>
                  </a:lnTo>
                  <a:lnTo>
                    <a:pt x="227" y="85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6" name="Freeform 107"/>
            <p:cNvSpPr>
              <a:spLocks/>
            </p:cNvSpPr>
            <p:nvPr/>
          </p:nvSpPr>
          <p:spPr bwMode="auto">
            <a:xfrm>
              <a:off x="7435850" y="5475288"/>
              <a:ext cx="495300" cy="1081087"/>
            </a:xfrm>
            <a:custGeom>
              <a:avLst/>
              <a:gdLst>
                <a:gd name="T0" fmla="*/ 90488 w 312"/>
                <a:gd name="T1" fmla="*/ 1081087 h 681"/>
                <a:gd name="T2" fmla="*/ 495300 w 312"/>
                <a:gd name="T3" fmla="*/ 720725 h 681"/>
                <a:gd name="T4" fmla="*/ 360363 w 312"/>
                <a:gd name="T5" fmla="*/ 585787 h 681"/>
                <a:gd name="T6" fmla="*/ 360363 w 312"/>
                <a:gd name="T7" fmla="*/ 495300 h 681"/>
                <a:gd name="T8" fmla="*/ 314325 w 312"/>
                <a:gd name="T9" fmla="*/ 404812 h 681"/>
                <a:gd name="T10" fmla="*/ 225425 w 312"/>
                <a:gd name="T11" fmla="*/ 404812 h 681"/>
                <a:gd name="T12" fmla="*/ 269875 w 312"/>
                <a:gd name="T13" fmla="*/ 225425 h 681"/>
                <a:gd name="T14" fmla="*/ 314325 w 312"/>
                <a:gd name="T15" fmla="*/ 180975 h 681"/>
                <a:gd name="T16" fmla="*/ 360363 w 312"/>
                <a:gd name="T17" fmla="*/ 90487 h 681"/>
                <a:gd name="T18" fmla="*/ 360363 w 312"/>
                <a:gd name="T19" fmla="*/ 0 h 681"/>
                <a:gd name="T20" fmla="*/ 179388 w 312"/>
                <a:gd name="T21" fmla="*/ 90487 h 681"/>
                <a:gd name="T22" fmla="*/ 0 w 312"/>
                <a:gd name="T23" fmla="*/ 225425 h 681"/>
                <a:gd name="T24" fmla="*/ 44450 w 312"/>
                <a:gd name="T25" fmla="*/ 315912 h 681"/>
                <a:gd name="T26" fmla="*/ 0 w 312"/>
                <a:gd name="T27" fmla="*/ 450850 h 681"/>
                <a:gd name="T28" fmla="*/ 44450 w 312"/>
                <a:gd name="T29" fmla="*/ 495300 h 681"/>
                <a:gd name="T30" fmla="*/ 0 w 312"/>
                <a:gd name="T31" fmla="*/ 630237 h 681"/>
                <a:gd name="T32" fmla="*/ 44450 w 312"/>
                <a:gd name="T33" fmla="*/ 674687 h 681"/>
                <a:gd name="T34" fmla="*/ 0 w 312"/>
                <a:gd name="T35" fmla="*/ 765175 h 681"/>
                <a:gd name="T36" fmla="*/ 90488 w 312"/>
                <a:gd name="T37" fmla="*/ 855662 h 681"/>
                <a:gd name="T38" fmla="*/ 90488 w 312"/>
                <a:gd name="T39" fmla="*/ 1081087 h 68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2" h="681">
                  <a:moveTo>
                    <a:pt x="57" y="681"/>
                  </a:moveTo>
                  <a:lnTo>
                    <a:pt x="312" y="454"/>
                  </a:lnTo>
                  <a:lnTo>
                    <a:pt x="227" y="369"/>
                  </a:lnTo>
                  <a:lnTo>
                    <a:pt x="227" y="312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170" y="142"/>
                  </a:lnTo>
                  <a:lnTo>
                    <a:pt x="198" y="114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57"/>
                  </a:lnTo>
                  <a:lnTo>
                    <a:pt x="0" y="142"/>
                  </a:lnTo>
                  <a:lnTo>
                    <a:pt x="28" y="199"/>
                  </a:lnTo>
                  <a:lnTo>
                    <a:pt x="0" y="284"/>
                  </a:lnTo>
                  <a:lnTo>
                    <a:pt x="28" y="312"/>
                  </a:lnTo>
                  <a:lnTo>
                    <a:pt x="0" y="397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57" y="539"/>
                  </a:lnTo>
                  <a:lnTo>
                    <a:pt x="57" y="6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7" name="Freeform 108"/>
            <p:cNvSpPr>
              <a:spLocks/>
            </p:cNvSpPr>
            <p:nvPr/>
          </p:nvSpPr>
          <p:spPr bwMode="auto">
            <a:xfrm>
              <a:off x="7661275" y="5565775"/>
              <a:ext cx="495300" cy="630238"/>
            </a:xfrm>
            <a:custGeom>
              <a:avLst/>
              <a:gdLst>
                <a:gd name="T0" fmla="*/ 134938 w 312"/>
                <a:gd name="T1" fmla="*/ 0 h 397"/>
                <a:gd name="T2" fmla="*/ 179388 w 312"/>
                <a:gd name="T3" fmla="*/ 0 h 397"/>
                <a:gd name="T4" fmla="*/ 225425 w 312"/>
                <a:gd name="T5" fmla="*/ 90488 h 397"/>
                <a:gd name="T6" fmla="*/ 314325 w 312"/>
                <a:gd name="T7" fmla="*/ 90488 h 397"/>
                <a:gd name="T8" fmla="*/ 360363 w 312"/>
                <a:gd name="T9" fmla="*/ 134938 h 397"/>
                <a:gd name="T10" fmla="*/ 314325 w 312"/>
                <a:gd name="T11" fmla="*/ 314325 h 397"/>
                <a:gd name="T12" fmla="*/ 449263 w 312"/>
                <a:gd name="T13" fmla="*/ 404813 h 397"/>
                <a:gd name="T14" fmla="*/ 495300 w 312"/>
                <a:gd name="T15" fmla="*/ 495300 h 397"/>
                <a:gd name="T16" fmla="*/ 360363 w 312"/>
                <a:gd name="T17" fmla="*/ 539750 h 397"/>
                <a:gd name="T18" fmla="*/ 269875 w 312"/>
                <a:gd name="T19" fmla="*/ 630238 h 397"/>
                <a:gd name="T20" fmla="*/ 134938 w 312"/>
                <a:gd name="T21" fmla="*/ 495300 h 397"/>
                <a:gd name="T22" fmla="*/ 134938 w 312"/>
                <a:gd name="T23" fmla="*/ 404813 h 397"/>
                <a:gd name="T24" fmla="*/ 88900 w 312"/>
                <a:gd name="T25" fmla="*/ 314325 h 397"/>
                <a:gd name="T26" fmla="*/ 0 w 312"/>
                <a:gd name="T27" fmla="*/ 314325 h 397"/>
                <a:gd name="T28" fmla="*/ 44450 w 312"/>
                <a:gd name="T29" fmla="*/ 134938 h 397"/>
                <a:gd name="T30" fmla="*/ 88900 w 312"/>
                <a:gd name="T31" fmla="*/ 90488 h 397"/>
                <a:gd name="T32" fmla="*/ 134938 w 312"/>
                <a:gd name="T33" fmla="*/ 0 h 3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2" h="397">
                  <a:moveTo>
                    <a:pt x="85" y="0"/>
                  </a:moveTo>
                  <a:lnTo>
                    <a:pt x="113" y="0"/>
                  </a:lnTo>
                  <a:lnTo>
                    <a:pt x="142" y="57"/>
                  </a:lnTo>
                  <a:lnTo>
                    <a:pt x="198" y="57"/>
                  </a:lnTo>
                  <a:lnTo>
                    <a:pt x="227" y="85"/>
                  </a:lnTo>
                  <a:lnTo>
                    <a:pt x="198" y="198"/>
                  </a:lnTo>
                  <a:lnTo>
                    <a:pt x="283" y="255"/>
                  </a:lnTo>
                  <a:lnTo>
                    <a:pt x="312" y="312"/>
                  </a:lnTo>
                  <a:lnTo>
                    <a:pt x="227" y="340"/>
                  </a:lnTo>
                  <a:lnTo>
                    <a:pt x="170" y="397"/>
                  </a:lnTo>
                  <a:lnTo>
                    <a:pt x="85" y="312"/>
                  </a:lnTo>
                  <a:lnTo>
                    <a:pt x="85" y="255"/>
                  </a:lnTo>
                  <a:lnTo>
                    <a:pt x="56" y="198"/>
                  </a:lnTo>
                  <a:lnTo>
                    <a:pt x="0" y="198"/>
                  </a:lnTo>
                  <a:lnTo>
                    <a:pt x="28" y="85"/>
                  </a:lnTo>
                  <a:lnTo>
                    <a:pt x="56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8" name="Freeform 109"/>
            <p:cNvSpPr>
              <a:spLocks/>
            </p:cNvSpPr>
            <p:nvPr/>
          </p:nvSpPr>
          <p:spPr bwMode="auto">
            <a:xfrm>
              <a:off x="7165975" y="5340350"/>
              <a:ext cx="674688" cy="404813"/>
            </a:xfrm>
            <a:custGeom>
              <a:avLst/>
              <a:gdLst>
                <a:gd name="T0" fmla="*/ 674688 w 425"/>
                <a:gd name="T1" fmla="*/ 46038 h 255"/>
                <a:gd name="T2" fmla="*/ 630238 w 425"/>
                <a:gd name="T3" fmla="*/ 134938 h 255"/>
                <a:gd name="T4" fmla="*/ 449263 w 425"/>
                <a:gd name="T5" fmla="*/ 225425 h 255"/>
                <a:gd name="T6" fmla="*/ 269875 w 425"/>
                <a:gd name="T7" fmla="*/ 360363 h 255"/>
                <a:gd name="T8" fmla="*/ 179388 w 425"/>
                <a:gd name="T9" fmla="*/ 404813 h 255"/>
                <a:gd name="T10" fmla="*/ 44450 w 425"/>
                <a:gd name="T11" fmla="*/ 269875 h 255"/>
                <a:gd name="T12" fmla="*/ 0 w 425"/>
                <a:gd name="T13" fmla="*/ 180975 h 255"/>
                <a:gd name="T14" fmla="*/ 44450 w 425"/>
                <a:gd name="T15" fmla="*/ 90488 h 255"/>
                <a:gd name="T16" fmla="*/ 44450 w 425"/>
                <a:gd name="T17" fmla="*/ 0 h 255"/>
                <a:gd name="T18" fmla="*/ 269875 w 425"/>
                <a:gd name="T19" fmla="*/ 46038 h 255"/>
                <a:gd name="T20" fmla="*/ 449263 w 425"/>
                <a:gd name="T21" fmla="*/ 0 h 255"/>
                <a:gd name="T22" fmla="*/ 495300 w 425"/>
                <a:gd name="T23" fmla="*/ 46038 h 255"/>
                <a:gd name="T24" fmla="*/ 630238 w 425"/>
                <a:gd name="T25" fmla="*/ 46038 h 255"/>
                <a:gd name="T26" fmla="*/ 674688 w 425"/>
                <a:gd name="T27" fmla="*/ 46038 h 2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25" h="255">
                  <a:moveTo>
                    <a:pt x="425" y="29"/>
                  </a:moveTo>
                  <a:lnTo>
                    <a:pt x="397" y="85"/>
                  </a:lnTo>
                  <a:lnTo>
                    <a:pt x="283" y="142"/>
                  </a:lnTo>
                  <a:lnTo>
                    <a:pt x="170" y="227"/>
                  </a:lnTo>
                  <a:lnTo>
                    <a:pt x="113" y="255"/>
                  </a:lnTo>
                  <a:lnTo>
                    <a:pt x="28" y="170"/>
                  </a:lnTo>
                  <a:lnTo>
                    <a:pt x="0" y="114"/>
                  </a:lnTo>
                  <a:lnTo>
                    <a:pt x="28" y="57"/>
                  </a:lnTo>
                  <a:lnTo>
                    <a:pt x="28" y="0"/>
                  </a:lnTo>
                  <a:lnTo>
                    <a:pt x="170" y="29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97" y="29"/>
                  </a:lnTo>
                  <a:lnTo>
                    <a:pt x="425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9" name="Freeform 110"/>
            <p:cNvSpPr>
              <a:spLocks/>
            </p:cNvSpPr>
            <p:nvPr/>
          </p:nvSpPr>
          <p:spPr bwMode="auto">
            <a:xfrm>
              <a:off x="6715125" y="5295900"/>
              <a:ext cx="495300" cy="404813"/>
            </a:xfrm>
            <a:custGeom>
              <a:avLst/>
              <a:gdLst>
                <a:gd name="T0" fmla="*/ 495300 w 312"/>
                <a:gd name="T1" fmla="*/ 134938 h 255"/>
                <a:gd name="T2" fmla="*/ 315913 w 312"/>
                <a:gd name="T3" fmla="*/ 134938 h 255"/>
                <a:gd name="T4" fmla="*/ 0 w 312"/>
                <a:gd name="T5" fmla="*/ 0 h 255"/>
                <a:gd name="T6" fmla="*/ 0 w 312"/>
                <a:gd name="T7" fmla="*/ 134938 h 255"/>
                <a:gd name="T8" fmla="*/ 90488 w 312"/>
                <a:gd name="T9" fmla="*/ 225425 h 255"/>
                <a:gd name="T10" fmla="*/ 180975 w 312"/>
                <a:gd name="T11" fmla="*/ 269875 h 255"/>
                <a:gd name="T12" fmla="*/ 134938 w 312"/>
                <a:gd name="T13" fmla="*/ 360363 h 255"/>
                <a:gd name="T14" fmla="*/ 225425 w 312"/>
                <a:gd name="T15" fmla="*/ 360363 h 255"/>
                <a:gd name="T16" fmla="*/ 225425 w 312"/>
                <a:gd name="T17" fmla="*/ 269875 h 255"/>
                <a:gd name="T18" fmla="*/ 360363 w 312"/>
                <a:gd name="T19" fmla="*/ 314325 h 255"/>
                <a:gd name="T20" fmla="*/ 360363 w 312"/>
                <a:gd name="T21" fmla="*/ 404813 h 255"/>
                <a:gd name="T22" fmla="*/ 450850 w 312"/>
                <a:gd name="T23" fmla="*/ 360363 h 255"/>
                <a:gd name="T24" fmla="*/ 495300 w 312"/>
                <a:gd name="T25" fmla="*/ 314325 h 255"/>
                <a:gd name="T26" fmla="*/ 450850 w 312"/>
                <a:gd name="T27" fmla="*/ 225425 h 255"/>
                <a:gd name="T28" fmla="*/ 495300 w 312"/>
                <a:gd name="T29" fmla="*/ 134938 h 25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12" h="255">
                  <a:moveTo>
                    <a:pt x="312" y="85"/>
                  </a:moveTo>
                  <a:lnTo>
                    <a:pt x="199" y="85"/>
                  </a:lnTo>
                  <a:lnTo>
                    <a:pt x="0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42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12" y="198"/>
                  </a:lnTo>
                  <a:lnTo>
                    <a:pt x="284" y="142"/>
                  </a:lnTo>
                  <a:lnTo>
                    <a:pt x="312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0" name="Freeform 111"/>
            <p:cNvSpPr>
              <a:spLocks/>
            </p:cNvSpPr>
            <p:nvPr/>
          </p:nvSpPr>
          <p:spPr bwMode="auto">
            <a:xfrm>
              <a:off x="6535738" y="4530725"/>
              <a:ext cx="674687" cy="900113"/>
            </a:xfrm>
            <a:custGeom>
              <a:avLst/>
              <a:gdLst>
                <a:gd name="T0" fmla="*/ 360362 w 425"/>
                <a:gd name="T1" fmla="*/ 90488 h 567"/>
                <a:gd name="T2" fmla="*/ 269875 w 425"/>
                <a:gd name="T3" fmla="*/ 0 h 567"/>
                <a:gd name="T4" fmla="*/ 225425 w 425"/>
                <a:gd name="T5" fmla="*/ 0 h 567"/>
                <a:gd name="T6" fmla="*/ 90487 w 425"/>
                <a:gd name="T7" fmla="*/ 90488 h 567"/>
                <a:gd name="T8" fmla="*/ 44450 w 425"/>
                <a:gd name="T9" fmla="*/ 90488 h 567"/>
                <a:gd name="T10" fmla="*/ 0 w 425"/>
                <a:gd name="T11" fmla="*/ 179388 h 567"/>
                <a:gd name="T12" fmla="*/ 44450 w 425"/>
                <a:gd name="T13" fmla="*/ 179388 h 567"/>
                <a:gd name="T14" fmla="*/ 90487 w 425"/>
                <a:gd name="T15" fmla="*/ 269875 h 567"/>
                <a:gd name="T16" fmla="*/ 44450 w 425"/>
                <a:gd name="T17" fmla="*/ 360363 h 567"/>
                <a:gd name="T18" fmla="*/ 44450 w 425"/>
                <a:gd name="T19" fmla="*/ 495300 h 567"/>
                <a:gd name="T20" fmla="*/ 134937 w 425"/>
                <a:gd name="T21" fmla="*/ 495300 h 567"/>
                <a:gd name="T22" fmla="*/ 269875 w 425"/>
                <a:gd name="T23" fmla="*/ 630238 h 567"/>
                <a:gd name="T24" fmla="*/ 134937 w 425"/>
                <a:gd name="T25" fmla="*/ 719138 h 567"/>
                <a:gd name="T26" fmla="*/ 179387 w 425"/>
                <a:gd name="T27" fmla="*/ 765175 h 567"/>
                <a:gd name="T28" fmla="*/ 495300 w 425"/>
                <a:gd name="T29" fmla="*/ 900113 h 567"/>
                <a:gd name="T30" fmla="*/ 674687 w 425"/>
                <a:gd name="T31" fmla="*/ 900113 h 567"/>
                <a:gd name="T32" fmla="*/ 674687 w 425"/>
                <a:gd name="T33" fmla="*/ 719138 h 567"/>
                <a:gd name="T34" fmla="*/ 495300 w 425"/>
                <a:gd name="T35" fmla="*/ 630238 h 567"/>
                <a:gd name="T36" fmla="*/ 495300 w 425"/>
                <a:gd name="T37" fmla="*/ 584200 h 567"/>
                <a:gd name="T38" fmla="*/ 314325 w 425"/>
                <a:gd name="T39" fmla="*/ 360363 h 567"/>
                <a:gd name="T40" fmla="*/ 360362 w 425"/>
                <a:gd name="T41" fmla="*/ 269875 h 567"/>
                <a:gd name="T42" fmla="*/ 360362 w 425"/>
                <a:gd name="T43" fmla="*/ 90488 h 56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5" h="567">
                  <a:moveTo>
                    <a:pt x="227" y="57"/>
                  </a:moveTo>
                  <a:lnTo>
                    <a:pt x="170" y="0"/>
                  </a:lnTo>
                  <a:lnTo>
                    <a:pt x="142" y="0"/>
                  </a:lnTo>
                  <a:lnTo>
                    <a:pt x="57" y="57"/>
                  </a:lnTo>
                  <a:lnTo>
                    <a:pt x="28" y="57"/>
                  </a:lnTo>
                  <a:lnTo>
                    <a:pt x="0" y="113"/>
                  </a:lnTo>
                  <a:lnTo>
                    <a:pt x="28" y="113"/>
                  </a:lnTo>
                  <a:lnTo>
                    <a:pt x="57" y="170"/>
                  </a:lnTo>
                  <a:lnTo>
                    <a:pt x="28" y="227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170" y="397"/>
                  </a:lnTo>
                  <a:lnTo>
                    <a:pt x="85" y="453"/>
                  </a:lnTo>
                  <a:lnTo>
                    <a:pt x="113" y="482"/>
                  </a:lnTo>
                  <a:lnTo>
                    <a:pt x="312" y="567"/>
                  </a:lnTo>
                  <a:lnTo>
                    <a:pt x="425" y="567"/>
                  </a:lnTo>
                  <a:lnTo>
                    <a:pt x="425" y="453"/>
                  </a:lnTo>
                  <a:lnTo>
                    <a:pt x="312" y="397"/>
                  </a:lnTo>
                  <a:lnTo>
                    <a:pt x="312" y="368"/>
                  </a:lnTo>
                  <a:lnTo>
                    <a:pt x="198" y="227"/>
                  </a:lnTo>
                  <a:lnTo>
                    <a:pt x="227" y="170"/>
                  </a:lnTo>
                  <a:lnTo>
                    <a:pt x="227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1" name="Freeform 112"/>
            <p:cNvSpPr>
              <a:spLocks/>
            </p:cNvSpPr>
            <p:nvPr/>
          </p:nvSpPr>
          <p:spPr bwMode="auto">
            <a:xfrm>
              <a:off x="7570788" y="4079875"/>
              <a:ext cx="315912" cy="406400"/>
            </a:xfrm>
            <a:custGeom>
              <a:avLst/>
              <a:gdLst>
                <a:gd name="T0" fmla="*/ 225425 w 199"/>
                <a:gd name="T1" fmla="*/ 0 h 256"/>
                <a:gd name="T2" fmla="*/ 0 w 199"/>
                <a:gd name="T3" fmla="*/ 90488 h 256"/>
                <a:gd name="T4" fmla="*/ 44450 w 199"/>
                <a:gd name="T5" fmla="*/ 271463 h 256"/>
                <a:gd name="T6" fmla="*/ 0 w 199"/>
                <a:gd name="T7" fmla="*/ 360363 h 256"/>
                <a:gd name="T8" fmla="*/ 44450 w 199"/>
                <a:gd name="T9" fmla="*/ 406400 h 256"/>
                <a:gd name="T10" fmla="*/ 90487 w 199"/>
                <a:gd name="T11" fmla="*/ 360363 h 256"/>
                <a:gd name="T12" fmla="*/ 134937 w 199"/>
                <a:gd name="T13" fmla="*/ 360363 h 256"/>
                <a:gd name="T14" fmla="*/ 134937 w 199"/>
                <a:gd name="T15" fmla="*/ 406400 h 256"/>
                <a:gd name="T16" fmla="*/ 179387 w 199"/>
                <a:gd name="T17" fmla="*/ 406400 h 256"/>
                <a:gd name="T18" fmla="*/ 179387 w 199"/>
                <a:gd name="T19" fmla="*/ 360363 h 256"/>
                <a:gd name="T20" fmla="*/ 315912 w 199"/>
                <a:gd name="T21" fmla="*/ 360363 h 256"/>
                <a:gd name="T22" fmla="*/ 225425 w 199"/>
                <a:gd name="T23" fmla="*/ 225425 h 256"/>
                <a:gd name="T24" fmla="*/ 225425 w 199"/>
                <a:gd name="T25" fmla="*/ 0 h 2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9" h="256">
                  <a:moveTo>
                    <a:pt x="142" y="0"/>
                  </a:moveTo>
                  <a:lnTo>
                    <a:pt x="0" y="57"/>
                  </a:lnTo>
                  <a:lnTo>
                    <a:pt x="28" y="171"/>
                  </a:lnTo>
                  <a:lnTo>
                    <a:pt x="0" y="227"/>
                  </a:lnTo>
                  <a:lnTo>
                    <a:pt x="28" y="256"/>
                  </a:lnTo>
                  <a:lnTo>
                    <a:pt x="57" y="227"/>
                  </a:lnTo>
                  <a:lnTo>
                    <a:pt x="85" y="227"/>
                  </a:lnTo>
                  <a:lnTo>
                    <a:pt x="85" y="256"/>
                  </a:lnTo>
                  <a:lnTo>
                    <a:pt x="113" y="256"/>
                  </a:lnTo>
                  <a:lnTo>
                    <a:pt x="113" y="227"/>
                  </a:lnTo>
                  <a:lnTo>
                    <a:pt x="199" y="227"/>
                  </a:lnTo>
                  <a:lnTo>
                    <a:pt x="142" y="14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2" name="Freeform 113"/>
            <p:cNvSpPr>
              <a:spLocks/>
            </p:cNvSpPr>
            <p:nvPr/>
          </p:nvSpPr>
          <p:spPr bwMode="auto">
            <a:xfrm>
              <a:off x="4421188" y="4079875"/>
              <a:ext cx="179387" cy="180975"/>
            </a:xfrm>
            <a:custGeom>
              <a:avLst/>
              <a:gdLst>
                <a:gd name="T0" fmla="*/ 44450 w 113"/>
                <a:gd name="T1" fmla="*/ 0 h 114"/>
                <a:gd name="T2" fmla="*/ 44450 w 113"/>
                <a:gd name="T3" fmla="*/ 90488 h 114"/>
                <a:gd name="T4" fmla="*/ 0 w 113"/>
                <a:gd name="T5" fmla="*/ 134938 h 114"/>
                <a:gd name="T6" fmla="*/ 179387 w 113"/>
                <a:gd name="T7" fmla="*/ 180975 h 114"/>
                <a:gd name="T8" fmla="*/ 179387 w 113"/>
                <a:gd name="T9" fmla="*/ 90488 h 114"/>
                <a:gd name="T10" fmla="*/ 134937 w 113"/>
                <a:gd name="T11" fmla="*/ 0 h 114"/>
                <a:gd name="T12" fmla="*/ 44450 w 113"/>
                <a:gd name="T13" fmla="*/ 0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14">
                  <a:moveTo>
                    <a:pt x="28" y="0"/>
                  </a:moveTo>
                  <a:lnTo>
                    <a:pt x="28" y="57"/>
                  </a:lnTo>
                  <a:lnTo>
                    <a:pt x="0" y="85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3" name="Freeform 114"/>
            <p:cNvSpPr>
              <a:spLocks/>
            </p:cNvSpPr>
            <p:nvPr/>
          </p:nvSpPr>
          <p:spPr bwMode="auto">
            <a:xfrm>
              <a:off x="4600575" y="3990975"/>
              <a:ext cx="225425" cy="314325"/>
            </a:xfrm>
            <a:custGeom>
              <a:avLst/>
              <a:gdLst>
                <a:gd name="T0" fmla="*/ 0 w 142"/>
                <a:gd name="T1" fmla="*/ 179388 h 198"/>
                <a:gd name="T2" fmla="*/ 0 w 142"/>
                <a:gd name="T3" fmla="*/ 269875 h 198"/>
                <a:gd name="T4" fmla="*/ 44450 w 142"/>
                <a:gd name="T5" fmla="*/ 314325 h 198"/>
                <a:gd name="T6" fmla="*/ 179388 w 142"/>
                <a:gd name="T7" fmla="*/ 314325 h 198"/>
                <a:gd name="T8" fmla="*/ 225425 w 142"/>
                <a:gd name="T9" fmla="*/ 223838 h 198"/>
                <a:gd name="T10" fmla="*/ 179388 w 142"/>
                <a:gd name="T11" fmla="*/ 179388 h 198"/>
                <a:gd name="T12" fmla="*/ 134938 w 142"/>
                <a:gd name="T13" fmla="*/ 88900 h 198"/>
                <a:gd name="T14" fmla="*/ 179388 w 142"/>
                <a:gd name="T15" fmla="*/ 44450 h 198"/>
                <a:gd name="T16" fmla="*/ 134938 w 142"/>
                <a:gd name="T17" fmla="*/ 0 h 198"/>
                <a:gd name="T18" fmla="*/ 44450 w 142"/>
                <a:gd name="T19" fmla="*/ 0 h 198"/>
                <a:gd name="T20" fmla="*/ 0 w 142"/>
                <a:gd name="T21" fmla="*/ 179388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2" h="198">
                  <a:moveTo>
                    <a:pt x="0" y="113"/>
                  </a:moveTo>
                  <a:lnTo>
                    <a:pt x="0" y="170"/>
                  </a:lnTo>
                  <a:lnTo>
                    <a:pt x="28" y="198"/>
                  </a:lnTo>
                  <a:lnTo>
                    <a:pt x="113" y="198"/>
                  </a:lnTo>
                  <a:lnTo>
                    <a:pt x="142" y="141"/>
                  </a:lnTo>
                  <a:lnTo>
                    <a:pt x="113" y="113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4" name="Freeform 115"/>
            <p:cNvSpPr>
              <a:spLocks/>
            </p:cNvSpPr>
            <p:nvPr/>
          </p:nvSpPr>
          <p:spPr bwMode="auto">
            <a:xfrm>
              <a:off x="4826000" y="4845050"/>
              <a:ext cx="225425" cy="225425"/>
            </a:xfrm>
            <a:custGeom>
              <a:avLst/>
              <a:gdLst>
                <a:gd name="T0" fmla="*/ 0 w 142"/>
                <a:gd name="T1" fmla="*/ 180975 h 142"/>
                <a:gd name="T2" fmla="*/ 134938 w 142"/>
                <a:gd name="T3" fmla="*/ 0 h 142"/>
                <a:gd name="T4" fmla="*/ 225425 w 142"/>
                <a:gd name="T5" fmla="*/ 46038 h 142"/>
                <a:gd name="T6" fmla="*/ 179388 w 142"/>
                <a:gd name="T7" fmla="*/ 134938 h 142"/>
                <a:gd name="T8" fmla="*/ 44450 w 142"/>
                <a:gd name="T9" fmla="*/ 225425 h 142"/>
                <a:gd name="T10" fmla="*/ 0 w 142"/>
                <a:gd name="T11" fmla="*/ 180975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42">
                  <a:moveTo>
                    <a:pt x="0" y="114"/>
                  </a:moveTo>
                  <a:lnTo>
                    <a:pt x="85" y="0"/>
                  </a:lnTo>
                  <a:lnTo>
                    <a:pt x="142" y="29"/>
                  </a:lnTo>
                  <a:lnTo>
                    <a:pt x="113" y="85"/>
                  </a:lnTo>
                  <a:lnTo>
                    <a:pt x="28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5" name="Freeform 116"/>
            <p:cNvSpPr>
              <a:spLocks/>
            </p:cNvSpPr>
            <p:nvPr/>
          </p:nvSpPr>
          <p:spPr bwMode="auto">
            <a:xfrm>
              <a:off x="4645025" y="4800600"/>
              <a:ext cx="315913" cy="225425"/>
            </a:xfrm>
            <a:custGeom>
              <a:avLst/>
              <a:gdLst>
                <a:gd name="T0" fmla="*/ 315913 w 199"/>
                <a:gd name="T1" fmla="*/ 44450 h 142"/>
                <a:gd name="T2" fmla="*/ 269875 w 199"/>
                <a:gd name="T3" fmla="*/ 0 h 142"/>
                <a:gd name="T4" fmla="*/ 225425 w 199"/>
                <a:gd name="T5" fmla="*/ 44450 h 142"/>
                <a:gd name="T6" fmla="*/ 90488 w 199"/>
                <a:gd name="T7" fmla="*/ 90488 h 142"/>
                <a:gd name="T8" fmla="*/ 0 w 199"/>
                <a:gd name="T9" fmla="*/ 225425 h 142"/>
                <a:gd name="T10" fmla="*/ 90488 w 199"/>
                <a:gd name="T11" fmla="*/ 179388 h 142"/>
                <a:gd name="T12" fmla="*/ 180975 w 199"/>
                <a:gd name="T13" fmla="*/ 225425 h 142"/>
                <a:gd name="T14" fmla="*/ 315913 w 199"/>
                <a:gd name="T15" fmla="*/ 4445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9" h="142">
                  <a:moveTo>
                    <a:pt x="199" y="28"/>
                  </a:moveTo>
                  <a:lnTo>
                    <a:pt x="170" y="0"/>
                  </a:lnTo>
                  <a:lnTo>
                    <a:pt x="142" y="28"/>
                  </a:lnTo>
                  <a:lnTo>
                    <a:pt x="57" y="57"/>
                  </a:lnTo>
                  <a:lnTo>
                    <a:pt x="0" y="142"/>
                  </a:lnTo>
                  <a:lnTo>
                    <a:pt x="57" y="113"/>
                  </a:lnTo>
                  <a:lnTo>
                    <a:pt x="114" y="142"/>
                  </a:lnTo>
                  <a:lnTo>
                    <a:pt x="199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6" name="Freeform 117"/>
            <p:cNvSpPr>
              <a:spLocks/>
            </p:cNvSpPr>
            <p:nvPr/>
          </p:nvSpPr>
          <p:spPr bwMode="auto">
            <a:xfrm>
              <a:off x="4914900" y="4710113"/>
              <a:ext cx="180975" cy="180975"/>
            </a:xfrm>
            <a:custGeom>
              <a:avLst/>
              <a:gdLst>
                <a:gd name="T0" fmla="*/ 0 w 114"/>
                <a:gd name="T1" fmla="*/ 90488 h 114"/>
                <a:gd name="T2" fmla="*/ 0 w 114"/>
                <a:gd name="T3" fmla="*/ 46038 h 114"/>
                <a:gd name="T4" fmla="*/ 90488 w 114"/>
                <a:gd name="T5" fmla="*/ 0 h 114"/>
                <a:gd name="T6" fmla="*/ 136525 w 114"/>
                <a:gd name="T7" fmla="*/ 0 h 114"/>
                <a:gd name="T8" fmla="*/ 180975 w 114"/>
                <a:gd name="T9" fmla="*/ 90488 h 114"/>
                <a:gd name="T10" fmla="*/ 136525 w 114"/>
                <a:gd name="T11" fmla="*/ 180975 h 114"/>
                <a:gd name="T12" fmla="*/ 46038 w 114"/>
                <a:gd name="T13" fmla="*/ 134938 h 114"/>
                <a:gd name="T14" fmla="*/ 0 w 114"/>
                <a:gd name="T15" fmla="*/ 90488 h 1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4" h="114">
                  <a:moveTo>
                    <a:pt x="0" y="57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86" y="0"/>
                  </a:lnTo>
                  <a:lnTo>
                    <a:pt x="114" y="57"/>
                  </a:lnTo>
                  <a:lnTo>
                    <a:pt x="86" y="114"/>
                  </a:lnTo>
                  <a:lnTo>
                    <a:pt x="29" y="85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7" name="Freeform 118"/>
            <p:cNvSpPr>
              <a:spLocks/>
            </p:cNvSpPr>
            <p:nvPr/>
          </p:nvSpPr>
          <p:spPr bwMode="auto">
            <a:xfrm>
              <a:off x="4870450" y="4440238"/>
              <a:ext cx="315913" cy="360362"/>
            </a:xfrm>
            <a:custGeom>
              <a:avLst/>
              <a:gdLst>
                <a:gd name="T0" fmla="*/ 44450 w 199"/>
                <a:gd name="T1" fmla="*/ 315912 h 227"/>
                <a:gd name="T2" fmla="*/ 0 w 199"/>
                <a:gd name="T3" fmla="*/ 225425 h 227"/>
                <a:gd name="T4" fmla="*/ 44450 w 199"/>
                <a:gd name="T5" fmla="*/ 90487 h 227"/>
                <a:gd name="T6" fmla="*/ 134938 w 199"/>
                <a:gd name="T7" fmla="*/ 46037 h 227"/>
                <a:gd name="T8" fmla="*/ 180975 w 199"/>
                <a:gd name="T9" fmla="*/ 0 h 227"/>
                <a:gd name="T10" fmla="*/ 269875 w 199"/>
                <a:gd name="T11" fmla="*/ 46037 h 227"/>
                <a:gd name="T12" fmla="*/ 269875 w 199"/>
                <a:gd name="T13" fmla="*/ 180975 h 227"/>
                <a:gd name="T14" fmla="*/ 225425 w 199"/>
                <a:gd name="T15" fmla="*/ 225425 h 227"/>
                <a:gd name="T16" fmla="*/ 315913 w 199"/>
                <a:gd name="T17" fmla="*/ 225425 h 227"/>
                <a:gd name="T18" fmla="*/ 315913 w 199"/>
                <a:gd name="T19" fmla="*/ 269875 h 227"/>
                <a:gd name="T20" fmla="*/ 225425 w 199"/>
                <a:gd name="T21" fmla="*/ 360362 h 227"/>
                <a:gd name="T22" fmla="*/ 180975 w 199"/>
                <a:gd name="T23" fmla="*/ 269875 h 227"/>
                <a:gd name="T24" fmla="*/ 134938 w 199"/>
                <a:gd name="T25" fmla="*/ 269875 h 227"/>
                <a:gd name="T26" fmla="*/ 44450 w 199"/>
                <a:gd name="T27" fmla="*/ 315912 h 2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9" h="227">
                  <a:moveTo>
                    <a:pt x="28" y="199"/>
                  </a:moveTo>
                  <a:lnTo>
                    <a:pt x="0" y="142"/>
                  </a:lnTo>
                  <a:lnTo>
                    <a:pt x="28" y="57"/>
                  </a:lnTo>
                  <a:lnTo>
                    <a:pt x="85" y="29"/>
                  </a:lnTo>
                  <a:lnTo>
                    <a:pt x="114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199" y="170"/>
                  </a:lnTo>
                  <a:lnTo>
                    <a:pt x="142" y="227"/>
                  </a:lnTo>
                  <a:lnTo>
                    <a:pt x="114" y="170"/>
                  </a:lnTo>
                  <a:lnTo>
                    <a:pt x="85" y="170"/>
                  </a:lnTo>
                  <a:lnTo>
                    <a:pt x="28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8" name="Freeform 119"/>
            <p:cNvSpPr>
              <a:spLocks/>
            </p:cNvSpPr>
            <p:nvPr/>
          </p:nvSpPr>
          <p:spPr bwMode="auto">
            <a:xfrm>
              <a:off x="4735513" y="4665663"/>
              <a:ext cx="179387" cy="225425"/>
            </a:xfrm>
            <a:custGeom>
              <a:avLst/>
              <a:gdLst>
                <a:gd name="T0" fmla="*/ 44450 w 113"/>
                <a:gd name="T1" fmla="*/ 0 h 142"/>
                <a:gd name="T2" fmla="*/ 134937 w 113"/>
                <a:gd name="T3" fmla="*/ 0 h 142"/>
                <a:gd name="T4" fmla="*/ 179387 w 113"/>
                <a:gd name="T5" fmla="*/ 90488 h 142"/>
                <a:gd name="T6" fmla="*/ 179387 w 113"/>
                <a:gd name="T7" fmla="*/ 134938 h 142"/>
                <a:gd name="T8" fmla="*/ 134937 w 113"/>
                <a:gd name="T9" fmla="*/ 179388 h 142"/>
                <a:gd name="T10" fmla="*/ 0 w 113"/>
                <a:gd name="T11" fmla="*/ 225425 h 142"/>
                <a:gd name="T12" fmla="*/ 0 w 113"/>
                <a:gd name="T13" fmla="*/ 134938 h 142"/>
                <a:gd name="T14" fmla="*/ 44450 w 113"/>
                <a:gd name="T15" fmla="*/ 44450 h 142"/>
                <a:gd name="T16" fmla="*/ 44450 w 113"/>
                <a:gd name="T17" fmla="*/ 0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3" h="142">
                  <a:moveTo>
                    <a:pt x="28" y="0"/>
                  </a:moveTo>
                  <a:lnTo>
                    <a:pt x="85" y="0"/>
                  </a:lnTo>
                  <a:lnTo>
                    <a:pt x="113" y="57"/>
                  </a:lnTo>
                  <a:lnTo>
                    <a:pt x="113" y="85"/>
                  </a:lnTo>
                  <a:lnTo>
                    <a:pt x="85" y="113"/>
                  </a:lnTo>
                  <a:lnTo>
                    <a:pt x="0" y="142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9" name="Freeform 120"/>
            <p:cNvSpPr>
              <a:spLocks/>
            </p:cNvSpPr>
            <p:nvPr/>
          </p:nvSpPr>
          <p:spPr bwMode="auto">
            <a:xfrm>
              <a:off x="4779963" y="4395788"/>
              <a:ext cx="225425" cy="269875"/>
            </a:xfrm>
            <a:custGeom>
              <a:avLst/>
              <a:gdLst>
                <a:gd name="T0" fmla="*/ 225425 w 142"/>
                <a:gd name="T1" fmla="*/ 90488 h 170"/>
                <a:gd name="T2" fmla="*/ 134938 w 142"/>
                <a:gd name="T3" fmla="*/ 0 h 170"/>
                <a:gd name="T4" fmla="*/ 90488 w 142"/>
                <a:gd name="T5" fmla="*/ 0 h 170"/>
                <a:gd name="T6" fmla="*/ 0 w 142"/>
                <a:gd name="T7" fmla="*/ 90488 h 170"/>
                <a:gd name="T8" fmla="*/ 0 w 142"/>
                <a:gd name="T9" fmla="*/ 269875 h 170"/>
                <a:gd name="T10" fmla="*/ 90488 w 142"/>
                <a:gd name="T11" fmla="*/ 269875 h 170"/>
                <a:gd name="T12" fmla="*/ 134938 w 142"/>
                <a:gd name="T13" fmla="*/ 134938 h 170"/>
                <a:gd name="T14" fmla="*/ 225425 w 142"/>
                <a:gd name="T15" fmla="*/ 90488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2" h="170">
                  <a:moveTo>
                    <a:pt x="142" y="57"/>
                  </a:moveTo>
                  <a:lnTo>
                    <a:pt x="85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85"/>
                  </a:lnTo>
                  <a:lnTo>
                    <a:pt x="142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0" name="Freeform 121"/>
            <p:cNvSpPr>
              <a:spLocks/>
            </p:cNvSpPr>
            <p:nvPr/>
          </p:nvSpPr>
          <p:spPr bwMode="auto">
            <a:xfrm>
              <a:off x="5005388" y="4395788"/>
              <a:ext cx="495300" cy="990600"/>
            </a:xfrm>
            <a:custGeom>
              <a:avLst/>
              <a:gdLst>
                <a:gd name="T0" fmla="*/ 134938 w 312"/>
                <a:gd name="T1" fmla="*/ 90488 h 624"/>
                <a:gd name="T2" fmla="*/ 269875 w 312"/>
                <a:gd name="T3" fmla="*/ 44450 h 624"/>
                <a:gd name="T4" fmla="*/ 315913 w 312"/>
                <a:gd name="T5" fmla="*/ 90488 h 624"/>
                <a:gd name="T6" fmla="*/ 360363 w 312"/>
                <a:gd name="T7" fmla="*/ 0 h 624"/>
                <a:gd name="T8" fmla="*/ 450850 w 312"/>
                <a:gd name="T9" fmla="*/ 90488 h 624"/>
                <a:gd name="T10" fmla="*/ 450850 w 312"/>
                <a:gd name="T11" fmla="*/ 269875 h 624"/>
                <a:gd name="T12" fmla="*/ 495300 w 312"/>
                <a:gd name="T13" fmla="*/ 360363 h 624"/>
                <a:gd name="T14" fmla="*/ 495300 w 312"/>
                <a:gd name="T15" fmla="*/ 630238 h 624"/>
                <a:gd name="T16" fmla="*/ 450850 w 312"/>
                <a:gd name="T17" fmla="*/ 674688 h 624"/>
                <a:gd name="T18" fmla="*/ 450850 w 312"/>
                <a:gd name="T19" fmla="*/ 765175 h 624"/>
                <a:gd name="T20" fmla="*/ 404813 w 312"/>
                <a:gd name="T21" fmla="*/ 765175 h 624"/>
                <a:gd name="T22" fmla="*/ 404813 w 312"/>
                <a:gd name="T23" fmla="*/ 944563 h 624"/>
                <a:gd name="T24" fmla="*/ 315913 w 312"/>
                <a:gd name="T25" fmla="*/ 990600 h 624"/>
                <a:gd name="T26" fmla="*/ 225425 w 312"/>
                <a:gd name="T27" fmla="*/ 990600 h 624"/>
                <a:gd name="T28" fmla="*/ 180975 w 312"/>
                <a:gd name="T29" fmla="*/ 944563 h 624"/>
                <a:gd name="T30" fmla="*/ 90488 w 312"/>
                <a:gd name="T31" fmla="*/ 944563 h 624"/>
                <a:gd name="T32" fmla="*/ 46038 w 312"/>
                <a:gd name="T33" fmla="*/ 809625 h 624"/>
                <a:gd name="T34" fmla="*/ 0 w 312"/>
                <a:gd name="T35" fmla="*/ 765175 h 624"/>
                <a:gd name="T36" fmla="*/ 46038 w 312"/>
                <a:gd name="T37" fmla="*/ 674688 h 624"/>
                <a:gd name="T38" fmla="*/ 0 w 312"/>
                <a:gd name="T39" fmla="*/ 584200 h 624"/>
                <a:gd name="T40" fmla="*/ 46038 w 312"/>
                <a:gd name="T41" fmla="*/ 495300 h 624"/>
                <a:gd name="T42" fmla="*/ 90488 w 312"/>
                <a:gd name="T43" fmla="*/ 404813 h 624"/>
                <a:gd name="T44" fmla="*/ 180975 w 312"/>
                <a:gd name="T45" fmla="*/ 314325 h 624"/>
                <a:gd name="T46" fmla="*/ 180975 w 312"/>
                <a:gd name="T47" fmla="*/ 269875 h 624"/>
                <a:gd name="T48" fmla="*/ 90488 w 312"/>
                <a:gd name="T49" fmla="*/ 269875 h 624"/>
                <a:gd name="T50" fmla="*/ 134938 w 312"/>
                <a:gd name="T51" fmla="*/ 225425 h 624"/>
                <a:gd name="T52" fmla="*/ 134938 w 312"/>
                <a:gd name="T53" fmla="*/ 90488 h 62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12" h="624">
                  <a:moveTo>
                    <a:pt x="85" y="57"/>
                  </a:moveTo>
                  <a:lnTo>
                    <a:pt x="170" y="28"/>
                  </a:lnTo>
                  <a:lnTo>
                    <a:pt x="199" y="57"/>
                  </a:lnTo>
                  <a:lnTo>
                    <a:pt x="227" y="0"/>
                  </a:lnTo>
                  <a:lnTo>
                    <a:pt x="284" y="57"/>
                  </a:lnTo>
                  <a:lnTo>
                    <a:pt x="284" y="170"/>
                  </a:lnTo>
                  <a:lnTo>
                    <a:pt x="312" y="227"/>
                  </a:lnTo>
                  <a:lnTo>
                    <a:pt x="312" y="397"/>
                  </a:lnTo>
                  <a:lnTo>
                    <a:pt x="284" y="425"/>
                  </a:lnTo>
                  <a:lnTo>
                    <a:pt x="284" y="482"/>
                  </a:lnTo>
                  <a:lnTo>
                    <a:pt x="255" y="482"/>
                  </a:lnTo>
                  <a:lnTo>
                    <a:pt x="255" y="595"/>
                  </a:lnTo>
                  <a:lnTo>
                    <a:pt x="199" y="624"/>
                  </a:lnTo>
                  <a:lnTo>
                    <a:pt x="142" y="624"/>
                  </a:lnTo>
                  <a:lnTo>
                    <a:pt x="114" y="595"/>
                  </a:lnTo>
                  <a:lnTo>
                    <a:pt x="57" y="595"/>
                  </a:lnTo>
                  <a:lnTo>
                    <a:pt x="29" y="510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0" y="368"/>
                  </a:lnTo>
                  <a:lnTo>
                    <a:pt x="29" y="312"/>
                  </a:lnTo>
                  <a:lnTo>
                    <a:pt x="57" y="255"/>
                  </a:lnTo>
                  <a:lnTo>
                    <a:pt x="114" y="198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1" name="Freeform 122"/>
            <p:cNvSpPr>
              <a:spLocks/>
            </p:cNvSpPr>
            <p:nvPr/>
          </p:nvSpPr>
          <p:spPr bwMode="auto">
            <a:xfrm>
              <a:off x="4510088" y="4756150"/>
              <a:ext cx="225425" cy="269875"/>
            </a:xfrm>
            <a:custGeom>
              <a:avLst/>
              <a:gdLst>
                <a:gd name="T0" fmla="*/ 225425 w 142"/>
                <a:gd name="T1" fmla="*/ 44450 h 170"/>
                <a:gd name="T2" fmla="*/ 225425 w 142"/>
                <a:gd name="T3" fmla="*/ 134938 h 170"/>
                <a:gd name="T4" fmla="*/ 134938 w 142"/>
                <a:gd name="T5" fmla="*/ 269875 h 170"/>
                <a:gd name="T6" fmla="*/ 46038 w 142"/>
                <a:gd name="T7" fmla="*/ 269875 h 170"/>
                <a:gd name="T8" fmla="*/ 0 w 142"/>
                <a:gd name="T9" fmla="*/ 179388 h 170"/>
                <a:gd name="T10" fmla="*/ 0 w 142"/>
                <a:gd name="T11" fmla="*/ 88900 h 170"/>
                <a:gd name="T12" fmla="*/ 90488 w 142"/>
                <a:gd name="T13" fmla="*/ 0 h 170"/>
                <a:gd name="T14" fmla="*/ 134938 w 142"/>
                <a:gd name="T15" fmla="*/ 88900 h 170"/>
                <a:gd name="T16" fmla="*/ 225425 w 142"/>
                <a:gd name="T17" fmla="*/ 4445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2" h="170">
                  <a:moveTo>
                    <a:pt x="142" y="28"/>
                  </a:moveTo>
                  <a:lnTo>
                    <a:pt x="142" y="85"/>
                  </a:lnTo>
                  <a:lnTo>
                    <a:pt x="85" y="170"/>
                  </a:lnTo>
                  <a:lnTo>
                    <a:pt x="29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85" y="56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2" name="Freeform 123"/>
            <p:cNvSpPr>
              <a:spLocks/>
            </p:cNvSpPr>
            <p:nvPr/>
          </p:nvSpPr>
          <p:spPr bwMode="auto">
            <a:xfrm>
              <a:off x="4286250" y="4845050"/>
              <a:ext cx="269875" cy="360363"/>
            </a:xfrm>
            <a:custGeom>
              <a:avLst/>
              <a:gdLst>
                <a:gd name="T0" fmla="*/ 223838 w 170"/>
                <a:gd name="T1" fmla="*/ 0 h 227"/>
                <a:gd name="T2" fmla="*/ 134938 w 170"/>
                <a:gd name="T3" fmla="*/ 46038 h 227"/>
                <a:gd name="T4" fmla="*/ 0 w 170"/>
                <a:gd name="T5" fmla="*/ 180975 h 227"/>
                <a:gd name="T6" fmla="*/ 0 w 170"/>
                <a:gd name="T7" fmla="*/ 269875 h 227"/>
                <a:gd name="T8" fmla="*/ 44450 w 170"/>
                <a:gd name="T9" fmla="*/ 360363 h 227"/>
                <a:gd name="T10" fmla="*/ 134938 w 170"/>
                <a:gd name="T11" fmla="*/ 360363 h 227"/>
                <a:gd name="T12" fmla="*/ 179388 w 170"/>
                <a:gd name="T13" fmla="*/ 315913 h 227"/>
                <a:gd name="T14" fmla="*/ 179388 w 170"/>
                <a:gd name="T15" fmla="*/ 269875 h 227"/>
                <a:gd name="T16" fmla="*/ 269875 w 170"/>
                <a:gd name="T17" fmla="*/ 269875 h 227"/>
                <a:gd name="T18" fmla="*/ 269875 w 170"/>
                <a:gd name="T19" fmla="*/ 180975 h 227"/>
                <a:gd name="T20" fmla="*/ 223838 w 170"/>
                <a:gd name="T21" fmla="*/ 90488 h 227"/>
                <a:gd name="T22" fmla="*/ 223838 w 170"/>
                <a:gd name="T23" fmla="*/ 0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0" h="227">
                  <a:moveTo>
                    <a:pt x="141" y="0"/>
                  </a:moveTo>
                  <a:lnTo>
                    <a:pt x="85" y="29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28" y="227"/>
                  </a:lnTo>
                  <a:lnTo>
                    <a:pt x="85" y="227"/>
                  </a:lnTo>
                  <a:lnTo>
                    <a:pt x="113" y="199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41" y="57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3" name="Freeform 124"/>
            <p:cNvSpPr>
              <a:spLocks/>
            </p:cNvSpPr>
            <p:nvPr/>
          </p:nvSpPr>
          <p:spPr bwMode="auto">
            <a:xfrm>
              <a:off x="4151313" y="4305300"/>
              <a:ext cx="628650" cy="539750"/>
            </a:xfrm>
            <a:custGeom>
              <a:avLst/>
              <a:gdLst>
                <a:gd name="T0" fmla="*/ 44450 w 396"/>
                <a:gd name="T1" fmla="*/ 0 h 340"/>
                <a:gd name="T2" fmla="*/ 0 w 396"/>
                <a:gd name="T3" fmla="*/ 46038 h 340"/>
                <a:gd name="T4" fmla="*/ 179388 w 396"/>
                <a:gd name="T5" fmla="*/ 269875 h 340"/>
                <a:gd name="T6" fmla="*/ 134938 w 396"/>
                <a:gd name="T7" fmla="*/ 315913 h 340"/>
                <a:gd name="T8" fmla="*/ 223838 w 396"/>
                <a:gd name="T9" fmla="*/ 450850 h 340"/>
                <a:gd name="T10" fmla="*/ 314325 w 396"/>
                <a:gd name="T11" fmla="*/ 450850 h 340"/>
                <a:gd name="T12" fmla="*/ 358775 w 396"/>
                <a:gd name="T13" fmla="*/ 539750 h 340"/>
                <a:gd name="T14" fmla="*/ 449263 w 396"/>
                <a:gd name="T15" fmla="*/ 450850 h 340"/>
                <a:gd name="T16" fmla="*/ 493713 w 396"/>
                <a:gd name="T17" fmla="*/ 539750 h 340"/>
                <a:gd name="T18" fmla="*/ 584200 w 396"/>
                <a:gd name="T19" fmla="*/ 495300 h 340"/>
                <a:gd name="T20" fmla="*/ 628650 w 396"/>
                <a:gd name="T21" fmla="*/ 404813 h 340"/>
                <a:gd name="T22" fmla="*/ 628650 w 396"/>
                <a:gd name="T23" fmla="*/ 180975 h 340"/>
                <a:gd name="T24" fmla="*/ 539750 w 396"/>
                <a:gd name="T25" fmla="*/ 90488 h 340"/>
                <a:gd name="T26" fmla="*/ 449263 w 396"/>
                <a:gd name="T27" fmla="*/ 90488 h 340"/>
                <a:gd name="T28" fmla="*/ 358775 w 396"/>
                <a:gd name="T29" fmla="*/ 46038 h 340"/>
                <a:gd name="T30" fmla="*/ 314325 w 396"/>
                <a:gd name="T31" fmla="*/ 90488 h 340"/>
                <a:gd name="T32" fmla="*/ 179388 w 396"/>
                <a:gd name="T33" fmla="*/ 134938 h 340"/>
                <a:gd name="T34" fmla="*/ 44450 w 396"/>
                <a:gd name="T35" fmla="*/ 0 h 3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6" h="340">
                  <a:moveTo>
                    <a:pt x="28" y="0"/>
                  </a:moveTo>
                  <a:lnTo>
                    <a:pt x="0" y="29"/>
                  </a:lnTo>
                  <a:lnTo>
                    <a:pt x="113" y="170"/>
                  </a:lnTo>
                  <a:lnTo>
                    <a:pt x="85" y="199"/>
                  </a:lnTo>
                  <a:lnTo>
                    <a:pt x="141" y="284"/>
                  </a:lnTo>
                  <a:lnTo>
                    <a:pt x="198" y="284"/>
                  </a:lnTo>
                  <a:lnTo>
                    <a:pt x="226" y="340"/>
                  </a:lnTo>
                  <a:lnTo>
                    <a:pt x="283" y="284"/>
                  </a:lnTo>
                  <a:lnTo>
                    <a:pt x="311" y="340"/>
                  </a:lnTo>
                  <a:lnTo>
                    <a:pt x="368" y="312"/>
                  </a:lnTo>
                  <a:lnTo>
                    <a:pt x="396" y="255"/>
                  </a:lnTo>
                  <a:lnTo>
                    <a:pt x="396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26" y="29"/>
                  </a:lnTo>
                  <a:lnTo>
                    <a:pt x="198" y="57"/>
                  </a:lnTo>
                  <a:lnTo>
                    <a:pt x="113" y="8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4" name="Freeform 125"/>
            <p:cNvSpPr>
              <a:spLocks/>
            </p:cNvSpPr>
            <p:nvPr/>
          </p:nvSpPr>
          <p:spPr bwMode="auto">
            <a:xfrm>
              <a:off x="4195763" y="4214813"/>
              <a:ext cx="719137" cy="271462"/>
            </a:xfrm>
            <a:custGeom>
              <a:avLst/>
              <a:gdLst>
                <a:gd name="T0" fmla="*/ 0 w 453"/>
                <a:gd name="T1" fmla="*/ 90487 h 171"/>
                <a:gd name="T2" fmla="*/ 225425 w 453"/>
                <a:gd name="T3" fmla="*/ 0 h 171"/>
                <a:gd name="T4" fmla="*/ 404812 w 453"/>
                <a:gd name="T5" fmla="*/ 46037 h 171"/>
                <a:gd name="T6" fmla="*/ 449262 w 453"/>
                <a:gd name="T7" fmla="*/ 90487 h 171"/>
                <a:gd name="T8" fmla="*/ 584200 w 453"/>
                <a:gd name="T9" fmla="*/ 90487 h 171"/>
                <a:gd name="T10" fmla="*/ 630237 w 453"/>
                <a:gd name="T11" fmla="*/ 0 h 171"/>
                <a:gd name="T12" fmla="*/ 719137 w 453"/>
                <a:gd name="T13" fmla="*/ 46037 h 171"/>
                <a:gd name="T14" fmla="*/ 719137 w 453"/>
                <a:gd name="T15" fmla="*/ 90487 h 171"/>
                <a:gd name="T16" fmla="*/ 719137 w 453"/>
                <a:gd name="T17" fmla="*/ 180975 h 171"/>
                <a:gd name="T18" fmla="*/ 674687 w 453"/>
                <a:gd name="T19" fmla="*/ 180975 h 171"/>
                <a:gd name="T20" fmla="*/ 584200 w 453"/>
                <a:gd name="T21" fmla="*/ 271462 h 171"/>
                <a:gd name="T22" fmla="*/ 495300 w 453"/>
                <a:gd name="T23" fmla="*/ 180975 h 171"/>
                <a:gd name="T24" fmla="*/ 404812 w 453"/>
                <a:gd name="T25" fmla="*/ 180975 h 171"/>
                <a:gd name="T26" fmla="*/ 314325 w 453"/>
                <a:gd name="T27" fmla="*/ 136525 h 171"/>
                <a:gd name="T28" fmla="*/ 269875 w 453"/>
                <a:gd name="T29" fmla="*/ 180975 h 171"/>
                <a:gd name="T30" fmla="*/ 134937 w 453"/>
                <a:gd name="T31" fmla="*/ 225425 h 171"/>
                <a:gd name="T32" fmla="*/ 0 w 453"/>
                <a:gd name="T33" fmla="*/ 90487 h 1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3" h="171">
                  <a:moveTo>
                    <a:pt x="0" y="57"/>
                  </a:moveTo>
                  <a:lnTo>
                    <a:pt x="142" y="0"/>
                  </a:lnTo>
                  <a:lnTo>
                    <a:pt x="255" y="29"/>
                  </a:lnTo>
                  <a:lnTo>
                    <a:pt x="283" y="57"/>
                  </a:lnTo>
                  <a:lnTo>
                    <a:pt x="368" y="57"/>
                  </a:lnTo>
                  <a:lnTo>
                    <a:pt x="397" y="0"/>
                  </a:lnTo>
                  <a:lnTo>
                    <a:pt x="453" y="29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425" y="114"/>
                  </a:lnTo>
                  <a:lnTo>
                    <a:pt x="368" y="171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198" y="86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5" name="Freeform 126"/>
            <p:cNvSpPr>
              <a:spLocks/>
            </p:cNvSpPr>
            <p:nvPr/>
          </p:nvSpPr>
          <p:spPr bwMode="auto">
            <a:xfrm>
              <a:off x="4735513" y="3586163"/>
              <a:ext cx="360362" cy="674687"/>
            </a:xfrm>
            <a:custGeom>
              <a:avLst/>
              <a:gdLst>
                <a:gd name="T0" fmla="*/ 179387 w 227"/>
                <a:gd name="T1" fmla="*/ 674687 h 425"/>
                <a:gd name="T2" fmla="*/ 225425 w 227"/>
                <a:gd name="T3" fmla="*/ 584200 h 425"/>
                <a:gd name="T4" fmla="*/ 225425 w 227"/>
                <a:gd name="T5" fmla="*/ 449262 h 425"/>
                <a:gd name="T6" fmla="*/ 315912 w 227"/>
                <a:gd name="T7" fmla="*/ 404812 h 425"/>
                <a:gd name="T8" fmla="*/ 360362 w 227"/>
                <a:gd name="T9" fmla="*/ 358775 h 425"/>
                <a:gd name="T10" fmla="*/ 269875 w 227"/>
                <a:gd name="T11" fmla="*/ 269875 h 425"/>
                <a:gd name="T12" fmla="*/ 269875 w 227"/>
                <a:gd name="T13" fmla="*/ 0 h 425"/>
                <a:gd name="T14" fmla="*/ 134937 w 227"/>
                <a:gd name="T15" fmla="*/ 88900 h 425"/>
                <a:gd name="T16" fmla="*/ 90487 w 227"/>
                <a:gd name="T17" fmla="*/ 179387 h 425"/>
                <a:gd name="T18" fmla="*/ 44450 w 227"/>
                <a:gd name="T19" fmla="*/ 223837 h 425"/>
                <a:gd name="T20" fmla="*/ 44450 w 227"/>
                <a:gd name="T21" fmla="*/ 314325 h 425"/>
                <a:gd name="T22" fmla="*/ 0 w 227"/>
                <a:gd name="T23" fmla="*/ 404812 h 425"/>
                <a:gd name="T24" fmla="*/ 44450 w 227"/>
                <a:gd name="T25" fmla="*/ 449262 h 425"/>
                <a:gd name="T26" fmla="*/ 0 w 227"/>
                <a:gd name="T27" fmla="*/ 493712 h 425"/>
                <a:gd name="T28" fmla="*/ 44450 w 227"/>
                <a:gd name="T29" fmla="*/ 584200 h 425"/>
                <a:gd name="T30" fmla="*/ 90487 w 227"/>
                <a:gd name="T31" fmla="*/ 628650 h 425"/>
                <a:gd name="T32" fmla="*/ 179387 w 227"/>
                <a:gd name="T33" fmla="*/ 674687 h 4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7" h="425">
                  <a:moveTo>
                    <a:pt x="113" y="425"/>
                  </a:moveTo>
                  <a:lnTo>
                    <a:pt x="142" y="368"/>
                  </a:lnTo>
                  <a:lnTo>
                    <a:pt x="142" y="283"/>
                  </a:lnTo>
                  <a:lnTo>
                    <a:pt x="199" y="255"/>
                  </a:lnTo>
                  <a:lnTo>
                    <a:pt x="227" y="226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85" y="56"/>
                  </a:lnTo>
                  <a:lnTo>
                    <a:pt x="57" y="113"/>
                  </a:lnTo>
                  <a:lnTo>
                    <a:pt x="28" y="141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0" y="311"/>
                  </a:lnTo>
                  <a:lnTo>
                    <a:pt x="28" y="368"/>
                  </a:lnTo>
                  <a:lnTo>
                    <a:pt x="57" y="396"/>
                  </a:lnTo>
                  <a:lnTo>
                    <a:pt x="113" y="4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6" name="Freeform 127"/>
            <p:cNvSpPr>
              <a:spLocks/>
            </p:cNvSpPr>
            <p:nvPr/>
          </p:nvSpPr>
          <p:spPr bwMode="auto">
            <a:xfrm>
              <a:off x="4330700" y="3630613"/>
              <a:ext cx="495300" cy="539750"/>
            </a:xfrm>
            <a:custGeom>
              <a:avLst/>
              <a:gdLst>
                <a:gd name="T0" fmla="*/ 134938 w 312"/>
                <a:gd name="T1" fmla="*/ 449263 h 340"/>
                <a:gd name="T2" fmla="*/ 90488 w 312"/>
                <a:gd name="T3" fmla="*/ 314325 h 340"/>
                <a:gd name="T4" fmla="*/ 90488 w 312"/>
                <a:gd name="T5" fmla="*/ 269875 h 340"/>
                <a:gd name="T6" fmla="*/ 0 w 312"/>
                <a:gd name="T7" fmla="*/ 179388 h 340"/>
                <a:gd name="T8" fmla="*/ 44450 w 312"/>
                <a:gd name="T9" fmla="*/ 134938 h 340"/>
                <a:gd name="T10" fmla="*/ 44450 w 312"/>
                <a:gd name="T11" fmla="*/ 0 h 340"/>
                <a:gd name="T12" fmla="*/ 225425 w 312"/>
                <a:gd name="T13" fmla="*/ 179388 h 340"/>
                <a:gd name="T14" fmla="*/ 269875 w 312"/>
                <a:gd name="T15" fmla="*/ 179388 h 340"/>
                <a:gd name="T16" fmla="*/ 314325 w 312"/>
                <a:gd name="T17" fmla="*/ 90488 h 340"/>
                <a:gd name="T18" fmla="*/ 360363 w 312"/>
                <a:gd name="T19" fmla="*/ 90488 h 340"/>
                <a:gd name="T20" fmla="*/ 404813 w 312"/>
                <a:gd name="T21" fmla="*/ 134938 h 340"/>
                <a:gd name="T22" fmla="*/ 495300 w 312"/>
                <a:gd name="T23" fmla="*/ 134938 h 340"/>
                <a:gd name="T24" fmla="*/ 449263 w 312"/>
                <a:gd name="T25" fmla="*/ 179388 h 340"/>
                <a:gd name="T26" fmla="*/ 449263 w 312"/>
                <a:gd name="T27" fmla="*/ 269875 h 340"/>
                <a:gd name="T28" fmla="*/ 404813 w 312"/>
                <a:gd name="T29" fmla="*/ 360363 h 340"/>
                <a:gd name="T30" fmla="*/ 314325 w 312"/>
                <a:gd name="T31" fmla="*/ 360363 h 340"/>
                <a:gd name="T32" fmla="*/ 269875 w 312"/>
                <a:gd name="T33" fmla="*/ 539750 h 340"/>
                <a:gd name="T34" fmla="*/ 225425 w 312"/>
                <a:gd name="T35" fmla="*/ 449263 h 340"/>
                <a:gd name="T36" fmla="*/ 134938 w 312"/>
                <a:gd name="T37" fmla="*/ 449263 h 3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12" h="340">
                  <a:moveTo>
                    <a:pt x="85" y="283"/>
                  </a:moveTo>
                  <a:lnTo>
                    <a:pt x="57" y="198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28" y="0"/>
                  </a:lnTo>
                  <a:lnTo>
                    <a:pt x="142" y="113"/>
                  </a:lnTo>
                  <a:lnTo>
                    <a:pt x="170" y="113"/>
                  </a:lnTo>
                  <a:lnTo>
                    <a:pt x="198" y="57"/>
                  </a:lnTo>
                  <a:lnTo>
                    <a:pt x="227" y="57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198" y="227"/>
                  </a:lnTo>
                  <a:lnTo>
                    <a:pt x="170" y="340"/>
                  </a:lnTo>
                  <a:lnTo>
                    <a:pt x="142" y="283"/>
                  </a:lnTo>
                  <a:lnTo>
                    <a:pt x="85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7" name="Freeform 128"/>
            <p:cNvSpPr>
              <a:spLocks/>
            </p:cNvSpPr>
            <p:nvPr/>
          </p:nvSpPr>
          <p:spPr bwMode="auto">
            <a:xfrm>
              <a:off x="5321300" y="3405188"/>
              <a:ext cx="449263" cy="360362"/>
            </a:xfrm>
            <a:custGeom>
              <a:avLst/>
              <a:gdLst>
                <a:gd name="T0" fmla="*/ 358775 w 283"/>
                <a:gd name="T1" fmla="*/ 0 h 227"/>
                <a:gd name="T2" fmla="*/ 269875 w 283"/>
                <a:gd name="T3" fmla="*/ 90487 h 227"/>
                <a:gd name="T4" fmla="*/ 223838 w 283"/>
                <a:gd name="T5" fmla="*/ 90487 h 227"/>
                <a:gd name="T6" fmla="*/ 44450 w 283"/>
                <a:gd name="T7" fmla="*/ 134937 h 227"/>
                <a:gd name="T8" fmla="*/ 0 w 283"/>
                <a:gd name="T9" fmla="*/ 180975 h 227"/>
                <a:gd name="T10" fmla="*/ 44450 w 283"/>
                <a:gd name="T11" fmla="*/ 360362 h 227"/>
                <a:gd name="T12" fmla="*/ 88900 w 283"/>
                <a:gd name="T13" fmla="*/ 360362 h 227"/>
                <a:gd name="T14" fmla="*/ 179388 w 283"/>
                <a:gd name="T15" fmla="*/ 315912 h 227"/>
                <a:gd name="T16" fmla="*/ 314325 w 283"/>
                <a:gd name="T17" fmla="*/ 315912 h 227"/>
                <a:gd name="T18" fmla="*/ 404813 w 283"/>
                <a:gd name="T19" fmla="*/ 360362 h 227"/>
                <a:gd name="T20" fmla="*/ 449263 w 283"/>
                <a:gd name="T21" fmla="*/ 269875 h 227"/>
                <a:gd name="T22" fmla="*/ 404813 w 283"/>
                <a:gd name="T23" fmla="*/ 269875 h 227"/>
                <a:gd name="T24" fmla="*/ 404813 w 283"/>
                <a:gd name="T25" fmla="*/ 134937 h 227"/>
                <a:gd name="T26" fmla="*/ 358775 w 283"/>
                <a:gd name="T27" fmla="*/ 0 h 2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3" h="227">
                  <a:moveTo>
                    <a:pt x="226" y="0"/>
                  </a:moveTo>
                  <a:lnTo>
                    <a:pt x="170" y="57"/>
                  </a:lnTo>
                  <a:lnTo>
                    <a:pt x="141" y="57"/>
                  </a:lnTo>
                  <a:lnTo>
                    <a:pt x="28" y="85"/>
                  </a:lnTo>
                  <a:lnTo>
                    <a:pt x="0" y="114"/>
                  </a:lnTo>
                  <a:lnTo>
                    <a:pt x="28" y="227"/>
                  </a:lnTo>
                  <a:lnTo>
                    <a:pt x="56" y="227"/>
                  </a:lnTo>
                  <a:lnTo>
                    <a:pt x="113" y="199"/>
                  </a:lnTo>
                  <a:lnTo>
                    <a:pt x="198" y="199"/>
                  </a:lnTo>
                  <a:lnTo>
                    <a:pt x="255" y="227"/>
                  </a:lnTo>
                  <a:lnTo>
                    <a:pt x="283" y="170"/>
                  </a:lnTo>
                  <a:lnTo>
                    <a:pt x="255" y="170"/>
                  </a:lnTo>
                  <a:lnTo>
                    <a:pt x="255" y="8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8" name="Freeform 129"/>
            <p:cNvSpPr>
              <a:spLocks/>
            </p:cNvSpPr>
            <p:nvPr/>
          </p:nvSpPr>
          <p:spPr bwMode="auto">
            <a:xfrm>
              <a:off x="5365750" y="3225800"/>
              <a:ext cx="314325" cy="314325"/>
            </a:xfrm>
            <a:custGeom>
              <a:avLst/>
              <a:gdLst>
                <a:gd name="T0" fmla="*/ 0 w 198"/>
                <a:gd name="T1" fmla="*/ 314325 h 198"/>
                <a:gd name="T2" fmla="*/ 0 w 198"/>
                <a:gd name="T3" fmla="*/ 269875 h 198"/>
                <a:gd name="T4" fmla="*/ 44450 w 198"/>
                <a:gd name="T5" fmla="*/ 225425 h 198"/>
                <a:gd name="T6" fmla="*/ 90488 w 198"/>
                <a:gd name="T7" fmla="*/ 0 h 198"/>
                <a:gd name="T8" fmla="*/ 134938 w 198"/>
                <a:gd name="T9" fmla="*/ 88900 h 198"/>
                <a:gd name="T10" fmla="*/ 225425 w 198"/>
                <a:gd name="T11" fmla="*/ 88900 h 198"/>
                <a:gd name="T12" fmla="*/ 269875 w 198"/>
                <a:gd name="T13" fmla="*/ 179388 h 198"/>
                <a:gd name="T14" fmla="*/ 314325 w 198"/>
                <a:gd name="T15" fmla="*/ 179388 h 198"/>
                <a:gd name="T16" fmla="*/ 225425 w 198"/>
                <a:gd name="T17" fmla="*/ 269875 h 198"/>
                <a:gd name="T18" fmla="*/ 179388 w 198"/>
                <a:gd name="T19" fmla="*/ 269875 h 198"/>
                <a:gd name="T20" fmla="*/ 0 w 198"/>
                <a:gd name="T21" fmla="*/ 314325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0" y="198"/>
                  </a:moveTo>
                  <a:lnTo>
                    <a:pt x="0" y="170"/>
                  </a:lnTo>
                  <a:lnTo>
                    <a:pt x="28" y="142"/>
                  </a:lnTo>
                  <a:lnTo>
                    <a:pt x="57" y="0"/>
                  </a:lnTo>
                  <a:lnTo>
                    <a:pt x="85" y="56"/>
                  </a:lnTo>
                  <a:lnTo>
                    <a:pt x="142" y="56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142" y="170"/>
                  </a:lnTo>
                  <a:lnTo>
                    <a:pt x="113" y="170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9" name="Freeform 130"/>
            <p:cNvSpPr>
              <a:spLocks/>
            </p:cNvSpPr>
            <p:nvPr/>
          </p:nvSpPr>
          <p:spPr bwMode="auto">
            <a:xfrm>
              <a:off x="5410200" y="2595563"/>
              <a:ext cx="585788" cy="674687"/>
            </a:xfrm>
            <a:custGeom>
              <a:avLst/>
              <a:gdLst>
                <a:gd name="T0" fmla="*/ 46038 w 369"/>
                <a:gd name="T1" fmla="*/ 495300 h 425"/>
                <a:gd name="T2" fmla="*/ 0 w 369"/>
                <a:gd name="T3" fmla="*/ 314325 h 425"/>
                <a:gd name="T4" fmla="*/ 46038 w 369"/>
                <a:gd name="T5" fmla="*/ 269875 h 425"/>
                <a:gd name="T6" fmla="*/ 0 w 369"/>
                <a:gd name="T7" fmla="*/ 179387 h 425"/>
                <a:gd name="T8" fmla="*/ 46038 w 369"/>
                <a:gd name="T9" fmla="*/ 134937 h 425"/>
                <a:gd name="T10" fmla="*/ 0 w 369"/>
                <a:gd name="T11" fmla="*/ 90487 h 425"/>
                <a:gd name="T12" fmla="*/ 134938 w 369"/>
                <a:gd name="T13" fmla="*/ 44450 h 425"/>
                <a:gd name="T14" fmla="*/ 180975 w 369"/>
                <a:gd name="T15" fmla="*/ 0 h 425"/>
                <a:gd name="T16" fmla="*/ 269875 w 369"/>
                <a:gd name="T17" fmla="*/ 0 h 425"/>
                <a:gd name="T18" fmla="*/ 360363 w 369"/>
                <a:gd name="T19" fmla="*/ 90487 h 425"/>
                <a:gd name="T20" fmla="*/ 495300 w 369"/>
                <a:gd name="T21" fmla="*/ 90487 h 425"/>
                <a:gd name="T22" fmla="*/ 450850 w 369"/>
                <a:gd name="T23" fmla="*/ 134937 h 425"/>
                <a:gd name="T24" fmla="*/ 450850 w 369"/>
                <a:gd name="T25" fmla="*/ 314325 h 425"/>
                <a:gd name="T26" fmla="*/ 360363 w 369"/>
                <a:gd name="T27" fmla="*/ 404812 h 425"/>
                <a:gd name="T28" fmla="*/ 495300 w 369"/>
                <a:gd name="T29" fmla="*/ 404812 h 425"/>
                <a:gd name="T30" fmla="*/ 585788 w 369"/>
                <a:gd name="T31" fmla="*/ 630237 h 425"/>
                <a:gd name="T32" fmla="*/ 541338 w 369"/>
                <a:gd name="T33" fmla="*/ 674687 h 425"/>
                <a:gd name="T34" fmla="*/ 360363 w 369"/>
                <a:gd name="T35" fmla="*/ 630237 h 425"/>
                <a:gd name="T36" fmla="*/ 225425 w 369"/>
                <a:gd name="T37" fmla="*/ 449262 h 425"/>
                <a:gd name="T38" fmla="*/ 46038 w 369"/>
                <a:gd name="T39" fmla="*/ 495300 h 4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69" h="425">
                  <a:moveTo>
                    <a:pt x="29" y="312"/>
                  </a:moveTo>
                  <a:lnTo>
                    <a:pt x="0" y="198"/>
                  </a:lnTo>
                  <a:lnTo>
                    <a:pt x="29" y="170"/>
                  </a:lnTo>
                  <a:lnTo>
                    <a:pt x="0" y="113"/>
                  </a:lnTo>
                  <a:lnTo>
                    <a:pt x="29" y="85"/>
                  </a:lnTo>
                  <a:lnTo>
                    <a:pt x="0" y="57"/>
                  </a:lnTo>
                  <a:lnTo>
                    <a:pt x="85" y="28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84" y="85"/>
                  </a:lnTo>
                  <a:lnTo>
                    <a:pt x="284" y="198"/>
                  </a:lnTo>
                  <a:lnTo>
                    <a:pt x="227" y="255"/>
                  </a:lnTo>
                  <a:lnTo>
                    <a:pt x="312" y="255"/>
                  </a:lnTo>
                  <a:lnTo>
                    <a:pt x="369" y="397"/>
                  </a:lnTo>
                  <a:lnTo>
                    <a:pt x="341" y="425"/>
                  </a:lnTo>
                  <a:lnTo>
                    <a:pt x="227" y="397"/>
                  </a:lnTo>
                  <a:lnTo>
                    <a:pt x="142" y="283"/>
                  </a:lnTo>
                  <a:lnTo>
                    <a:pt x="29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0" name="Freeform 131"/>
            <p:cNvSpPr>
              <a:spLocks/>
            </p:cNvSpPr>
            <p:nvPr/>
          </p:nvSpPr>
          <p:spPr bwMode="auto">
            <a:xfrm>
              <a:off x="4375150" y="2820988"/>
              <a:ext cx="720725" cy="674687"/>
            </a:xfrm>
            <a:custGeom>
              <a:avLst/>
              <a:gdLst>
                <a:gd name="T0" fmla="*/ 46038 w 454"/>
                <a:gd name="T1" fmla="*/ 0 h 425"/>
                <a:gd name="T2" fmla="*/ 0 w 454"/>
                <a:gd name="T3" fmla="*/ 88900 h 425"/>
                <a:gd name="T4" fmla="*/ 0 w 454"/>
                <a:gd name="T5" fmla="*/ 358775 h 425"/>
                <a:gd name="T6" fmla="*/ 180975 w 454"/>
                <a:gd name="T7" fmla="*/ 449262 h 425"/>
                <a:gd name="T8" fmla="*/ 225425 w 454"/>
                <a:gd name="T9" fmla="*/ 630237 h 425"/>
                <a:gd name="T10" fmla="*/ 315913 w 454"/>
                <a:gd name="T11" fmla="*/ 674687 h 425"/>
                <a:gd name="T12" fmla="*/ 315913 w 454"/>
                <a:gd name="T13" fmla="*/ 630237 h 425"/>
                <a:gd name="T14" fmla="*/ 404813 w 454"/>
                <a:gd name="T15" fmla="*/ 630237 h 425"/>
                <a:gd name="T16" fmla="*/ 450850 w 454"/>
                <a:gd name="T17" fmla="*/ 584200 h 425"/>
                <a:gd name="T18" fmla="*/ 539750 w 454"/>
                <a:gd name="T19" fmla="*/ 630237 h 425"/>
                <a:gd name="T20" fmla="*/ 539750 w 454"/>
                <a:gd name="T21" fmla="*/ 493712 h 425"/>
                <a:gd name="T22" fmla="*/ 676275 w 454"/>
                <a:gd name="T23" fmla="*/ 539750 h 425"/>
                <a:gd name="T24" fmla="*/ 720725 w 454"/>
                <a:gd name="T25" fmla="*/ 404812 h 425"/>
                <a:gd name="T26" fmla="*/ 630238 w 454"/>
                <a:gd name="T27" fmla="*/ 358775 h 425"/>
                <a:gd name="T28" fmla="*/ 495300 w 454"/>
                <a:gd name="T29" fmla="*/ 358775 h 425"/>
                <a:gd name="T30" fmla="*/ 450850 w 454"/>
                <a:gd name="T31" fmla="*/ 269875 h 425"/>
                <a:gd name="T32" fmla="*/ 225425 w 454"/>
                <a:gd name="T33" fmla="*/ 179387 h 425"/>
                <a:gd name="T34" fmla="*/ 46038 w 454"/>
                <a:gd name="T35" fmla="*/ 0 h 4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425">
                  <a:moveTo>
                    <a:pt x="29" y="0"/>
                  </a:moveTo>
                  <a:lnTo>
                    <a:pt x="0" y="56"/>
                  </a:lnTo>
                  <a:lnTo>
                    <a:pt x="0" y="226"/>
                  </a:lnTo>
                  <a:lnTo>
                    <a:pt x="114" y="283"/>
                  </a:lnTo>
                  <a:lnTo>
                    <a:pt x="142" y="397"/>
                  </a:lnTo>
                  <a:lnTo>
                    <a:pt x="199" y="425"/>
                  </a:lnTo>
                  <a:lnTo>
                    <a:pt x="199" y="397"/>
                  </a:lnTo>
                  <a:lnTo>
                    <a:pt x="255" y="397"/>
                  </a:lnTo>
                  <a:lnTo>
                    <a:pt x="284" y="368"/>
                  </a:lnTo>
                  <a:lnTo>
                    <a:pt x="340" y="397"/>
                  </a:lnTo>
                  <a:lnTo>
                    <a:pt x="340" y="311"/>
                  </a:lnTo>
                  <a:lnTo>
                    <a:pt x="426" y="340"/>
                  </a:lnTo>
                  <a:lnTo>
                    <a:pt x="454" y="255"/>
                  </a:lnTo>
                  <a:lnTo>
                    <a:pt x="397" y="226"/>
                  </a:lnTo>
                  <a:lnTo>
                    <a:pt x="312" y="226"/>
                  </a:lnTo>
                  <a:lnTo>
                    <a:pt x="284" y="170"/>
                  </a:lnTo>
                  <a:lnTo>
                    <a:pt x="142" y="11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1" name="Freeform 132"/>
            <p:cNvSpPr>
              <a:spLocks/>
            </p:cNvSpPr>
            <p:nvPr/>
          </p:nvSpPr>
          <p:spPr bwMode="auto">
            <a:xfrm>
              <a:off x="4375150" y="3179763"/>
              <a:ext cx="676275" cy="630237"/>
            </a:xfrm>
            <a:custGeom>
              <a:avLst/>
              <a:gdLst>
                <a:gd name="T0" fmla="*/ 676275 w 426"/>
                <a:gd name="T1" fmla="*/ 180975 h 397"/>
                <a:gd name="T2" fmla="*/ 676275 w 426"/>
                <a:gd name="T3" fmla="*/ 315912 h 397"/>
                <a:gd name="T4" fmla="*/ 630238 w 426"/>
                <a:gd name="T5" fmla="*/ 406400 h 397"/>
                <a:gd name="T6" fmla="*/ 495300 w 426"/>
                <a:gd name="T7" fmla="*/ 495300 h 397"/>
                <a:gd name="T8" fmla="*/ 450850 w 426"/>
                <a:gd name="T9" fmla="*/ 585787 h 397"/>
                <a:gd name="T10" fmla="*/ 360363 w 426"/>
                <a:gd name="T11" fmla="*/ 585787 h 397"/>
                <a:gd name="T12" fmla="*/ 315913 w 426"/>
                <a:gd name="T13" fmla="*/ 541337 h 397"/>
                <a:gd name="T14" fmla="*/ 269875 w 426"/>
                <a:gd name="T15" fmla="*/ 541337 h 397"/>
                <a:gd name="T16" fmla="*/ 225425 w 426"/>
                <a:gd name="T17" fmla="*/ 630237 h 397"/>
                <a:gd name="T18" fmla="*/ 180975 w 426"/>
                <a:gd name="T19" fmla="*/ 630237 h 397"/>
                <a:gd name="T20" fmla="*/ 0 w 426"/>
                <a:gd name="T21" fmla="*/ 450850 h 397"/>
                <a:gd name="T22" fmla="*/ 0 w 426"/>
                <a:gd name="T23" fmla="*/ 0 h 397"/>
                <a:gd name="T24" fmla="*/ 180975 w 426"/>
                <a:gd name="T25" fmla="*/ 90487 h 397"/>
                <a:gd name="T26" fmla="*/ 225425 w 426"/>
                <a:gd name="T27" fmla="*/ 271462 h 397"/>
                <a:gd name="T28" fmla="*/ 315913 w 426"/>
                <a:gd name="T29" fmla="*/ 315912 h 397"/>
                <a:gd name="T30" fmla="*/ 315913 w 426"/>
                <a:gd name="T31" fmla="*/ 271462 h 397"/>
                <a:gd name="T32" fmla="*/ 404813 w 426"/>
                <a:gd name="T33" fmla="*/ 271462 h 397"/>
                <a:gd name="T34" fmla="*/ 450850 w 426"/>
                <a:gd name="T35" fmla="*/ 225425 h 397"/>
                <a:gd name="T36" fmla="*/ 539750 w 426"/>
                <a:gd name="T37" fmla="*/ 271462 h 397"/>
                <a:gd name="T38" fmla="*/ 539750 w 426"/>
                <a:gd name="T39" fmla="*/ 134937 h 397"/>
                <a:gd name="T40" fmla="*/ 676275 w 426"/>
                <a:gd name="T41" fmla="*/ 180975 h 39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26" h="397">
                  <a:moveTo>
                    <a:pt x="426" y="114"/>
                  </a:moveTo>
                  <a:lnTo>
                    <a:pt x="426" y="199"/>
                  </a:lnTo>
                  <a:lnTo>
                    <a:pt x="397" y="256"/>
                  </a:lnTo>
                  <a:lnTo>
                    <a:pt x="312" y="312"/>
                  </a:lnTo>
                  <a:lnTo>
                    <a:pt x="284" y="369"/>
                  </a:lnTo>
                  <a:lnTo>
                    <a:pt x="227" y="369"/>
                  </a:lnTo>
                  <a:lnTo>
                    <a:pt x="199" y="341"/>
                  </a:lnTo>
                  <a:lnTo>
                    <a:pt x="170" y="341"/>
                  </a:lnTo>
                  <a:lnTo>
                    <a:pt x="142" y="397"/>
                  </a:lnTo>
                  <a:lnTo>
                    <a:pt x="114" y="397"/>
                  </a:lnTo>
                  <a:lnTo>
                    <a:pt x="0" y="284"/>
                  </a:lnTo>
                  <a:lnTo>
                    <a:pt x="0" y="0"/>
                  </a:lnTo>
                  <a:lnTo>
                    <a:pt x="114" y="57"/>
                  </a:lnTo>
                  <a:lnTo>
                    <a:pt x="142" y="171"/>
                  </a:lnTo>
                  <a:lnTo>
                    <a:pt x="199" y="199"/>
                  </a:lnTo>
                  <a:lnTo>
                    <a:pt x="199" y="171"/>
                  </a:lnTo>
                  <a:lnTo>
                    <a:pt x="255" y="171"/>
                  </a:lnTo>
                  <a:lnTo>
                    <a:pt x="284" y="142"/>
                  </a:lnTo>
                  <a:lnTo>
                    <a:pt x="340" y="171"/>
                  </a:lnTo>
                  <a:lnTo>
                    <a:pt x="340" y="85"/>
                  </a:lnTo>
                  <a:lnTo>
                    <a:pt x="426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2" name="Freeform 133"/>
            <p:cNvSpPr>
              <a:spLocks/>
            </p:cNvSpPr>
            <p:nvPr/>
          </p:nvSpPr>
          <p:spPr bwMode="auto">
            <a:xfrm>
              <a:off x="5365750" y="3721100"/>
              <a:ext cx="269875" cy="404813"/>
            </a:xfrm>
            <a:custGeom>
              <a:avLst/>
              <a:gdLst>
                <a:gd name="T0" fmla="*/ 44450 w 170"/>
                <a:gd name="T1" fmla="*/ 44450 h 255"/>
                <a:gd name="T2" fmla="*/ 0 w 170"/>
                <a:gd name="T3" fmla="*/ 269875 h 255"/>
                <a:gd name="T4" fmla="*/ 44450 w 170"/>
                <a:gd name="T5" fmla="*/ 269875 h 255"/>
                <a:gd name="T6" fmla="*/ 44450 w 170"/>
                <a:gd name="T7" fmla="*/ 404813 h 255"/>
                <a:gd name="T8" fmla="*/ 179388 w 170"/>
                <a:gd name="T9" fmla="*/ 269875 h 255"/>
                <a:gd name="T10" fmla="*/ 179388 w 170"/>
                <a:gd name="T11" fmla="*/ 179388 h 255"/>
                <a:gd name="T12" fmla="*/ 269875 w 170"/>
                <a:gd name="T13" fmla="*/ 0 h 255"/>
                <a:gd name="T14" fmla="*/ 134938 w 170"/>
                <a:gd name="T15" fmla="*/ 0 h 255"/>
                <a:gd name="T16" fmla="*/ 44450 w 170"/>
                <a:gd name="T17" fmla="*/ 44450 h 2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255">
                  <a:moveTo>
                    <a:pt x="28" y="28"/>
                  </a:moveTo>
                  <a:lnTo>
                    <a:pt x="0" y="170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3" name="Freeform 134"/>
            <p:cNvSpPr>
              <a:spLocks/>
            </p:cNvSpPr>
            <p:nvPr/>
          </p:nvSpPr>
          <p:spPr bwMode="auto">
            <a:xfrm>
              <a:off x="5627688" y="3675063"/>
              <a:ext cx="187325" cy="360362"/>
            </a:xfrm>
            <a:custGeom>
              <a:avLst/>
              <a:gdLst>
                <a:gd name="T0" fmla="*/ 4763 w 118"/>
                <a:gd name="T1" fmla="*/ 47625 h 227"/>
                <a:gd name="T2" fmla="*/ 1588 w 118"/>
                <a:gd name="T3" fmla="*/ 77787 h 227"/>
                <a:gd name="T4" fmla="*/ 7938 w 118"/>
                <a:gd name="T5" fmla="*/ 315912 h 227"/>
                <a:gd name="T6" fmla="*/ 52388 w 118"/>
                <a:gd name="T7" fmla="*/ 360362 h 227"/>
                <a:gd name="T8" fmla="*/ 142875 w 118"/>
                <a:gd name="T9" fmla="*/ 225425 h 227"/>
                <a:gd name="T10" fmla="*/ 142875 w 118"/>
                <a:gd name="T11" fmla="*/ 134937 h 227"/>
                <a:gd name="T12" fmla="*/ 187325 w 118"/>
                <a:gd name="T13" fmla="*/ 0 h 227"/>
                <a:gd name="T14" fmla="*/ 142875 w 118"/>
                <a:gd name="T15" fmla="*/ 0 h 227"/>
                <a:gd name="T16" fmla="*/ 98425 w 118"/>
                <a:gd name="T17" fmla="*/ 90487 h 227"/>
                <a:gd name="T18" fmla="*/ 4763 w 118"/>
                <a:gd name="T19" fmla="*/ 47625 h 2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8" h="227">
                  <a:moveTo>
                    <a:pt x="3" y="30"/>
                  </a:moveTo>
                  <a:cubicBezTo>
                    <a:pt x="0" y="40"/>
                    <a:pt x="1" y="34"/>
                    <a:pt x="1" y="49"/>
                  </a:cubicBezTo>
                  <a:lnTo>
                    <a:pt x="5" y="199"/>
                  </a:lnTo>
                  <a:lnTo>
                    <a:pt x="33" y="227"/>
                  </a:lnTo>
                  <a:lnTo>
                    <a:pt x="90" y="142"/>
                  </a:lnTo>
                  <a:lnTo>
                    <a:pt x="90" y="85"/>
                  </a:lnTo>
                  <a:lnTo>
                    <a:pt x="118" y="0"/>
                  </a:lnTo>
                  <a:lnTo>
                    <a:pt x="90" y="0"/>
                  </a:lnTo>
                  <a:lnTo>
                    <a:pt x="62" y="57"/>
                  </a:lnTo>
                  <a:lnTo>
                    <a:pt x="3" y="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4" name="Freeform 135"/>
            <p:cNvSpPr>
              <a:spLocks/>
            </p:cNvSpPr>
            <p:nvPr/>
          </p:nvSpPr>
          <p:spPr bwMode="auto">
            <a:xfrm>
              <a:off x="5680075" y="3900488"/>
              <a:ext cx="406400" cy="314325"/>
            </a:xfrm>
            <a:custGeom>
              <a:avLst/>
              <a:gdLst>
                <a:gd name="T0" fmla="*/ 0 w 256"/>
                <a:gd name="T1" fmla="*/ 134938 h 198"/>
                <a:gd name="T2" fmla="*/ 90488 w 256"/>
                <a:gd name="T3" fmla="*/ 0 h 198"/>
                <a:gd name="T4" fmla="*/ 315913 w 256"/>
                <a:gd name="T5" fmla="*/ 0 h 198"/>
                <a:gd name="T6" fmla="*/ 406400 w 256"/>
                <a:gd name="T7" fmla="*/ 134938 h 198"/>
                <a:gd name="T8" fmla="*/ 406400 w 256"/>
                <a:gd name="T9" fmla="*/ 269875 h 198"/>
                <a:gd name="T10" fmla="*/ 315913 w 256"/>
                <a:gd name="T11" fmla="*/ 314325 h 198"/>
                <a:gd name="T12" fmla="*/ 90488 w 256"/>
                <a:gd name="T13" fmla="*/ 225425 h 198"/>
                <a:gd name="T14" fmla="*/ 0 w 256"/>
                <a:gd name="T15" fmla="*/ 134938 h 1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6" h="198">
                  <a:moveTo>
                    <a:pt x="0" y="85"/>
                  </a:moveTo>
                  <a:lnTo>
                    <a:pt x="57" y="0"/>
                  </a:lnTo>
                  <a:lnTo>
                    <a:pt x="199" y="0"/>
                  </a:lnTo>
                  <a:lnTo>
                    <a:pt x="256" y="85"/>
                  </a:lnTo>
                  <a:lnTo>
                    <a:pt x="256" y="170"/>
                  </a:lnTo>
                  <a:lnTo>
                    <a:pt x="199" y="198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5" name="Freeform 136"/>
            <p:cNvSpPr>
              <a:spLocks/>
            </p:cNvSpPr>
            <p:nvPr/>
          </p:nvSpPr>
          <p:spPr bwMode="auto">
            <a:xfrm>
              <a:off x="3879850" y="3810000"/>
              <a:ext cx="585788" cy="541338"/>
            </a:xfrm>
            <a:custGeom>
              <a:avLst/>
              <a:gdLst>
                <a:gd name="T0" fmla="*/ 450850 w 369"/>
                <a:gd name="T1" fmla="*/ 0 h 341"/>
                <a:gd name="T2" fmla="*/ 360363 w 369"/>
                <a:gd name="T3" fmla="*/ 180975 h 341"/>
                <a:gd name="T4" fmla="*/ 46038 w 369"/>
                <a:gd name="T5" fmla="*/ 315913 h 341"/>
                <a:gd name="T6" fmla="*/ 0 w 369"/>
                <a:gd name="T7" fmla="*/ 404813 h 341"/>
                <a:gd name="T8" fmla="*/ 90488 w 369"/>
                <a:gd name="T9" fmla="*/ 450850 h 341"/>
                <a:gd name="T10" fmla="*/ 134938 w 369"/>
                <a:gd name="T11" fmla="*/ 404813 h 341"/>
                <a:gd name="T12" fmla="*/ 180975 w 369"/>
                <a:gd name="T13" fmla="*/ 495300 h 341"/>
                <a:gd name="T14" fmla="*/ 225425 w 369"/>
                <a:gd name="T15" fmla="*/ 495300 h 341"/>
                <a:gd name="T16" fmla="*/ 271463 w 369"/>
                <a:gd name="T17" fmla="*/ 541338 h 341"/>
                <a:gd name="T18" fmla="*/ 315913 w 369"/>
                <a:gd name="T19" fmla="*/ 495300 h 341"/>
                <a:gd name="T20" fmla="*/ 541338 w 369"/>
                <a:gd name="T21" fmla="*/ 404813 h 341"/>
                <a:gd name="T22" fmla="*/ 585788 w 369"/>
                <a:gd name="T23" fmla="*/ 360363 h 341"/>
                <a:gd name="T24" fmla="*/ 585788 w 369"/>
                <a:gd name="T25" fmla="*/ 269875 h 341"/>
                <a:gd name="T26" fmla="*/ 541338 w 369"/>
                <a:gd name="T27" fmla="*/ 134938 h 341"/>
                <a:gd name="T28" fmla="*/ 541338 w 369"/>
                <a:gd name="T29" fmla="*/ 90488 h 341"/>
                <a:gd name="T30" fmla="*/ 450850 w 369"/>
                <a:gd name="T31" fmla="*/ 0 h 3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69" h="341">
                  <a:moveTo>
                    <a:pt x="284" y="0"/>
                  </a:moveTo>
                  <a:lnTo>
                    <a:pt x="227" y="114"/>
                  </a:lnTo>
                  <a:lnTo>
                    <a:pt x="29" y="199"/>
                  </a:lnTo>
                  <a:lnTo>
                    <a:pt x="0" y="255"/>
                  </a:lnTo>
                  <a:lnTo>
                    <a:pt x="57" y="284"/>
                  </a:lnTo>
                  <a:lnTo>
                    <a:pt x="85" y="255"/>
                  </a:lnTo>
                  <a:lnTo>
                    <a:pt x="114" y="312"/>
                  </a:lnTo>
                  <a:lnTo>
                    <a:pt x="142" y="312"/>
                  </a:lnTo>
                  <a:lnTo>
                    <a:pt x="171" y="341"/>
                  </a:lnTo>
                  <a:lnTo>
                    <a:pt x="199" y="312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69" y="170"/>
                  </a:lnTo>
                  <a:lnTo>
                    <a:pt x="341" y="85"/>
                  </a:lnTo>
                  <a:lnTo>
                    <a:pt x="341" y="57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6" name="Freeform 137"/>
            <p:cNvSpPr>
              <a:spLocks/>
            </p:cNvSpPr>
            <p:nvPr/>
          </p:nvSpPr>
          <p:spPr bwMode="auto">
            <a:xfrm>
              <a:off x="4240213" y="5205413"/>
              <a:ext cx="180975" cy="315912"/>
            </a:xfrm>
            <a:custGeom>
              <a:avLst/>
              <a:gdLst>
                <a:gd name="T0" fmla="*/ 180975 w 114"/>
                <a:gd name="T1" fmla="*/ 0 h 199"/>
                <a:gd name="T2" fmla="*/ 90488 w 114"/>
                <a:gd name="T3" fmla="*/ 0 h 199"/>
                <a:gd name="T4" fmla="*/ 0 w 114"/>
                <a:gd name="T5" fmla="*/ 180975 h 199"/>
                <a:gd name="T6" fmla="*/ 0 w 114"/>
                <a:gd name="T7" fmla="*/ 269875 h 199"/>
                <a:gd name="T8" fmla="*/ 90488 w 114"/>
                <a:gd name="T9" fmla="*/ 315912 h 199"/>
                <a:gd name="T10" fmla="*/ 180975 w 114"/>
                <a:gd name="T11" fmla="*/ 180975 h 199"/>
                <a:gd name="T12" fmla="*/ 180975 w 114"/>
                <a:gd name="T13" fmla="*/ 90487 h 199"/>
                <a:gd name="T14" fmla="*/ 134938 w 114"/>
                <a:gd name="T15" fmla="*/ 90487 h 199"/>
                <a:gd name="T16" fmla="*/ 180975 w 114"/>
                <a:gd name="T17" fmla="*/ 0 h 1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4" h="199">
                  <a:moveTo>
                    <a:pt x="114" y="0"/>
                  </a:moveTo>
                  <a:lnTo>
                    <a:pt x="57" y="0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99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85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7" name="Freeform 138"/>
            <p:cNvSpPr>
              <a:spLocks/>
            </p:cNvSpPr>
            <p:nvPr/>
          </p:nvSpPr>
          <p:spPr bwMode="auto">
            <a:xfrm>
              <a:off x="4014788" y="4621213"/>
              <a:ext cx="495300" cy="900112"/>
            </a:xfrm>
            <a:custGeom>
              <a:avLst/>
              <a:gdLst>
                <a:gd name="T0" fmla="*/ 225425 w 312"/>
                <a:gd name="T1" fmla="*/ 854075 h 567"/>
                <a:gd name="T2" fmla="*/ 90488 w 312"/>
                <a:gd name="T3" fmla="*/ 854075 h 567"/>
                <a:gd name="T4" fmla="*/ 46038 w 312"/>
                <a:gd name="T5" fmla="*/ 900112 h 567"/>
                <a:gd name="T6" fmla="*/ 0 w 312"/>
                <a:gd name="T7" fmla="*/ 854075 h 567"/>
                <a:gd name="T8" fmla="*/ 0 w 312"/>
                <a:gd name="T9" fmla="*/ 719137 h 567"/>
                <a:gd name="T10" fmla="*/ 90488 w 312"/>
                <a:gd name="T11" fmla="*/ 719137 h 567"/>
                <a:gd name="T12" fmla="*/ 180975 w 312"/>
                <a:gd name="T13" fmla="*/ 493712 h 567"/>
                <a:gd name="T14" fmla="*/ 180975 w 312"/>
                <a:gd name="T15" fmla="*/ 404812 h 567"/>
                <a:gd name="T16" fmla="*/ 225425 w 312"/>
                <a:gd name="T17" fmla="*/ 314325 h 567"/>
                <a:gd name="T18" fmla="*/ 225425 w 312"/>
                <a:gd name="T19" fmla="*/ 134937 h 567"/>
                <a:gd name="T20" fmla="*/ 180975 w 312"/>
                <a:gd name="T21" fmla="*/ 88900 h 567"/>
                <a:gd name="T22" fmla="*/ 136525 w 312"/>
                <a:gd name="T23" fmla="*/ 0 h 567"/>
                <a:gd name="T24" fmla="*/ 271463 w 312"/>
                <a:gd name="T25" fmla="*/ 0 h 567"/>
                <a:gd name="T26" fmla="*/ 360363 w 312"/>
                <a:gd name="T27" fmla="*/ 134937 h 567"/>
                <a:gd name="T28" fmla="*/ 450850 w 312"/>
                <a:gd name="T29" fmla="*/ 134937 h 567"/>
                <a:gd name="T30" fmla="*/ 495300 w 312"/>
                <a:gd name="T31" fmla="*/ 223837 h 567"/>
                <a:gd name="T32" fmla="*/ 406400 w 312"/>
                <a:gd name="T33" fmla="*/ 269875 h 567"/>
                <a:gd name="T34" fmla="*/ 271463 w 312"/>
                <a:gd name="T35" fmla="*/ 404812 h 567"/>
                <a:gd name="T36" fmla="*/ 271463 w 312"/>
                <a:gd name="T37" fmla="*/ 493712 h 567"/>
                <a:gd name="T38" fmla="*/ 315913 w 312"/>
                <a:gd name="T39" fmla="*/ 584200 h 567"/>
                <a:gd name="T40" fmla="*/ 225425 w 312"/>
                <a:gd name="T41" fmla="*/ 765175 h 567"/>
                <a:gd name="T42" fmla="*/ 225425 w 312"/>
                <a:gd name="T43" fmla="*/ 854075 h 56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12" h="567">
                  <a:moveTo>
                    <a:pt x="142" y="538"/>
                  </a:moveTo>
                  <a:lnTo>
                    <a:pt x="57" y="538"/>
                  </a:lnTo>
                  <a:lnTo>
                    <a:pt x="29" y="567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114" y="311"/>
                  </a:lnTo>
                  <a:lnTo>
                    <a:pt x="114" y="255"/>
                  </a:lnTo>
                  <a:lnTo>
                    <a:pt x="142" y="198"/>
                  </a:lnTo>
                  <a:lnTo>
                    <a:pt x="142" y="85"/>
                  </a:lnTo>
                  <a:lnTo>
                    <a:pt x="114" y="56"/>
                  </a:lnTo>
                  <a:lnTo>
                    <a:pt x="86" y="0"/>
                  </a:lnTo>
                  <a:lnTo>
                    <a:pt x="171" y="0"/>
                  </a:lnTo>
                  <a:lnTo>
                    <a:pt x="227" y="85"/>
                  </a:lnTo>
                  <a:lnTo>
                    <a:pt x="284" y="85"/>
                  </a:lnTo>
                  <a:lnTo>
                    <a:pt x="312" y="141"/>
                  </a:lnTo>
                  <a:lnTo>
                    <a:pt x="256" y="170"/>
                  </a:lnTo>
                  <a:lnTo>
                    <a:pt x="171" y="255"/>
                  </a:lnTo>
                  <a:lnTo>
                    <a:pt x="171" y="311"/>
                  </a:lnTo>
                  <a:lnTo>
                    <a:pt x="199" y="368"/>
                  </a:lnTo>
                  <a:lnTo>
                    <a:pt x="142" y="482"/>
                  </a:lnTo>
                  <a:lnTo>
                    <a:pt x="142" y="5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8" name="Freeform 139"/>
            <p:cNvSpPr>
              <a:spLocks/>
            </p:cNvSpPr>
            <p:nvPr/>
          </p:nvSpPr>
          <p:spPr bwMode="auto">
            <a:xfrm>
              <a:off x="4060825" y="5475288"/>
              <a:ext cx="360363" cy="360362"/>
            </a:xfrm>
            <a:custGeom>
              <a:avLst/>
              <a:gdLst>
                <a:gd name="T0" fmla="*/ 0 w 227"/>
                <a:gd name="T1" fmla="*/ 46037 h 227"/>
                <a:gd name="T2" fmla="*/ 44450 w 227"/>
                <a:gd name="T3" fmla="*/ 180975 h 227"/>
                <a:gd name="T4" fmla="*/ 44450 w 227"/>
                <a:gd name="T5" fmla="*/ 225425 h 227"/>
                <a:gd name="T6" fmla="*/ 90488 w 227"/>
                <a:gd name="T7" fmla="*/ 269875 h 227"/>
                <a:gd name="T8" fmla="*/ 90488 w 227"/>
                <a:gd name="T9" fmla="*/ 360362 h 227"/>
                <a:gd name="T10" fmla="*/ 179388 w 227"/>
                <a:gd name="T11" fmla="*/ 269875 h 227"/>
                <a:gd name="T12" fmla="*/ 360363 w 227"/>
                <a:gd name="T13" fmla="*/ 134937 h 227"/>
                <a:gd name="T14" fmla="*/ 314325 w 227"/>
                <a:gd name="T15" fmla="*/ 46037 h 227"/>
                <a:gd name="T16" fmla="*/ 269875 w 227"/>
                <a:gd name="T17" fmla="*/ 46037 h 227"/>
                <a:gd name="T18" fmla="*/ 179388 w 227"/>
                <a:gd name="T19" fmla="*/ 0 h 227"/>
                <a:gd name="T20" fmla="*/ 44450 w 227"/>
                <a:gd name="T21" fmla="*/ 0 h 227"/>
                <a:gd name="T22" fmla="*/ 0 w 227"/>
                <a:gd name="T23" fmla="*/ 46037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7" h="227">
                  <a:moveTo>
                    <a:pt x="0" y="29"/>
                  </a:moveTo>
                  <a:lnTo>
                    <a:pt x="28" y="114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3" y="170"/>
                  </a:lnTo>
                  <a:lnTo>
                    <a:pt x="227" y="85"/>
                  </a:lnTo>
                  <a:lnTo>
                    <a:pt x="198" y="29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9" name="Freeform 140"/>
            <p:cNvSpPr>
              <a:spLocks/>
            </p:cNvSpPr>
            <p:nvPr/>
          </p:nvSpPr>
          <p:spPr bwMode="auto">
            <a:xfrm>
              <a:off x="3744913" y="4214813"/>
              <a:ext cx="585787" cy="1306512"/>
            </a:xfrm>
            <a:custGeom>
              <a:avLst/>
              <a:gdLst>
                <a:gd name="T0" fmla="*/ 134937 w 369"/>
                <a:gd name="T1" fmla="*/ 0 h 823"/>
                <a:gd name="T2" fmla="*/ 90487 w 369"/>
                <a:gd name="T3" fmla="*/ 90487 h 823"/>
                <a:gd name="T4" fmla="*/ 180975 w 369"/>
                <a:gd name="T5" fmla="*/ 585787 h 823"/>
                <a:gd name="T6" fmla="*/ 269875 w 369"/>
                <a:gd name="T7" fmla="*/ 990600 h 823"/>
                <a:gd name="T8" fmla="*/ 0 w 369"/>
                <a:gd name="T9" fmla="*/ 1260475 h 823"/>
                <a:gd name="T10" fmla="*/ 46037 w 369"/>
                <a:gd name="T11" fmla="*/ 1306512 h 823"/>
                <a:gd name="T12" fmla="*/ 269875 w 369"/>
                <a:gd name="T13" fmla="*/ 1260475 h 823"/>
                <a:gd name="T14" fmla="*/ 269875 w 369"/>
                <a:gd name="T15" fmla="*/ 1125537 h 823"/>
                <a:gd name="T16" fmla="*/ 360362 w 369"/>
                <a:gd name="T17" fmla="*/ 1125537 h 823"/>
                <a:gd name="T18" fmla="*/ 450850 w 369"/>
                <a:gd name="T19" fmla="*/ 900112 h 823"/>
                <a:gd name="T20" fmla="*/ 450850 w 369"/>
                <a:gd name="T21" fmla="*/ 811212 h 823"/>
                <a:gd name="T22" fmla="*/ 495300 w 369"/>
                <a:gd name="T23" fmla="*/ 720725 h 823"/>
                <a:gd name="T24" fmla="*/ 495300 w 369"/>
                <a:gd name="T25" fmla="*/ 541337 h 823"/>
                <a:gd name="T26" fmla="*/ 450850 w 369"/>
                <a:gd name="T27" fmla="*/ 495300 h 823"/>
                <a:gd name="T28" fmla="*/ 406400 w 369"/>
                <a:gd name="T29" fmla="*/ 406400 h 823"/>
                <a:gd name="T30" fmla="*/ 495300 w 369"/>
                <a:gd name="T31" fmla="*/ 406400 h 823"/>
                <a:gd name="T32" fmla="*/ 541337 w 369"/>
                <a:gd name="T33" fmla="*/ 406400 h 823"/>
                <a:gd name="T34" fmla="*/ 585787 w 369"/>
                <a:gd name="T35" fmla="*/ 360362 h 823"/>
                <a:gd name="T36" fmla="*/ 406400 w 369"/>
                <a:gd name="T37" fmla="*/ 136525 h 823"/>
                <a:gd name="T38" fmla="*/ 360362 w 369"/>
                <a:gd name="T39" fmla="*/ 90487 h 823"/>
                <a:gd name="T40" fmla="*/ 315912 w 369"/>
                <a:gd name="T41" fmla="*/ 90487 h 823"/>
                <a:gd name="T42" fmla="*/ 269875 w 369"/>
                <a:gd name="T43" fmla="*/ 0 h 823"/>
                <a:gd name="T44" fmla="*/ 225425 w 369"/>
                <a:gd name="T45" fmla="*/ 46037 h 823"/>
                <a:gd name="T46" fmla="*/ 134937 w 369"/>
                <a:gd name="T47" fmla="*/ 0 h 8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69" h="823">
                  <a:moveTo>
                    <a:pt x="85" y="0"/>
                  </a:moveTo>
                  <a:lnTo>
                    <a:pt x="57" y="57"/>
                  </a:lnTo>
                  <a:lnTo>
                    <a:pt x="114" y="369"/>
                  </a:lnTo>
                  <a:lnTo>
                    <a:pt x="170" y="624"/>
                  </a:lnTo>
                  <a:lnTo>
                    <a:pt x="0" y="794"/>
                  </a:lnTo>
                  <a:lnTo>
                    <a:pt x="29" y="823"/>
                  </a:lnTo>
                  <a:lnTo>
                    <a:pt x="170" y="79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312" y="454"/>
                  </a:lnTo>
                  <a:lnTo>
                    <a:pt x="312" y="341"/>
                  </a:lnTo>
                  <a:lnTo>
                    <a:pt x="284" y="312"/>
                  </a:lnTo>
                  <a:lnTo>
                    <a:pt x="256" y="256"/>
                  </a:lnTo>
                  <a:lnTo>
                    <a:pt x="312" y="256"/>
                  </a:lnTo>
                  <a:lnTo>
                    <a:pt x="341" y="256"/>
                  </a:lnTo>
                  <a:lnTo>
                    <a:pt x="369" y="227"/>
                  </a:lnTo>
                  <a:lnTo>
                    <a:pt x="256" y="86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0" name="Freeform 141"/>
            <p:cNvSpPr>
              <a:spLocks/>
            </p:cNvSpPr>
            <p:nvPr/>
          </p:nvSpPr>
          <p:spPr bwMode="auto">
            <a:xfrm>
              <a:off x="4914900" y="3495675"/>
              <a:ext cx="406400" cy="990600"/>
            </a:xfrm>
            <a:custGeom>
              <a:avLst/>
              <a:gdLst>
                <a:gd name="T0" fmla="*/ 360363 w 256"/>
                <a:gd name="T1" fmla="*/ 944563 h 624"/>
                <a:gd name="T2" fmla="*/ 315913 w 256"/>
                <a:gd name="T3" fmla="*/ 765175 h 624"/>
                <a:gd name="T4" fmla="*/ 406400 w 256"/>
                <a:gd name="T5" fmla="*/ 630238 h 624"/>
                <a:gd name="T6" fmla="*/ 406400 w 256"/>
                <a:gd name="T7" fmla="*/ 495300 h 624"/>
                <a:gd name="T8" fmla="*/ 271463 w 256"/>
                <a:gd name="T9" fmla="*/ 449263 h 624"/>
                <a:gd name="T10" fmla="*/ 271463 w 256"/>
                <a:gd name="T11" fmla="*/ 360363 h 624"/>
                <a:gd name="T12" fmla="*/ 180975 w 256"/>
                <a:gd name="T13" fmla="*/ 44450 h 624"/>
                <a:gd name="T14" fmla="*/ 136525 w 256"/>
                <a:gd name="T15" fmla="*/ 0 h 624"/>
                <a:gd name="T16" fmla="*/ 90488 w 256"/>
                <a:gd name="T17" fmla="*/ 90488 h 624"/>
                <a:gd name="T18" fmla="*/ 90488 w 256"/>
                <a:gd name="T19" fmla="*/ 360363 h 624"/>
                <a:gd name="T20" fmla="*/ 180975 w 256"/>
                <a:gd name="T21" fmla="*/ 449263 h 624"/>
                <a:gd name="T22" fmla="*/ 136525 w 256"/>
                <a:gd name="T23" fmla="*/ 495300 h 624"/>
                <a:gd name="T24" fmla="*/ 46038 w 256"/>
                <a:gd name="T25" fmla="*/ 539750 h 624"/>
                <a:gd name="T26" fmla="*/ 46038 w 256"/>
                <a:gd name="T27" fmla="*/ 674688 h 624"/>
                <a:gd name="T28" fmla="*/ 0 w 256"/>
                <a:gd name="T29" fmla="*/ 765175 h 624"/>
                <a:gd name="T30" fmla="*/ 0 w 256"/>
                <a:gd name="T31" fmla="*/ 900113 h 624"/>
                <a:gd name="T32" fmla="*/ 90488 w 256"/>
                <a:gd name="T33" fmla="*/ 990600 h 624"/>
                <a:gd name="T34" fmla="*/ 136525 w 256"/>
                <a:gd name="T35" fmla="*/ 944563 h 624"/>
                <a:gd name="T36" fmla="*/ 225425 w 256"/>
                <a:gd name="T37" fmla="*/ 990600 h 624"/>
                <a:gd name="T38" fmla="*/ 360363 w 256"/>
                <a:gd name="T39" fmla="*/ 944563 h 6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6" h="624">
                  <a:moveTo>
                    <a:pt x="227" y="595"/>
                  </a:moveTo>
                  <a:lnTo>
                    <a:pt x="199" y="482"/>
                  </a:lnTo>
                  <a:lnTo>
                    <a:pt x="256" y="397"/>
                  </a:lnTo>
                  <a:lnTo>
                    <a:pt x="256" y="312"/>
                  </a:lnTo>
                  <a:lnTo>
                    <a:pt x="171" y="283"/>
                  </a:lnTo>
                  <a:lnTo>
                    <a:pt x="171" y="227"/>
                  </a:lnTo>
                  <a:lnTo>
                    <a:pt x="114" y="28"/>
                  </a:lnTo>
                  <a:lnTo>
                    <a:pt x="86" y="0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114" y="283"/>
                  </a:lnTo>
                  <a:lnTo>
                    <a:pt x="86" y="312"/>
                  </a:lnTo>
                  <a:lnTo>
                    <a:pt x="29" y="340"/>
                  </a:lnTo>
                  <a:lnTo>
                    <a:pt x="29" y="425"/>
                  </a:lnTo>
                  <a:lnTo>
                    <a:pt x="0" y="482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6" y="595"/>
                  </a:lnTo>
                  <a:lnTo>
                    <a:pt x="142" y="624"/>
                  </a:lnTo>
                  <a:lnTo>
                    <a:pt x="227" y="5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1" name="Freeform 142"/>
            <p:cNvSpPr>
              <a:spLocks/>
            </p:cNvSpPr>
            <p:nvPr/>
          </p:nvSpPr>
          <p:spPr bwMode="auto">
            <a:xfrm>
              <a:off x="5680075" y="4214813"/>
              <a:ext cx="720725" cy="315912"/>
            </a:xfrm>
            <a:custGeom>
              <a:avLst/>
              <a:gdLst>
                <a:gd name="T0" fmla="*/ 720725 w 454"/>
                <a:gd name="T1" fmla="*/ 180975 h 199"/>
                <a:gd name="T2" fmla="*/ 676275 w 454"/>
                <a:gd name="T3" fmla="*/ 271462 h 199"/>
                <a:gd name="T4" fmla="*/ 495300 w 454"/>
                <a:gd name="T5" fmla="*/ 315912 h 199"/>
                <a:gd name="T6" fmla="*/ 315913 w 454"/>
                <a:gd name="T7" fmla="*/ 271462 h 199"/>
                <a:gd name="T8" fmla="*/ 0 w 454"/>
                <a:gd name="T9" fmla="*/ 46037 h 199"/>
                <a:gd name="T10" fmla="*/ 46038 w 454"/>
                <a:gd name="T11" fmla="*/ 0 h 199"/>
                <a:gd name="T12" fmla="*/ 315913 w 454"/>
                <a:gd name="T13" fmla="*/ 90487 h 199"/>
                <a:gd name="T14" fmla="*/ 406400 w 454"/>
                <a:gd name="T15" fmla="*/ 136525 h 199"/>
                <a:gd name="T16" fmla="*/ 450850 w 454"/>
                <a:gd name="T17" fmla="*/ 90487 h 199"/>
                <a:gd name="T18" fmla="*/ 450850 w 454"/>
                <a:gd name="T19" fmla="*/ 46037 h 199"/>
                <a:gd name="T20" fmla="*/ 720725 w 454"/>
                <a:gd name="T21" fmla="*/ 180975 h 1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199">
                  <a:moveTo>
                    <a:pt x="454" y="114"/>
                  </a:moveTo>
                  <a:lnTo>
                    <a:pt x="426" y="171"/>
                  </a:lnTo>
                  <a:lnTo>
                    <a:pt x="312" y="199"/>
                  </a:lnTo>
                  <a:lnTo>
                    <a:pt x="199" y="171"/>
                  </a:lnTo>
                  <a:lnTo>
                    <a:pt x="0" y="29"/>
                  </a:lnTo>
                  <a:lnTo>
                    <a:pt x="29" y="0"/>
                  </a:lnTo>
                  <a:lnTo>
                    <a:pt x="199" y="57"/>
                  </a:lnTo>
                  <a:lnTo>
                    <a:pt x="256" y="86"/>
                  </a:lnTo>
                  <a:lnTo>
                    <a:pt x="284" y="57"/>
                  </a:lnTo>
                  <a:lnTo>
                    <a:pt x="284" y="29"/>
                  </a:lnTo>
                  <a:lnTo>
                    <a:pt x="454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2" name="Freeform 143"/>
            <p:cNvSpPr>
              <a:spLocks/>
            </p:cNvSpPr>
            <p:nvPr/>
          </p:nvSpPr>
          <p:spPr bwMode="auto">
            <a:xfrm>
              <a:off x="5186363" y="3721100"/>
              <a:ext cx="944562" cy="944563"/>
            </a:xfrm>
            <a:custGeom>
              <a:avLst/>
              <a:gdLst>
                <a:gd name="T0" fmla="*/ 900112 w 595"/>
                <a:gd name="T1" fmla="*/ 449263 h 595"/>
                <a:gd name="T2" fmla="*/ 944562 w 595"/>
                <a:gd name="T3" fmla="*/ 539750 h 595"/>
                <a:gd name="T4" fmla="*/ 944562 w 595"/>
                <a:gd name="T5" fmla="*/ 584200 h 595"/>
                <a:gd name="T6" fmla="*/ 900112 w 595"/>
                <a:gd name="T7" fmla="*/ 630238 h 595"/>
                <a:gd name="T8" fmla="*/ 809625 w 595"/>
                <a:gd name="T9" fmla="*/ 584200 h 595"/>
                <a:gd name="T10" fmla="*/ 539750 w 595"/>
                <a:gd name="T11" fmla="*/ 493713 h 595"/>
                <a:gd name="T12" fmla="*/ 493712 w 595"/>
                <a:gd name="T13" fmla="*/ 539750 h 595"/>
                <a:gd name="T14" fmla="*/ 404812 w 595"/>
                <a:gd name="T15" fmla="*/ 539750 h 595"/>
                <a:gd name="T16" fmla="*/ 404812 w 595"/>
                <a:gd name="T17" fmla="*/ 584200 h 595"/>
                <a:gd name="T18" fmla="*/ 539750 w 595"/>
                <a:gd name="T19" fmla="*/ 719138 h 595"/>
                <a:gd name="T20" fmla="*/ 628650 w 595"/>
                <a:gd name="T21" fmla="*/ 719138 h 595"/>
                <a:gd name="T22" fmla="*/ 628650 w 595"/>
                <a:gd name="T23" fmla="*/ 765175 h 595"/>
                <a:gd name="T24" fmla="*/ 539750 w 595"/>
                <a:gd name="T25" fmla="*/ 809625 h 595"/>
                <a:gd name="T26" fmla="*/ 404812 w 595"/>
                <a:gd name="T27" fmla="*/ 719138 h 595"/>
                <a:gd name="T28" fmla="*/ 404812 w 595"/>
                <a:gd name="T29" fmla="*/ 765175 h 595"/>
                <a:gd name="T30" fmla="*/ 314325 w 595"/>
                <a:gd name="T31" fmla="*/ 809625 h 595"/>
                <a:gd name="T32" fmla="*/ 269875 w 595"/>
                <a:gd name="T33" fmla="*/ 944563 h 595"/>
                <a:gd name="T34" fmla="*/ 269875 w 595"/>
                <a:gd name="T35" fmla="*/ 765175 h 595"/>
                <a:gd name="T36" fmla="*/ 179387 w 595"/>
                <a:gd name="T37" fmla="*/ 674688 h 595"/>
                <a:gd name="T38" fmla="*/ 134937 w 595"/>
                <a:gd name="T39" fmla="*/ 765175 h 595"/>
                <a:gd name="T40" fmla="*/ 88900 w 595"/>
                <a:gd name="T41" fmla="*/ 719138 h 595"/>
                <a:gd name="T42" fmla="*/ 44450 w 595"/>
                <a:gd name="T43" fmla="*/ 539750 h 595"/>
                <a:gd name="T44" fmla="*/ 134937 w 595"/>
                <a:gd name="T45" fmla="*/ 404813 h 595"/>
                <a:gd name="T46" fmla="*/ 134937 w 595"/>
                <a:gd name="T47" fmla="*/ 269875 h 595"/>
                <a:gd name="T48" fmla="*/ 0 w 595"/>
                <a:gd name="T49" fmla="*/ 223838 h 595"/>
                <a:gd name="T50" fmla="*/ 0 w 595"/>
                <a:gd name="T51" fmla="*/ 134938 h 595"/>
                <a:gd name="T52" fmla="*/ 179387 w 595"/>
                <a:gd name="T53" fmla="*/ 44450 h 595"/>
                <a:gd name="T54" fmla="*/ 223837 w 595"/>
                <a:gd name="T55" fmla="*/ 44450 h 595"/>
                <a:gd name="T56" fmla="*/ 179387 w 595"/>
                <a:gd name="T57" fmla="*/ 269875 h 595"/>
                <a:gd name="T58" fmla="*/ 223837 w 595"/>
                <a:gd name="T59" fmla="*/ 269875 h 595"/>
                <a:gd name="T60" fmla="*/ 223837 w 595"/>
                <a:gd name="T61" fmla="*/ 358775 h 595"/>
                <a:gd name="T62" fmla="*/ 223837 w 595"/>
                <a:gd name="T63" fmla="*/ 404813 h 595"/>
                <a:gd name="T64" fmla="*/ 358775 w 595"/>
                <a:gd name="T65" fmla="*/ 269875 h 595"/>
                <a:gd name="T66" fmla="*/ 358775 w 595"/>
                <a:gd name="T67" fmla="*/ 179388 h 595"/>
                <a:gd name="T68" fmla="*/ 449262 w 595"/>
                <a:gd name="T69" fmla="*/ 0 h 595"/>
                <a:gd name="T70" fmla="*/ 449262 w 595"/>
                <a:gd name="T71" fmla="*/ 269875 h 595"/>
                <a:gd name="T72" fmla="*/ 584200 w 595"/>
                <a:gd name="T73" fmla="*/ 404813 h 595"/>
                <a:gd name="T74" fmla="*/ 809625 w 595"/>
                <a:gd name="T75" fmla="*/ 493713 h 595"/>
                <a:gd name="T76" fmla="*/ 900112 w 595"/>
                <a:gd name="T77" fmla="*/ 449263 h 59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95" h="595">
                  <a:moveTo>
                    <a:pt x="567" y="283"/>
                  </a:moveTo>
                  <a:lnTo>
                    <a:pt x="595" y="340"/>
                  </a:lnTo>
                  <a:lnTo>
                    <a:pt x="595" y="368"/>
                  </a:lnTo>
                  <a:lnTo>
                    <a:pt x="567" y="397"/>
                  </a:lnTo>
                  <a:lnTo>
                    <a:pt x="510" y="368"/>
                  </a:lnTo>
                  <a:lnTo>
                    <a:pt x="340" y="311"/>
                  </a:lnTo>
                  <a:lnTo>
                    <a:pt x="311" y="340"/>
                  </a:lnTo>
                  <a:lnTo>
                    <a:pt x="255" y="340"/>
                  </a:lnTo>
                  <a:lnTo>
                    <a:pt x="255" y="368"/>
                  </a:lnTo>
                  <a:lnTo>
                    <a:pt x="340" y="453"/>
                  </a:lnTo>
                  <a:lnTo>
                    <a:pt x="396" y="453"/>
                  </a:lnTo>
                  <a:lnTo>
                    <a:pt x="396" y="482"/>
                  </a:lnTo>
                  <a:lnTo>
                    <a:pt x="340" y="510"/>
                  </a:lnTo>
                  <a:lnTo>
                    <a:pt x="255" y="453"/>
                  </a:lnTo>
                  <a:lnTo>
                    <a:pt x="255" y="482"/>
                  </a:lnTo>
                  <a:lnTo>
                    <a:pt x="198" y="510"/>
                  </a:lnTo>
                  <a:lnTo>
                    <a:pt x="170" y="595"/>
                  </a:lnTo>
                  <a:lnTo>
                    <a:pt x="170" y="482"/>
                  </a:lnTo>
                  <a:lnTo>
                    <a:pt x="113" y="425"/>
                  </a:lnTo>
                  <a:lnTo>
                    <a:pt x="85" y="482"/>
                  </a:lnTo>
                  <a:lnTo>
                    <a:pt x="56" y="453"/>
                  </a:lnTo>
                  <a:lnTo>
                    <a:pt x="28" y="340"/>
                  </a:lnTo>
                  <a:lnTo>
                    <a:pt x="85" y="255"/>
                  </a:lnTo>
                  <a:lnTo>
                    <a:pt x="85" y="170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13" y="28"/>
                  </a:lnTo>
                  <a:lnTo>
                    <a:pt x="141" y="28"/>
                  </a:lnTo>
                  <a:lnTo>
                    <a:pt x="113" y="170"/>
                  </a:lnTo>
                  <a:lnTo>
                    <a:pt x="141" y="170"/>
                  </a:lnTo>
                  <a:lnTo>
                    <a:pt x="141" y="226"/>
                  </a:lnTo>
                  <a:lnTo>
                    <a:pt x="141" y="255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283" y="0"/>
                  </a:lnTo>
                  <a:lnTo>
                    <a:pt x="283" y="170"/>
                  </a:lnTo>
                  <a:lnTo>
                    <a:pt x="368" y="255"/>
                  </a:lnTo>
                  <a:lnTo>
                    <a:pt x="510" y="311"/>
                  </a:lnTo>
                  <a:lnTo>
                    <a:pt x="567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3" name="Freeform 144"/>
            <p:cNvSpPr>
              <a:spLocks/>
            </p:cNvSpPr>
            <p:nvPr/>
          </p:nvSpPr>
          <p:spPr bwMode="auto">
            <a:xfrm>
              <a:off x="5591175" y="4260850"/>
              <a:ext cx="404813" cy="225425"/>
            </a:xfrm>
            <a:custGeom>
              <a:avLst/>
              <a:gdLst>
                <a:gd name="T0" fmla="*/ 360363 w 255"/>
                <a:gd name="T1" fmla="*/ 225425 h 142"/>
                <a:gd name="T2" fmla="*/ 223838 w 255"/>
                <a:gd name="T3" fmla="*/ 225425 h 142"/>
                <a:gd name="T4" fmla="*/ 223838 w 255"/>
                <a:gd name="T5" fmla="*/ 179388 h 142"/>
                <a:gd name="T6" fmla="*/ 134938 w 255"/>
                <a:gd name="T7" fmla="*/ 179388 h 142"/>
                <a:gd name="T8" fmla="*/ 0 w 255"/>
                <a:gd name="T9" fmla="*/ 44450 h 142"/>
                <a:gd name="T10" fmla="*/ 0 w 255"/>
                <a:gd name="T11" fmla="*/ 0 h 142"/>
                <a:gd name="T12" fmla="*/ 88900 w 255"/>
                <a:gd name="T13" fmla="*/ 0 h 142"/>
                <a:gd name="T14" fmla="*/ 404813 w 255"/>
                <a:gd name="T15" fmla="*/ 225425 h 142"/>
                <a:gd name="T16" fmla="*/ 360363 w 255"/>
                <a:gd name="T17" fmla="*/ 225425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5" h="142">
                  <a:moveTo>
                    <a:pt x="227" y="142"/>
                  </a:moveTo>
                  <a:lnTo>
                    <a:pt x="141" y="142"/>
                  </a:lnTo>
                  <a:lnTo>
                    <a:pt x="141" y="113"/>
                  </a:lnTo>
                  <a:lnTo>
                    <a:pt x="85" y="113"/>
                  </a:lnTo>
                  <a:lnTo>
                    <a:pt x="0" y="28"/>
                  </a:lnTo>
                  <a:lnTo>
                    <a:pt x="0" y="0"/>
                  </a:lnTo>
                  <a:lnTo>
                    <a:pt x="56" y="0"/>
                  </a:lnTo>
                  <a:lnTo>
                    <a:pt x="255" y="142"/>
                  </a:lnTo>
                  <a:lnTo>
                    <a:pt x="227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4" name="Freeform 145"/>
            <p:cNvSpPr>
              <a:spLocks/>
            </p:cNvSpPr>
            <p:nvPr/>
          </p:nvSpPr>
          <p:spPr bwMode="auto">
            <a:xfrm>
              <a:off x="5770563" y="3586163"/>
              <a:ext cx="450850" cy="449262"/>
            </a:xfrm>
            <a:custGeom>
              <a:avLst/>
              <a:gdLst>
                <a:gd name="T0" fmla="*/ 315913 w 284"/>
                <a:gd name="T1" fmla="*/ 449262 h 283"/>
                <a:gd name="T2" fmla="*/ 315913 w 284"/>
                <a:gd name="T3" fmla="*/ 269875 h 283"/>
                <a:gd name="T4" fmla="*/ 450850 w 284"/>
                <a:gd name="T5" fmla="*/ 223837 h 283"/>
                <a:gd name="T6" fmla="*/ 360363 w 284"/>
                <a:gd name="T7" fmla="*/ 179387 h 283"/>
                <a:gd name="T8" fmla="*/ 360363 w 284"/>
                <a:gd name="T9" fmla="*/ 134937 h 283"/>
                <a:gd name="T10" fmla="*/ 269875 w 284"/>
                <a:gd name="T11" fmla="*/ 44450 h 283"/>
                <a:gd name="T12" fmla="*/ 134938 w 284"/>
                <a:gd name="T13" fmla="*/ 0 h 283"/>
                <a:gd name="T14" fmla="*/ 90488 w 284"/>
                <a:gd name="T15" fmla="*/ 88900 h 283"/>
                <a:gd name="T16" fmla="*/ 44450 w 284"/>
                <a:gd name="T17" fmla="*/ 88900 h 283"/>
                <a:gd name="T18" fmla="*/ 0 w 284"/>
                <a:gd name="T19" fmla="*/ 223837 h 283"/>
                <a:gd name="T20" fmla="*/ 0 w 284"/>
                <a:gd name="T21" fmla="*/ 314325 h 283"/>
                <a:gd name="T22" fmla="*/ 225425 w 284"/>
                <a:gd name="T23" fmla="*/ 314325 h 283"/>
                <a:gd name="T24" fmla="*/ 315913 w 284"/>
                <a:gd name="T25" fmla="*/ 449262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283">
                  <a:moveTo>
                    <a:pt x="199" y="283"/>
                  </a:moveTo>
                  <a:lnTo>
                    <a:pt x="199" y="170"/>
                  </a:lnTo>
                  <a:lnTo>
                    <a:pt x="284" y="141"/>
                  </a:lnTo>
                  <a:lnTo>
                    <a:pt x="227" y="113"/>
                  </a:lnTo>
                  <a:lnTo>
                    <a:pt x="227" y="85"/>
                  </a:lnTo>
                  <a:lnTo>
                    <a:pt x="170" y="28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28" y="56"/>
                  </a:lnTo>
                  <a:lnTo>
                    <a:pt x="0" y="141"/>
                  </a:lnTo>
                  <a:lnTo>
                    <a:pt x="0" y="198"/>
                  </a:lnTo>
                  <a:lnTo>
                    <a:pt x="142" y="198"/>
                  </a:lnTo>
                  <a:lnTo>
                    <a:pt x="199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5" name="Freeform 146"/>
            <p:cNvSpPr>
              <a:spLocks/>
            </p:cNvSpPr>
            <p:nvPr/>
          </p:nvSpPr>
          <p:spPr bwMode="auto">
            <a:xfrm>
              <a:off x="6265863" y="2595563"/>
              <a:ext cx="674687" cy="495300"/>
            </a:xfrm>
            <a:custGeom>
              <a:avLst/>
              <a:gdLst>
                <a:gd name="T0" fmla="*/ 404812 w 425"/>
                <a:gd name="T1" fmla="*/ 0 h 312"/>
                <a:gd name="T2" fmla="*/ 674687 w 425"/>
                <a:gd name="T3" fmla="*/ 225425 h 312"/>
                <a:gd name="T4" fmla="*/ 630237 w 425"/>
                <a:gd name="T5" fmla="*/ 314325 h 312"/>
                <a:gd name="T6" fmla="*/ 449262 w 425"/>
                <a:gd name="T7" fmla="*/ 360363 h 312"/>
                <a:gd name="T8" fmla="*/ 404812 w 425"/>
                <a:gd name="T9" fmla="*/ 449263 h 312"/>
                <a:gd name="T10" fmla="*/ 269875 w 425"/>
                <a:gd name="T11" fmla="*/ 495300 h 312"/>
                <a:gd name="T12" fmla="*/ 314325 w 425"/>
                <a:gd name="T13" fmla="*/ 269875 h 312"/>
                <a:gd name="T14" fmla="*/ 269875 w 425"/>
                <a:gd name="T15" fmla="*/ 179388 h 312"/>
                <a:gd name="T16" fmla="*/ 134937 w 425"/>
                <a:gd name="T17" fmla="*/ 225425 h 312"/>
                <a:gd name="T18" fmla="*/ 0 w 425"/>
                <a:gd name="T19" fmla="*/ 90488 h 312"/>
                <a:gd name="T20" fmla="*/ 90487 w 425"/>
                <a:gd name="T21" fmla="*/ 90488 h 312"/>
                <a:gd name="T22" fmla="*/ 134937 w 425"/>
                <a:gd name="T23" fmla="*/ 44450 h 312"/>
                <a:gd name="T24" fmla="*/ 225425 w 425"/>
                <a:gd name="T25" fmla="*/ 90488 h 312"/>
                <a:gd name="T26" fmla="*/ 404812 w 425"/>
                <a:gd name="T27" fmla="*/ 0 h 3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25" h="312">
                  <a:moveTo>
                    <a:pt x="255" y="0"/>
                  </a:moveTo>
                  <a:lnTo>
                    <a:pt x="425" y="142"/>
                  </a:lnTo>
                  <a:lnTo>
                    <a:pt x="397" y="198"/>
                  </a:lnTo>
                  <a:lnTo>
                    <a:pt x="283" y="227"/>
                  </a:lnTo>
                  <a:lnTo>
                    <a:pt x="255" y="283"/>
                  </a:lnTo>
                  <a:lnTo>
                    <a:pt x="170" y="312"/>
                  </a:lnTo>
                  <a:lnTo>
                    <a:pt x="198" y="170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42" y="57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6" name="Freeform 147"/>
            <p:cNvSpPr>
              <a:spLocks/>
            </p:cNvSpPr>
            <p:nvPr/>
          </p:nvSpPr>
          <p:spPr bwMode="auto">
            <a:xfrm>
              <a:off x="5905500" y="2144713"/>
              <a:ext cx="765175" cy="541337"/>
            </a:xfrm>
            <a:custGeom>
              <a:avLst/>
              <a:gdLst>
                <a:gd name="T0" fmla="*/ 765175 w 482"/>
                <a:gd name="T1" fmla="*/ 450850 h 341"/>
                <a:gd name="T2" fmla="*/ 360363 w 482"/>
                <a:gd name="T3" fmla="*/ 0 h 341"/>
                <a:gd name="T4" fmla="*/ 269875 w 482"/>
                <a:gd name="T5" fmla="*/ 90487 h 341"/>
                <a:gd name="T6" fmla="*/ 134938 w 482"/>
                <a:gd name="T7" fmla="*/ 90487 h 341"/>
                <a:gd name="T8" fmla="*/ 134938 w 482"/>
                <a:gd name="T9" fmla="*/ 180975 h 341"/>
                <a:gd name="T10" fmla="*/ 46038 w 482"/>
                <a:gd name="T11" fmla="*/ 180975 h 341"/>
                <a:gd name="T12" fmla="*/ 90488 w 482"/>
                <a:gd name="T13" fmla="*/ 269875 h 341"/>
                <a:gd name="T14" fmla="*/ 0 w 482"/>
                <a:gd name="T15" fmla="*/ 360362 h 341"/>
                <a:gd name="T16" fmla="*/ 0 w 482"/>
                <a:gd name="T17" fmla="*/ 541337 h 341"/>
                <a:gd name="T18" fmla="*/ 90488 w 482"/>
                <a:gd name="T19" fmla="*/ 541337 h 341"/>
                <a:gd name="T20" fmla="*/ 134938 w 482"/>
                <a:gd name="T21" fmla="*/ 406400 h 341"/>
                <a:gd name="T22" fmla="*/ 225425 w 482"/>
                <a:gd name="T23" fmla="*/ 495300 h 341"/>
                <a:gd name="T24" fmla="*/ 360363 w 482"/>
                <a:gd name="T25" fmla="*/ 495300 h 341"/>
                <a:gd name="T26" fmla="*/ 360363 w 482"/>
                <a:gd name="T27" fmla="*/ 541337 h 341"/>
                <a:gd name="T28" fmla="*/ 450850 w 482"/>
                <a:gd name="T29" fmla="*/ 541337 h 341"/>
                <a:gd name="T30" fmla="*/ 495300 w 482"/>
                <a:gd name="T31" fmla="*/ 495300 h 341"/>
                <a:gd name="T32" fmla="*/ 585788 w 482"/>
                <a:gd name="T33" fmla="*/ 541337 h 341"/>
                <a:gd name="T34" fmla="*/ 765175 w 482"/>
                <a:gd name="T35" fmla="*/ 450850 h 3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82" h="341">
                  <a:moveTo>
                    <a:pt x="482" y="284"/>
                  </a:moveTo>
                  <a:lnTo>
                    <a:pt x="227" y="0"/>
                  </a:lnTo>
                  <a:lnTo>
                    <a:pt x="170" y="57"/>
                  </a:lnTo>
                  <a:lnTo>
                    <a:pt x="85" y="57"/>
                  </a:lnTo>
                  <a:lnTo>
                    <a:pt x="85" y="114"/>
                  </a:lnTo>
                  <a:lnTo>
                    <a:pt x="29" y="114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85" y="256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27" y="341"/>
                  </a:lnTo>
                  <a:lnTo>
                    <a:pt x="284" y="341"/>
                  </a:lnTo>
                  <a:lnTo>
                    <a:pt x="312" y="312"/>
                  </a:lnTo>
                  <a:lnTo>
                    <a:pt x="369" y="341"/>
                  </a:lnTo>
                  <a:lnTo>
                    <a:pt x="482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7" name="Freeform 148"/>
            <p:cNvSpPr>
              <a:spLocks/>
            </p:cNvSpPr>
            <p:nvPr/>
          </p:nvSpPr>
          <p:spPr bwMode="auto">
            <a:xfrm>
              <a:off x="6221413" y="2686050"/>
              <a:ext cx="358775" cy="493713"/>
            </a:xfrm>
            <a:custGeom>
              <a:avLst/>
              <a:gdLst>
                <a:gd name="T0" fmla="*/ 314325 w 226"/>
                <a:gd name="T1" fmla="*/ 404813 h 311"/>
                <a:gd name="T2" fmla="*/ 314325 w 226"/>
                <a:gd name="T3" fmla="*/ 449263 h 311"/>
                <a:gd name="T4" fmla="*/ 179388 w 226"/>
                <a:gd name="T5" fmla="*/ 493713 h 311"/>
                <a:gd name="T6" fmla="*/ 88900 w 226"/>
                <a:gd name="T7" fmla="*/ 449263 h 311"/>
                <a:gd name="T8" fmla="*/ 88900 w 226"/>
                <a:gd name="T9" fmla="*/ 404813 h 311"/>
                <a:gd name="T10" fmla="*/ 0 w 226"/>
                <a:gd name="T11" fmla="*/ 314325 h 311"/>
                <a:gd name="T12" fmla="*/ 0 w 226"/>
                <a:gd name="T13" fmla="*/ 223838 h 311"/>
                <a:gd name="T14" fmla="*/ 44450 w 226"/>
                <a:gd name="T15" fmla="*/ 179388 h 311"/>
                <a:gd name="T16" fmla="*/ 44450 w 226"/>
                <a:gd name="T17" fmla="*/ 0 h 311"/>
                <a:gd name="T18" fmla="*/ 179388 w 226"/>
                <a:gd name="T19" fmla="*/ 134938 h 311"/>
                <a:gd name="T20" fmla="*/ 314325 w 226"/>
                <a:gd name="T21" fmla="*/ 88900 h 311"/>
                <a:gd name="T22" fmla="*/ 358775 w 226"/>
                <a:gd name="T23" fmla="*/ 179388 h 311"/>
                <a:gd name="T24" fmla="*/ 314325 w 226"/>
                <a:gd name="T25" fmla="*/ 404813 h 3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" h="311">
                  <a:moveTo>
                    <a:pt x="198" y="255"/>
                  </a:moveTo>
                  <a:lnTo>
                    <a:pt x="198" y="283"/>
                  </a:lnTo>
                  <a:lnTo>
                    <a:pt x="113" y="311"/>
                  </a:lnTo>
                  <a:lnTo>
                    <a:pt x="56" y="283"/>
                  </a:lnTo>
                  <a:lnTo>
                    <a:pt x="56" y="255"/>
                  </a:lnTo>
                  <a:lnTo>
                    <a:pt x="0" y="198"/>
                  </a:lnTo>
                  <a:lnTo>
                    <a:pt x="0" y="141"/>
                  </a:lnTo>
                  <a:lnTo>
                    <a:pt x="28" y="113"/>
                  </a:lnTo>
                  <a:lnTo>
                    <a:pt x="28" y="0"/>
                  </a:lnTo>
                  <a:lnTo>
                    <a:pt x="113" y="85"/>
                  </a:lnTo>
                  <a:lnTo>
                    <a:pt x="198" y="56"/>
                  </a:lnTo>
                  <a:lnTo>
                    <a:pt x="226" y="113"/>
                  </a:lnTo>
                  <a:lnTo>
                    <a:pt x="198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8" name="Freeform 149"/>
            <p:cNvSpPr>
              <a:spLocks/>
            </p:cNvSpPr>
            <p:nvPr/>
          </p:nvSpPr>
          <p:spPr bwMode="auto">
            <a:xfrm>
              <a:off x="5410200" y="1379538"/>
              <a:ext cx="855663" cy="990600"/>
            </a:xfrm>
            <a:custGeom>
              <a:avLst/>
              <a:gdLst>
                <a:gd name="T0" fmla="*/ 855663 w 539"/>
                <a:gd name="T1" fmla="*/ 765175 h 624"/>
                <a:gd name="T2" fmla="*/ 541338 w 539"/>
                <a:gd name="T3" fmla="*/ 406400 h 624"/>
                <a:gd name="T4" fmla="*/ 315913 w 539"/>
                <a:gd name="T5" fmla="*/ 0 h 624"/>
                <a:gd name="T6" fmla="*/ 269875 w 539"/>
                <a:gd name="T7" fmla="*/ 90488 h 624"/>
                <a:gd name="T8" fmla="*/ 225425 w 539"/>
                <a:gd name="T9" fmla="*/ 46038 h 624"/>
                <a:gd name="T10" fmla="*/ 180975 w 539"/>
                <a:gd name="T11" fmla="*/ 134938 h 624"/>
                <a:gd name="T12" fmla="*/ 225425 w 539"/>
                <a:gd name="T13" fmla="*/ 180975 h 624"/>
                <a:gd name="T14" fmla="*/ 180975 w 539"/>
                <a:gd name="T15" fmla="*/ 360363 h 624"/>
                <a:gd name="T16" fmla="*/ 90488 w 539"/>
                <a:gd name="T17" fmla="*/ 360363 h 624"/>
                <a:gd name="T18" fmla="*/ 46038 w 539"/>
                <a:gd name="T19" fmla="*/ 450850 h 624"/>
                <a:gd name="T20" fmla="*/ 46038 w 539"/>
                <a:gd name="T21" fmla="*/ 541338 h 624"/>
                <a:gd name="T22" fmla="*/ 0 w 539"/>
                <a:gd name="T23" fmla="*/ 585788 h 624"/>
                <a:gd name="T24" fmla="*/ 90488 w 539"/>
                <a:gd name="T25" fmla="*/ 676275 h 624"/>
                <a:gd name="T26" fmla="*/ 225425 w 539"/>
                <a:gd name="T27" fmla="*/ 720725 h 624"/>
                <a:gd name="T28" fmla="*/ 180975 w 539"/>
                <a:gd name="T29" fmla="*/ 811213 h 624"/>
                <a:gd name="T30" fmla="*/ 269875 w 539"/>
                <a:gd name="T31" fmla="*/ 900113 h 624"/>
                <a:gd name="T32" fmla="*/ 315913 w 539"/>
                <a:gd name="T33" fmla="*/ 855663 h 624"/>
                <a:gd name="T34" fmla="*/ 315913 w 539"/>
                <a:gd name="T35" fmla="*/ 990600 h 624"/>
                <a:gd name="T36" fmla="*/ 360363 w 539"/>
                <a:gd name="T37" fmla="*/ 946150 h 624"/>
                <a:gd name="T38" fmla="*/ 541338 w 539"/>
                <a:gd name="T39" fmla="*/ 946150 h 624"/>
                <a:gd name="T40" fmla="*/ 630238 w 539"/>
                <a:gd name="T41" fmla="*/ 946150 h 624"/>
                <a:gd name="T42" fmla="*/ 630238 w 539"/>
                <a:gd name="T43" fmla="*/ 855663 h 624"/>
                <a:gd name="T44" fmla="*/ 720725 w 539"/>
                <a:gd name="T45" fmla="*/ 855663 h 624"/>
                <a:gd name="T46" fmla="*/ 765175 w 539"/>
                <a:gd name="T47" fmla="*/ 855663 h 624"/>
                <a:gd name="T48" fmla="*/ 855663 w 539"/>
                <a:gd name="T49" fmla="*/ 765175 h 6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39" h="624">
                  <a:moveTo>
                    <a:pt x="539" y="482"/>
                  </a:moveTo>
                  <a:lnTo>
                    <a:pt x="341" y="256"/>
                  </a:lnTo>
                  <a:lnTo>
                    <a:pt x="199" y="0"/>
                  </a:lnTo>
                  <a:lnTo>
                    <a:pt x="170" y="57"/>
                  </a:lnTo>
                  <a:lnTo>
                    <a:pt x="142" y="29"/>
                  </a:lnTo>
                  <a:lnTo>
                    <a:pt x="114" y="85"/>
                  </a:lnTo>
                  <a:lnTo>
                    <a:pt x="142" y="114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29" y="284"/>
                  </a:lnTo>
                  <a:lnTo>
                    <a:pt x="29" y="341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142" y="454"/>
                  </a:lnTo>
                  <a:lnTo>
                    <a:pt x="114" y="511"/>
                  </a:lnTo>
                  <a:lnTo>
                    <a:pt x="170" y="567"/>
                  </a:lnTo>
                  <a:lnTo>
                    <a:pt x="199" y="539"/>
                  </a:lnTo>
                  <a:lnTo>
                    <a:pt x="199" y="624"/>
                  </a:lnTo>
                  <a:lnTo>
                    <a:pt x="227" y="596"/>
                  </a:lnTo>
                  <a:lnTo>
                    <a:pt x="341" y="596"/>
                  </a:lnTo>
                  <a:lnTo>
                    <a:pt x="397" y="596"/>
                  </a:lnTo>
                  <a:lnTo>
                    <a:pt x="397" y="539"/>
                  </a:lnTo>
                  <a:lnTo>
                    <a:pt x="454" y="539"/>
                  </a:lnTo>
                  <a:lnTo>
                    <a:pt x="482" y="539"/>
                  </a:lnTo>
                  <a:lnTo>
                    <a:pt x="539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9" name="Freeform 150"/>
            <p:cNvSpPr>
              <a:spLocks/>
            </p:cNvSpPr>
            <p:nvPr/>
          </p:nvSpPr>
          <p:spPr bwMode="auto">
            <a:xfrm>
              <a:off x="4375150" y="1200150"/>
              <a:ext cx="855663" cy="450850"/>
            </a:xfrm>
            <a:custGeom>
              <a:avLst/>
              <a:gdLst>
                <a:gd name="T0" fmla="*/ 0 w 539"/>
                <a:gd name="T1" fmla="*/ 179388 h 284"/>
                <a:gd name="T2" fmla="*/ 180975 w 539"/>
                <a:gd name="T3" fmla="*/ 44450 h 284"/>
                <a:gd name="T4" fmla="*/ 315913 w 539"/>
                <a:gd name="T5" fmla="*/ 134938 h 284"/>
                <a:gd name="T6" fmla="*/ 360363 w 539"/>
                <a:gd name="T7" fmla="*/ 44450 h 284"/>
                <a:gd name="T8" fmla="*/ 539750 w 539"/>
                <a:gd name="T9" fmla="*/ 44450 h 284"/>
                <a:gd name="T10" fmla="*/ 630238 w 539"/>
                <a:gd name="T11" fmla="*/ 0 h 284"/>
                <a:gd name="T12" fmla="*/ 676275 w 539"/>
                <a:gd name="T13" fmla="*/ 44450 h 284"/>
                <a:gd name="T14" fmla="*/ 720725 w 539"/>
                <a:gd name="T15" fmla="*/ 0 h 284"/>
                <a:gd name="T16" fmla="*/ 855663 w 539"/>
                <a:gd name="T17" fmla="*/ 90488 h 284"/>
                <a:gd name="T18" fmla="*/ 855663 w 539"/>
                <a:gd name="T19" fmla="*/ 269875 h 284"/>
                <a:gd name="T20" fmla="*/ 765175 w 539"/>
                <a:gd name="T21" fmla="*/ 404813 h 284"/>
                <a:gd name="T22" fmla="*/ 811213 w 539"/>
                <a:gd name="T23" fmla="*/ 450850 h 284"/>
                <a:gd name="T24" fmla="*/ 630238 w 539"/>
                <a:gd name="T25" fmla="*/ 450850 h 284"/>
                <a:gd name="T26" fmla="*/ 404813 w 539"/>
                <a:gd name="T27" fmla="*/ 404813 h 284"/>
                <a:gd name="T28" fmla="*/ 360363 w 539"/>
                <a:gd name="T29" fmla="*/ 269875 h 284"/>
                <a:gd name="T30" fmla="*/ 90488 w 539"/>
                <a:gd name="T31" fmla="*/ 360363 h 284"/>
                <a:gd name="T32" fmla="*/ 0 w 539"/>
                <a:gd name="T33" fmla="*/ 179388 h 2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9" h="284">
                  <a:moveTo>
                    <a:pt x="0" y="113"/>
                  </a:moveTo>
                  <a:lnTo>
                    <a:pt x="114" y="28"/>
                  </a:lnTo>
                  <a:lnTo>
                    <a:pt x="199" y="85"/>
                  </a:lnTo>
                  <a:lnTo>
                    <a:pt x="227" y="28"/>
                  </a:lnTo>
                  <a:lnTo>
                    <a:pt x="340" y="28"/>
                  </a:lnTo>
                  <a:lnTo>
                    <a:pt x="397" y="0"/>
                  </a:lnTo>
                  <a:lnTo>
                    <a:pt x="426" y="28"/>
                  </a:lnTo>
                  <a:lnTo>
                    <a:pt x="454" y="0"/>
                  </a:lnTo>
                  <a:lnTo>
                    <a:pt x="539" y="57"/>
                  </a:lnTo>
                  <a:lnTo>
                    <a:pt x="539" y="170"/>
                  </a:lnTo>
                  <a:lnTo>
                    <a:pt x="482" y="255"/>
                  </a:lnTo>
                  <a:lnTo>
                    <a:pt x="511" y="284"/>
                  </a:lnTo>
                  <a:lnTo>
                    <a:pt x="397" y="284"/>
                  </a:lnTo>
                  <a:lnTo>
                    <a:pt x="255" y="255"/>
                  </a:lnTo>
                  <a:lnTo>
                    <a:pt x="227" y="170"/>
                  </a:lnTo>
                  <a:lnTo>
                    <a:pt x="57" y="22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0" name="Freeform 151"/>
            <p:cNvSpPr>
              <a:spLocks/>
            </p:cNvSpPr>
            <p:nvPr/>
          </p:nvSpPr>
          <p:spPr bwMode="auto">
            <a:xfrm>
              <a:off x="5140325" y="1379538"/>
              <a:ext cx="495300" cy="541337"/>
            </a:xfrm>
            <a:custGeom>
              <a:avLst/>
              <a:gdLst>
                <a:gd name="T0" fmla="*/ 450850 w 312"/>
                <a:gd name="T1" fmla="*/ 134937 h 341"/>
                <a:gd name="T2" fmla="*/ 450850 w 312"/>
                <a:gd name="T3" fmla="*/ 46037 h 341"/>
                <a:gd name="T4" fmla="*/ 269875 w 312"/>
                <a:gd name="T5" fmla="*/ 0 h 341"/>
                <a:gd name="T6" fmla="*/ 180975 w 312"/>
                <a:gd name="T7" fmla="*/ 90487 h 341"/>
                <a:gd name="T8" fmla="*/ 90488 w 312"/>
                <a:gd name="T9" fmla="*/ 90487 h 341"/>
                <a:gd name="T10" fmla="*/ 0 w 312"/>
                <a:gd name="T11" fmla="*/ 225425 h 341"/>
                <a:gd name="T12" fmla="*/ 46038 w 312"/>
                <a:gd name="T13" fmla="*/ 271462 h 341"/>
                <a:gd name="T14" fmla="*/ 90488 w 312"/>
                <a:gd name="T15" fmla="*/ 406400 h 341"/>
                <a:gd name="T16" fmla="*/ 90488 w 312"/>
                <a:gd name="T17" fmla="*/ 495300 h 341"/>
                <a:gd name="T18" fmla="*/ 134938 w 312"/>
                <a:gd name="T19" fmla="*/ 495300 h 341"/>
                <a:gd name="T20" fmla="*/ 180975 w 312"/>
                <a:gd name="T21" fmla="*/ 450850 h 341"/>
                <a:gd name="T22" fmla="*/ 225425 w 312"/>
                <a:gd name="T23" fmla="*/ 450850 h 341"/>
                <a:gd name="T24" fmla="*/ 315913 w 312"/>
                <a:gd name="T25" fmla="*/ 541337 h 341"/>
                <a:gd name="T26" fmla="*/ 315913 w 312"/>
                <a:gd name="T27" fmla="*/ 450850 h 341"/>
                <a:gd name="T28" fmla="*/ 360363 w 312"/>
                <a:gd name="T29" fmla="*/ 360362 h 341"/>
                <a:gd name="T30" fmla="*/ 450850 w 312"/>
                <a:gd name="T31" fmla="*/ 360362 h 341"/>
                <a:gd name="T32" fmla="*/ 495300 w 312"/>
                <a:gd name="T33" fmla="*/ 180975 h 341"/>
                <a:gd name="T34" fmla="*/ 450850 w 312"/>
                <a:gd name="T35" fmla="*/ 134937 h 3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12" h="341">
                  <a:moveTo>
                    <a:pt x="284" y="85"/>
                  </a:moveTo>
                  <a:lnTo>
                    <a:pt x="284" y="29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0" y="142"/>
                  </a:lnTo>
                  <a:lnTo>
                    <a:pt x="29" y="171"/>
                  </a:lnTo>
                  <a:lnTo>
                    <a:pt x="57" y="256"/>
                  </a:lnTo>
                  <a:lnTo>
                    <a:pt x="57" y="312"/>
                  </a:lnTo>
                  <a:lnTo>
                    <a:pt x="85" y="312"/>
                  </a:lnTo>
                  <a:lnTo>
                    <a:pt x="114" y="284"/>
                  </a:lnTo>
                  <a:lnTo>
                    <a:pt x="142" y="284"/>
                  </a:lnTo>
                  <a:lnTo>
                    <a:pt x="199" y="341"/>
                  </a:lnTo>
                  <a:lnTo>
                    <a:pt x="199" y="28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312" y="114"/>
                  </a:lnTo>
                  <a:lnTo>
                    <a:pt x="284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1" name="Freeform 152"/>
            <p:cNvSpPr>
              <a:spLocks/>
            </p:cNvSpPr>
            <p:nvPr/>
          </p:nvSpPr>
          <p:spPr bwMode="auto">
            <a:xfrm>
              <a:off x="5770563" y="2551113"/>
              <a:ext cx="539750" cy="763587"/>
            </a:xfrm>
            <a:custGeom>
              <a:avLst/>
              <a:gdLst>
                <a:gd name="T0" fmla="*/ 180975 w 340"/>
                <a:gd name="T1" fmla="*/ 719137 h 481"/>
                <a:gd name="T2" fmla="*/ 225425 w 340"/>
                <a:gd name="T3" fmla="*/ 674687 h 481"/>
                <a:gd name="T4" fmla="*/ 134938 w 340"/>
                <a:gd name="T5" fmla="*/ 449262 h 481"/>
                <a:gd name="T6" fmla="*/ 0 w 340"/>
                <a:gd name="T7" fmla="*/ 449262 h 481"/>
                <a:gd name="T8" fmla="*/ 90488 w 340"/>
                <a:gd name="T9" fmla="*/ 358775 h 481"/>
                <a:gd name="T10" fmla="*/ 90488 w 340"/>
                <a:gd name="T11" fmla="*/ 179387 h 481"/>
                <a:gd name="T12" fmla="*/ 134938 w 340"/>
                <a:gd name="T13" fmla="*/ 134937 h 481"/>
                <a:gd name="T14" fmla="*/ 225425 w 340"/>
                <a:gd name="T15" fmla="*/ 134937 h 481"/>
                <a:gd name="T16" fmla="*/ 269875 w 340"/>
                <a:gd name="T17" fmla="*/ 0 h 481"/>
                <a:gd name="T18" fmla="*/ 360363 w 340"/>
                <a:gd name="T19" fmla="*/ 88900 h 481"/>
                <a:gd name="T20" fmla="*/ 495300 w 340"/>
                <a:gd name="T21" fmla="*/ 88900 h 481"/>
                <a:gd name="T22" fmla="*/ 495300 w 340"/>
                <a:gd name="T23" fmla="*/ 314325 h 481"/>
                <a:gd name="T24" fmla="*/ 450850 w 340"/>
                <a:gd name="T25" fmla="*/ 358775 h 481"/>
                <a:gd name="T26" fmla="*/ 450850 w 340"/>
                <a:gd name="T27" fmla="*/ 449262 h 481"/>
                <a:gd name="T28" fmla="*/ 539750 w 340"/>
                <a:gd name="T29" fmla="*/ 539750 h 481"/>
                <a:gd name="T30" fmla="*/ 539750 w 340"/>
                <a:gd name="T31" fmla="*/ 584200 h 481"/>
                <a:gd name="T32" fmla="*/ 539750 w 340"/>
                <a:gd name="T33" fmla="*/ 719137 h 481"/>
                <a:gd name="T34" fmla="*/ 495300 w 340"/>
                <a:gd name="T35" fmla="*/ 763587 h 481"/>
                <a:gd name="T36" fmla="*/ 450850 w 340"/>
                <a:gd name="T37" fmla="*/ 763587 h 481"/>
                <a:gd name="T38" fmla="*/ 404813 w 340"/>
                <a:gd name="T39" fmla="*/ 674687 h 481"/>
                <a:gd name="T40" fmla="*/ 315913 w 340"/>
                <a:gd name="T41" fmla="*/ 674687 h 481"/>
                <a:gd name="T42" fmla="*/ 180975 w 340"/>
                <a:gd name="T43" fmla="*/ 719137 h 48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40" h="481">
                  <a:moveTo>
                    <a:pt x="114" y="453"/>
                  </a:moveTo>
                  <a:lnTo>
                    <a:pt x="142" y="425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57" y="226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42" y="85"/>
                  </a:lnTo>
                  <a:lnTo>
                    <a:pt x="170" y="0"/>
                  </a:lnTo>
                  <a:lnTo>
                    <a:pt x="227" y="56"/>
                  </a:lnTo>
                  <a:lnTo>
                    <a:pt x="312" y="56"/>
                  </a:lnTo>
                  <a:lnTo>
                    <a:pt x="312" y="198"/>
                  </a:lnTo>
                  <a:lnTo>
                    <a:pt x="284" y="226"/>
                  </a:lnTo>
                  <a:lnTo>
                    <a:pt x="284" y="283"/>
                  </a:lnTo>
                  <a:lnTo>
                    <a:pt x="340" y="340"/>
                  </a:lnTo>
                  <a:lnTo>
                    <a:pt x="340" y="368"/>
                  </a:lnTo>
                  <a:lnTo>
                    <a:pt x="340" y="453"/>
                  </a:lnTo>
                  <a:lnTo>
                    <a:pt x="312" y="481"/>
                  </a:lnTo>
                  <a:lnTo>
                    <a:pt x="284" y="481"/>
                  </a:lnTo>
                  <a:lnTo>
                    <a:pt x="255" y="425"/>
                  </a:lnTo>
                  <a:lnTo>
                    <a:pt x="199" y="425"/>
                  </a:lnTo>
                  <a:lnTo>
                    <a:pt x="114" y="45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2" name="Freeform 153"/>
            <p:cNvSpPr>
              <a:spLocks/>
            </p:cNvSpPr>
            <p:nvPr/>
          </p:nvSpPr>
          <p:spPr bwMode="auto">
            <a:xfrm>
              <a:off x="5275263" y="2190750"/>
              <a:ext cx="720725" cy="584200"/>
            </a:xfrm>
            <a:custGeom>
              <a:avLst/>
              <a:gdLst>
                <a:gd name="T0" fmla="*/ 134938 w 454"/>
                <a:gd name="T1" fmla="*/ 584200 h 368"/>
                <a:gd name="T2" fmla="*/ 46038 w 454"/>
                <a:gd name="T3" fmla="*/ 539750 h 368"/>
                <a:gd name="T4" fmla="*/ 0 w 454"/>
                <a:gd name="T5" fmla="*/ 449263 h 368"/>
                <a:gd name="T6" fmla="*/ 0 w 454"/>
                <a:gd name="T7" fmla="*/ 314325 h 368"/>
                <a:gd name="T8" fmla="*/ 46038 w 454"/>
                <a:gd name="T9" fmla="*/ 269875 h 368"/>
                <a:gd name="T10" fmla="*/ 0 w 454"/>
                <a:gd name="T11" fmla="*/ 223838 h 368"/>
                <a:gd name="T12" fmla="*/ 0 w 454"/>
                <a:gd name="T13" fmla="*/ 134938 h 368"/>
                <a:gd name="T14" fmla="*/ 134938 w 454"/>
                <a:gd name="T15" fmla="*/ 0 h 368"/>
                <a:gd name="T16" fmla="*/ 315913 w 454"/>
                <a:gd name="T17" fmla="*/ 0 h 368"/>
                <a:gd name="T18" fmla="*/ 404813 w 454"/>
                <a:gd name="T19" fmla="*/ 88900 h 368"/>
                <a:gd name="T20" fmla="*/ 450850 w 454"/>
                <a:gd name="T21" fmla="*/ 44450 h 368"/>
                <a:gd name="T22" fmla="*/ 450850 w 454"/>
                <a:gd name="T23" fmla="*/ 179388 h 368"/>
                <a:gd name="T24" fmla="*/ 495300 w 454"/>
                <a:gd name="T25" fmla="*/ 134938 h 368"/>
                <a:gd name="T26" fmla="*/ 676275 w 454"/>
                <a:gd name="T27" fmla="*/ 134938 h 368"/>
                <a:gd name="T28" fmla="*/ 720725 w 454"/>
                <a:gd name="T29" fmla="*/ 223838 h 368"/>
                <a:gd name="T30" fmla="*/ 630238 w 454"/>
                <a:gd name="T31" fmla="*/ 314325 h 368"/>
                <a:gd name="T32" fmla="*/ 630238 w 454"/>
                <a:gd name="T33" fmla="*/ 495300 h 368"/>
                <a:gd name="T34" fmla="*/ 495300 w 454"/>
                <a:gd name="T35" fmla="*/ 495300 h 368"/>
                <a:gd name="T36" fmla="*/ 404813 w 454"/>
                <a:gd name="T37" fmla="*/ 404813 h 368"/>
                <a:gd name="T38" fmla="*/ 315913 w 454"/>
                <a:gd name="T39" fmla="*/ 404813 h 368"/>
                <a:gd name="T40" fmla="*/ 269875 w 454"/>
                <a:gd name="T41" fmla="*/ 449263 h 368"/>
                <a:gd name="T42" fmla="*/ 134938 w 454"/>
                <a:gd name="T43" fmla="*/ 495300 h 368"/>
                <a:gd name="T44" fmla="*/ 180975 w 454"/>
                <a:gd name="T45" fmla="*/ 539750 h 368"/>
                <a:gd name="T46" fmla="*/ 134938 w 454"/>
                <a:gd name="T47" fmla="*/ 584200 h 3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54" h="368">
                  <a:moveTo>
                    <a:pt x="85" y="368"/>
                  </a:moveTo>
                  <a:lnTo>
                    <a:pt x="29" y="340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9" y="170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199" y="0"/>
                  </a:lnTo>
                  <a:lnTo>
                    <a:pt x="255" y="56"/>
                  </a:lnTo>
                  <a:lnTo>
                    <a:pt x="284" y="28"/>
                  </a:lnTo>
                  <a:lnTo>
                    <a:pt x="284" y="113"/>
                  </a:lnTo>
                  <a:lnTo>
                    <a:pt x="312" y="85"/>
                  </a:lnTo>
                  <a:lnTo>
                    <a:pt x="426" y="85"/>
                  </a:lnTo>
                  <a:lnTo>
                    <a:pt x="454" y="141"/>
                  </a:lnTo>
                  <a:lnTo>
                    <a:pt x="397" y="198"/>
                  </a:lnTo>
                  <a:lnTo>
                    <a:pt x="397" y="312"/>
                  </a:lnTo>
                  <a:lnTo>
                    <a:pt x="312" y="312"/>
                  </a:lnTo>
                  <a:lnTo>
                    <a:pt x="255" y="255"/>
                  </a:lnTo>
                  <a:lnTo>
                    <a:pt x="199" y="255"/>
                  </a:lnTo>
                  <a:lnTo>
                    <a:pt x="170" y="283"/>
                  </a:lnTo>
                  <a:lnTo>
                    <a:pt x="85" y="312"/>
                  </a:lnTo>
                  <a:lnTo>
                    <a:pt x="114" y="340"/>
                  </a:lnTo>
                  <a:lnTo>
                    <a:pt x="85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3" name="Freeform 154"/>
            <p:cNvSpPr>
              <a:spLocks/>
            </p:cNvSpPr>
            <p:nvPr/>
          </p:nvSpPr>
          <p:spPr bwMode="auto">
            <a:xfrm>
              <a:off x="5005388" y="2551113"/>
              <a:ext cx="450850" cy="1304925"/>
            </a:xfrm>
            <a:custGeom>
              <a:avLst/>
              <a:gdLst>
                <a:gd name="T0" fmla="*/ 450850 w 284"/>
                <a:gd name="T1" fmla="*/ 539750 h 822"/>
                <a:gd name="T2" fmla="*/ 315913 w 284"/>
                <a:gd name="T3" fmla="*/ 449263 h 822"/>
                <a:gd name="T4" fmla="*/ 225425 w 284"/>
                <a:gd name="T5" fmla="*/ 493713 h 822"/>
                <a:gd name="T6" fmla="*/ 315913 w 284"/>
                <a:gd name="T7" fmla="*/ 539750 h 822"/>
                <a:gd name="T8" fmla="*/ 225425 w 284"/>
                <a:gd name="T9" fmla="*/ 628650 h 822"/>
                <a:gd name="T10" fmla="*/ 225425 w 284"/>
                <a:gd name="T11" fmla="*/ 854075 h 822"/>
                <a:gd name="T12" fmla="*/ 180975 w 284"/>
                <a:gd name="T13" fmla="*/ 989013 h 822"/>
                <a:gd name="T14" fmla="*/ 315913 w 284"/>
                <a:gd name="T15" fmla="*/ 1035050 h 822"/>
                <a:gd name="T16" fmla="*/ 360363 w 284"/>
                <a:gd name="T17" fmla="*/ 1214438 h 822"/>
                <a:gd name="T18" fmla="*/ 180975 w 284"/>
                <a:gd name="T19" fmla="*/ 1304925 h 822"/>
                <a:gd name="T20" fmla="*/ 90488 w 284"/>
                <a:gd name="T21" fmla="*/ 989013 h 822"/>
                <a:gd name="T22" fmla="*/ 46038 w 284"/>
                <a:gd name="T23" fmla="*/ 944563 h 822"/>
                <a:gd name="T24" fmla="*/ 46038 w 284"/>
                <a:gd name="T25" fmla="*/ 809625 h 822"/>
                <a:gd name="T26" fmla="*/ 90488 w 284"/>
                <a:gd name="T27" fmla="*/ 674688 h 822"/>
                <a:gd name="T28" fmla="*/ 0 w 284"/>
                <a:gd name="T29" fmla="*/ 628650 h 822"/>
                <a:gd name="T30" fmla="*/ 46038 w 284"/>
                <a:gd name="T31" fmla="*/ 584200 h 822"/>
                <a:gd name="T32" fmla="*/ 0 w 284"/>
                <a:gd name="T33" fmla="*/ 493713 h 822"/>
                <a:gd name="T34" fmla="*/ 46038 w 284"/>
                <a:gd name="T35" fmla="*/ 449263 h 822"/>
                <a:gd name="T36" fmla="*/ 46038 w 284"/>
                <a:gd name="T37" fmla="*/ 358775 h 822"/>
                <a:gd name="T38" fmla="*/ 0 w 284"/>
                <a:gd name="T39" fmla="*/ 269875 h 822"/>
                <a:gd name="T40" fmla="*/ 0 w 284"/>
                <a:gd name="T41" fmla="*/ 179388 h 822"/>
                <a:gd name="T42" fmla="*/ 90488 w 284"/>
                <a:gd name="T43" fmla="*/ 134938 h 822"/>
                <a:gd name="T44" fmla="*/ 134938 w 284"/>
                <a:gd name="T45" fmla="*/ 0 h 822"/>
                <a:gd name="T46" fmla="*/ 269875 w 284"/>
                <a:gd name="T47" fmla="*/ 88900 h 822"/>
                <a:gd name="T48" fmla="*/ 315913 w 284"/>
                <a:gd name="T49" fmla="*/ 179388 h 822"/>
                <a:gd name="T50" fmla="*/ 404813 w 284"/>
                <a:gd name="T51" fmla="*/ 223838 h 822"/>
                <a:gd name="T52" fmla="*/ 450850 w 284"/>
                <a:gd name="T53" fmla="*/ 314325 h 822"/>
                <a:gd name="T54" fmla="*/ 404813 w 284"/>
                <a:gd name="T55" fmla="*/ 358775 h 822"/>
                <a:gd name="T56" fmla="*/ 450850 w 284"/>
                <a:gd name="T57" fmla="*/ 539750 h 82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84" h="822">
                  <a:moveTo>
                    <a:pt x="284" y="340"/>
                  </a:moveTo>
                  <a:lnTo>
                    <a:pt x="199" y="283"/>
                  </a:lnTo>
                  <a:lnTo>
                    <a:pt x="142" y="311"/>
                  </a:lnTo>
                  <a:lnTo>
                    <a:pt x="199" y="340"/>
                  </a:lnTo>
                  <a:lnTo>
                    <a:pt x="142" y="396"/>
                  </a:lnTo>
                  <a:lnTo>
                    <a:pt x="142" y="538"/>
                  </a:lnTo>
                  <a:lnTo>
                    <a:pt x="114" y="623"/>
                  </a:lnTo>
                  <a:lnTo>
                    <a:pt x="199" y="652"/>
                  </a:lnTo>
                  <a:lnTo>
                    <a:pt x="227" y="765"/>
                  </a:lnTo>
                  <a:lnTo>
                    <a:pt x="114" y="822"/>
                  </a:lnTo>
                  <a:lnTo>
                    <a:pt x="57" y="623"/>
                  </a:lnTo>
                  <a:lnTo>
                    <a:pt x="29" y="595"/>
                  </a:lnTo>
                  <a:lnTo>
                    <a:pt x="29" y="510"/>
                  </a:lnTo>
                  <a:lnTo>
                    <a:pt x="57" y="425"/>
                  </a:lnTo>
                  <a:lnTo>
                    <a:pt x="0" y="396"/>
                  </a:lnTo>
                  <a:lnTo>
                    <a:pt x="29" y="368"/>
                  </a:lnTo>
                  <a:lnTo>
                    <a:pt x="0" y="311"/>
                  </a:lnTo>
                  <a:lnTo>
                    <a:pt x="29" y="283"/>
                  </a:lnTo>
                  <a:lnTo>
                    <a:pt x="29" y="226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170" y="56"/>
                  </a:lnTo>
                  <a:lnTo>
                    <a:pt x="199" y="113"/>
                  </a:lnTo>
                  <a:lnTo>
                    <a:pt x="255" y="141"/>
                  </a:lnTo>
                  <a:lnTo>
                    <a:pt x="284" y="198"/>
                  </a:lnTo>
                  <a:lnTo>
                    <a:pt x="255" y="226"/>
                  </a:lnTo>
                  <a:lnTo>
                    <a:pt x="284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4" name="Freeform 155"/>
            <p:cNvSpPr>
              <a:spLocks/>
            </p:cNvSpPr>
            <p:nvPr/>
          </p:nvSpPr>
          <p:spPr bwMode="auto">
            <a:xfrm>
              <a:off x="5186363" y="1830388"/>
              <a:ext cx="449262" cy="495300"/>
            </a:xfrm>
            <a:custGeom>
              <a:avLst/>
              <a:gdLst>
                <a:gd name="T0" fmla="*/ 44450 w 283"/>
                <a:gd name="T1" fmla="*/ 44450 h 312"/>
                <a:gd name="T2" fmla="*/ 88900 w 283"/>
                <a:gd name="T3" fmla="*/ 44450 h 312"/>
                <a:gd name="T4" fmla="*/ 134937 w 283"/>
                <a:gd name="T5" fmla="*/ 0 h 312"/>
                <a:gd name="T6" fmla="*/ 179387 w 283"/>
                <a:gd name="T7" fmla="*/ 0 h 312"/>
                <a:gd name="T8" fmla="*/ 269875 w 283"/>
                <a:gd name="T9" fmla="*/ 90488 h 312"/>
                <a:gd name="T10" fmla="*/ 223837 w 283"/>
                <a:gd name="T11" fmla="*/ 134938 h 312"/>
                <a:gd name="T12" fmla="*/ 314325 w 283"/>
                <a:gd name="T13" fmla="*/ 225425 h 312"/>
                <a:gd name="T14" fmla="*/ 449262 w 283"/>
                <a:gd name="T15" fmla="*/ 269875 h 312"/>
                <a:gd name="T16" fmla="*/ 404812 w 283"/>
                <a:gd name="T17" fmla="*/ 360363 h 312"/>
                <a:gd name="T18" fmla="*/ 223837 w 283"/>
                <a:gd name="T19" fmla="*/ 360363 h 312"/>
                <a:gd name="T20" fmla="*/ 88900 w 283"/>
                <a:gd name="T21" fmla="*/ 495300 h 312"/>
                <a:gd name="T22" fmla="*/ 44450 w 283"/>
                <a:gd name="T23" fmla="*/ 449263 h 312"/>
                <a:gd name="T24" fmla="*/ 44450 w 283"/>
                <a:gd name="T25" fmla="*/ 360363 h 312"/>
                <a:gd name="T26" fmla="*/ 0 w 283"/>
                <a:gd name="T27" fmla="*/ 269875 h 312"/>
                <a:gd name="T28" fmla="*/ 44450 w 283"/>
                <a:gd name="T29" fmla="*/ 44450 h 3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3" h="312">
                  <a:moveTo>
                    <a:pt x="28" y="28"/>
                  </a:moveTo>
                  <a:lnTo>
                    <a:pt x="56" y="28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70" y="57"/>
                  </a:lnTo>
                  <a:lnTo>
                    <a:pt x="141" y="85"/>
                  </a:lnTo>
                  <a:lnTo>
                    <a:pt x="198" y="142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141" y="227"/>
                  </a:lnTo>
                  <a:lnTo>
                    <a:pt x="56" y="312"/>
                  </a:lnTo>
                  <a:lnTo>
                    <a:pt x="28" y="283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5" name="Freeform 156"/>
            <p:cNvSpPr>
              <a:spLocks/>
            </p:cNvSpPr>
            <p:nvPr/>
          </p:nvSpPr>
          <p:spPr bwMode="auto">
            <a:xfrm>
              <a:off x="4914900" y="1651000"/>
              <a:ext cx="406400" cy="989013"/>
            </a:xfrm>
            <a:custGeom>
              <a:avLst/>
              <a:gdLst>
                <a:gd name="T0" fmla="*/ 271463 w 256"/>
                <a:gd name="T1" fmla="*/ 0 h 623"/>
                <a:gd name="T2" fmla="*/ 90488 w 256"/>
                <a:gd name="T3" fmla="*/ 0 h 623"/>
                <a:gd name="T4" fmla="*/ 0 w 256"/>
                <a:gd name="T5" fmla="*/ 44450 h 623"/>
                <a:gd name="T6" fmla="*/ 46038 w 256"/>
                <a:gd name="T7" fmla="*/ 88900 h 623"/>
                <a:gd name="T8" fmla="*/ 46038 w 256"/>
                <a:gd name="T9" fmla="*/ 223838 h 623"/>
                <a:gd name="T10" fmla="*/ 46038 w 256"/>
                <a:gd name="T11" fmla="*/ 493713 h 623"/>
                <a:gd name="T12" fmla="*/ 90488 w 256"/>
                <a:gd name="T13" fmla="*/ 674688 h 623"/>
                <a:gd name="T14" fmla="*/ 136525 w 256"/>
                <a:gd name="T15" fmla="*/ 763588 h 623"/>
                <a:gd name="T16" fmla="*/ 136525 w 256"/>
                <a:gd name="T17" fmla="*/ 809625 h 623"/>
                <a:gd name="T18" fmla="*/ 225425 w 256"/>
                <a:gd name="T19" fmla="*/ 900113 h 623"/>
                <a:gd name="T20" fmla="*/ 360363 w 256"/>
                <a:gd name="T21" fmla="*/ 989013 h 623"/>
                <a:gd name="T22" fmla="*/ 360363 w 256"/>
                <a:gd name="T23" fmla="*/ 854075 h 623"/>
                <a:gd name="T24" fmla="*/ 406400 w 256"/>
                <a:gd name="T25" fmla="*/ 809625 h 623"/>
                <a:gd name="T26" fmla="*/ 360363 w 256"/>
                <a:gd name="T27" fmla="*/ 763588 h 623"/>
                <a:gd name="T28" fmla="*/ 360363 w 256"/>
                <a:gd name="T29" fmla="*/ 674688 h 623"/>
                <a:gd name="T30" fmla="*/ 315913 w 256"/>
                <a:gd name="T31" fmla="*/ 628650 h 623"/>
                <a:gd name="T32" fmla="*/ 315913 w 256"/>
                <a:gd name="T33" fmla="*/ 539750 h 623"/>
                <a:gd name="T34" fmla="*/ 271463 w 256"/>
                <a:gd name="T35" fmla="*/ 449263 h 623"/>
                <a:gd name="T36" fmla="*/ 315913 w 256"/>
                <a:gd name="T37" fmla="*/ 223838 h 623"/>
                <a:gd name="T38" fmla="*/ 315913 w 256"/>
                <a:gd name="T39" fmla="*/ 134938 h 623"/>
                <a:gd name="T40" fmla="*/ 271463 w 256"/>
                <a:gd name="T41" fmla="*/ 0 h 6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6" h="623">
                  <a:moveTo>
                    <a:pt x="171" y="0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29" y="56"/>
                  </a:lnTo>
                  <a:lnTo>
                    <a:pt x="29" y="141"/>
                  </a:lnTo>
                  <a:lnTo>
                    <a:pt x="29" y="311"/>
                  </a:lnTo>
                  <a:lnTo>
                    <a:pt x="57" y="425"/>
                  </a:lnTo>
                  <a:lnTo>
                    <a:pt x="86" y="481"/>
                  </a:lnTo>
                  <a:lnTo>
                    <a:pt x="86" y="510"/>
                  </a:lnTo>
                  <a:lnTo>
                    <a:pt x="142" y="567"/>
                  </a:lnTo>
                  <a:lnTo>
                    <a:pt x="227" y="623"/>
                  </a:lnTo>
                  <a:lnTo>
                    <a:pt x="227" y="538"/>
                  </a:lnTo>
                  <a:lnTo>
                    <a:pt x="256" y="510"/>
                  </a:lnTo>
                  <a:lnTo>
                    <a:pt x="227" y="481"/>
                  </a:lnTo>
                  <a:lnTo>
                    <a:pt x="227" y="425"/>
                  </a:lnTo>
                  <a:lnTo>
                    <a:pt x="199" y="396"/>
                  </a:lnTo>
                  <a:lnTo>
                    <a:pt x="199" y="340"/>
                  </a:lnTo>
                  <a:lnTo>
                    <a:pt x="171" y="283"/>
                  </a:lnTo>
                  <a:lnTo>
                    <a:pt x="199" y="141"/>
                  </a:lnTo>
                  <a:lnTo>
                    <a:pt x="199" y="85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6" name="Freeform 157"/>
            <p:cNvSpPr>
              <a:spLocks/>
            </p:cNvSpPr>
            <p:nvPr/>
          </p:nvSpPr>
          <p:spPr bwMode="auto">
            <a:xfrm>
              <a:off x="4465638" y="1470025"/>
              <a:ext cx="539750" cy="495300"/>
            </a:xfrm>
            <a:custGeom>
              <a:avLst/>
              <a:gdLst>
                <a:gd name="T0" fmla="*/ 495300 w 340"/>
                <a:gd name="T1" fmla="*/ 404813 h 312"/>
                <a:gd name="T2" fmla="*/ 404813 w 340"/>
                <a:gd name="T3" fmla="*/ 495300 h 312"/>
                <a:gd name="T4" fmla="*/ 314325 w 340"/>
                <a:gd name="T5" fmla="*/ 450850 h 312"/>
                <a:gd name="T6" fmla="*/ 314325 w 340"/>
                <a:gd name="T7" fmla="*/ 315913 h 312"/>
                <a:gd name="T8" fmla="*/ 269875 w 340"/>
                <a:gd name="T9" fmla="*/ 360363 h 312"/>
                <a:gd name="T10" fmla="*/ 90488 w 340"/>
                <a:gd name="T11" fmla="*/ 404813 h 312"/>
                <a:gd name="T12" fmla="*/ 0 w 340"/>
                <a:gd name="T13" fmla="*/ 90488 h 312"/>
                <a:gd name="T14" fmla="*/ 269875 w 340"/>
                <a:gd name="T15" fmla="*/ 0 h 312"/>
                <a:gd name="T16" fmla="*/ 314325 w 340"/>
                <a:gd name="T17" fmla="*/ 134938 h 312"/>
                <a:gd name="T18" fmla="*/ 539750 w 340"/>
                <a:gd name="T19" fmla="*/ 180975 h 312"/>
                <a:gd name="T20" fmla="*/ 449263 w 340"/>
                <a:gd name="T21" fmla="*/ 225425 h 312"/>
                <a:gd name="T22" fmla="*/ 495300 w 340"/>
                <a:gd name="T23" fmla="*/ 269875 h 312"/>
                <a:gd name="T24" fmla="*/ 495300 w 340"/>
                <a:gd name="T25" fmla="*/ 404813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312">
                  <a:moveTo>
                    <a:pt x="312" y="255"/>
                  </a:moveTo>
                  <a:lnTo>
                    <a:pt x="255" y="312"/>
                  </a:lnTo>
                  <a:lnTo>
                    <a:pt x="198" y="284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57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198" y="85"/>
                  </a:lnTo>
                  <a:lnTo>
                    <a:pt x="340" y="114"/>
                  </a:lnTo>
                  <a:lnTo>
                    <a:pt x="283" y="142"/>
                  </a:lnTo>
                  <a:lnTo>
                    <a:pt x="312" y="170"/>
                  </a:lnTo>
                  <a:lnTo>
                    <a:pt x="312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7" name="Freeform 158"/>
            <p:cNvSpPr>
              <a:spLocks/>
            </p:cNvSpPr>
            <p:nvPr/>
          </p:nvSpPr>
          <p:spPr bwMode="auto">
            <a:xfrm>
              <a:off x="5230813" y="1020763"/>
              <a:ext cx="495300" cy="493712"/>
            </a:xfrm>
            <a:custGeom>
              <a:avLst/>
              <a:gdLst>
                <a:gd name="T0" fmla="*/ 0 w 312"/>
                <a:gd name="T1" fmla="*/ 269875 h 311"/>
                <a:gd name="T2" fmla="*/ 44450 w 312"/>
                <a:gd name="T3" fmla="*/ 134937 h 311"/>
                <a:gd name="T4" fmla="*/ 0 w 312"/>
                <a:gd name="T5" fmla="*/ 88900 h 311"/>
                <a:gd name="T6" fmla="*/ 44450 w 312"/>
                <a:gd name="T7" fmla="*/ 0 h 311"/>
                <a:gd name="T8" fmla="*/ 225425 w 312"/>
                <a:gd name="T9" fmla="*/ 0 h 311"/>
                <a:gd name="T10" fmla="*/ 449263 w 312"/>
                <a:gd name="T11" fmla="*/ 223837 h 311"/>
                <a:gd name="T12" fmla="*/ 495300 w 312"/>
                <a:gd name="T13" fmla="*/ 358775 h 311"/>
                <a:gd name="T14" fmla="*/ 449263 w 312"/>
                <a:gd name="T15" fmla="*/ 449262 h 311"/>
                <a:gd name="T16" fmla="*/ 404813 w 312"/>
                <a:gd name="T17" fmla="*/ 404812 h 311"/>
                <a:gd name="T18" fmla="*/ 360363 w 312"/>
                <a:gd name="T19" fmla="*/ 493712 h 311"/>
                <a:gd name="T20" fmla="*/ 360363 w 312"/>
                <a:gd name="T21" fmla="*/ 404812 h 311"/>
                <a:gd name="T22" fmla="*/ 179388 w 312"/>
                <a:gd name="T23" fmla="*/ 358775 h 311"/>
                <a:gd name="T24" fmla="*/ 90488 w 312"/>
                <a:gd name="T25" fmla="*/ 449262 h 311"/>
                <a:gd name="T26" fmla="*/ 0 w 312"/>
                <a:gd name="T27" fmla="*/ 449262 h 311"/>
                <a:gd name="T28" fmla="*/ 0 w 312"/>
                <a:gd name="T29" fmla="*/ 269875 h 3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12" h="311">
                  <a:moveTo>
                    <a:pt x="0" y="170"/>
                  </a:moveTo>
                  <a:lnTo>
                    <a:pt x="28" y="85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142" y="0"/>
                  </a:lnTo>
                  <a:lnTo>
                    <a:pt x="283" y="141"/>
                  </a:lnTo>
                  <a:lnTo>
                    <a:pt x="312" y="226"/>
                  </a:lnTo>
                  <a:lnTo>
                    <a:pt x="283" y="283"/>
                  </a:lnTo>
                  <a:lnTo>
                    <a:pt x="255" y="255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13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8" name="Freeform 159"/>
            <p:cNvSpPr>
              <a:spLocks/>
            </p:cNvSpPr>
            <p:nvPr/>
          </p:nvSpPr>
          <p:spPr bwMode="auto">
            <a:xfrm>
              <a:off x="4914900" y="569913"/>
              <a:ext cx="541338" cy="720725"/>
            </a:xfrm>
            <a:custGeom>
              <a:avLst/>
              <a:gdLst>
                <a:gd name="T0" fmla="*/ 541338 w 341"/>
                <a:gd name="T1" fmla="*/ 450850 h 454"/>
                <a:gd name="T2" fmla="*/ 360363 w 341"/>
                <a:gd name="T3" fmla="*/ 450850 h 454"/>
                <a:gd name="T4" fmla="*/ 315913 w 341"/>
                <a:gd name="T5" fmla="*/ 539750 h 454"/>
                <a:gd name="T6" fmla="*/ 360363 w 341"/>
                <a:gd name="T7" fmla="*/ 585788 h 454"/>
                <a:gd name="T8" fmla="*/ 315913 w 341"/>
                <a:gd name="T9" fmla="*/ 720725 h 454"/>
                <a:gd name="T10" fmla="*/ 180975 w 341"/>
                <a:gd name="T11" fmla="*/ 630238 h 454"/>
                <a:gd name="T12" fmla="*/ 136525 w 341"/>
                <a:gd name="T13" fmla="*/ 674688 h 454"/>
                <a:gd name="T14" fmla="*/ 90488 w 341"/>
                <a:gd name="T15" fmla="*/ 630238 h 454"/>
                <a:gd name="T16" fmla="*/ 0 w 341"/>
                <a:gd name="T17" fmla="*/ 585788 h 454"/>
                <a:gd name="T18" fmla="*/ 90488 w 341"/>
                <a:gd name="T19" fmla="*/ 539750 h 454"/>
                <a:gd name="T20" fmla="*/ 90488 w 341"/>
                <a:gd name="T21" fmla="*/ 450850 h 454"/>
                <a:gd name="T22" fmla="*/ 46038 w 341"/>
                <a:gd name="T23" fmla="*/ 404813 h 454"/>
                <a:gd name="T24" fmla="*/ 90488 w 341"/>
                <a:gd name="T25" fmla="*/ 315913 h 454"/>
                <a:gd name="T26" fmla="*/ 46038 w 341"/>
                <a:gd name="T27" fmla="*/ 180975 h 454"/>
                <a:gd name="T28" fmla="*/ 0 w 341"/>
                <a:gd name="T29" fmla="*/ 180975 h 454"/>
                <a:gd name="T30" fmla="*/ 0 w 341"/>
                <a:gd name="T31" fmla="*/ 44450 h 454"/>
                <a:gd name="T32" fmla="*/ 90488 w 341"/>
                <a:gd name="T33" fmla="*/ 44450 h 454"/>
                <a:gd name="T34" fmla="*/ 136525 w 341"/>
                <a:gd name="T35" fmla="*/ 0 h 454"/>
                <a:gd name="T36" fmla="*/ 541338 w 341"/>
                <a:gd name="T37" fmla="*/ 450850 h 4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1" h="454">
                  <a:moveTo>
                    <a:pt x="341" y="284"/>
                  </a:moveTo>
                  <a:lnTo>
                    <a:pt x="227" y="284"/>
                  </a:lnTo>
                  <a:lnTo>
                    <a:pt x="199" y="340"/>
                  </a:lnTo>
                  <a:lnTo>
                    <a:pt x="227" y="369"/>
                  </a:lnTo>
                  <a:lnTo>
                    <a:pt x="199" y="454"/>
                  </a:lnTo>
                  <a:lnTo>
                    <a:pt x="114" y="397"/>
                  </a:lnTo>
                  <a:lnTo>
                    <a:pt x="86" y="425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29" y="255"/>
                  </a:lnTo>
                  <a:lnTo>
                    <a:pt x="57" y="199"/>
                  </a:lnTo>
                  <a:lnTo>
                    <a:pt x="29" y="114"/>
                  </a:lnTo>
                  <a:lnTo>
                    <a:pt x="0" y="114"/>
                  </a:lnTo>
                  <a:lnTo>
                    <a:pt x="0" y="28"/>
                  </a:lnTo>
                  <a:lnTo>
                    <a:pt x="57" y="28"/>
                  </a:lnTo>
                  <a:lnTo>
                    <a:pt x="86" y="0"/>
                  </a:lnTo>
                  <a:lnTo>
                    <a:pt x="341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9" name="Freeform 160"/>
            <p:cNvSpPr>
              <a:spLocks/>
            </p:cNvSpPr>
            <p:nvPr/>
          </p:nvSpPr>
          <p:spPr bwMode="auto">
            <a:xfrm>
              <a:off x="4240213" y="795338"/>
              <a:ext cx="765175" cy="584200"/>
            </a:xfrm>
            <a:custGeom>
              <a:avLst/>
              <a:gdLst>
                <a:gd name="T0" fmla="*/ 765175 w 482"/>
                <a:gd name="T1" fmla="*/ 90488 h 368"/>
                <a:gd name="T2" fmla="*/ 585788 w 482"/>
                <a:gd name="T3" fmla="*/ 134938 h 368"/>
                <a:gd name="T4" fmla="*/ 585788 w 482"/>
                <a:gd name="T5" fmla="*/ 225425 h 368"/>
                <a:gd name="T6" fmla="*/ 495300 w 482"/>
                <a:gd name="T7" fmla="*/ 179388 h 368"/>
                <a:gd name="T8" fmla="*/ 450850 w 482"/>
                <a:gd name="T9" fmla="*/ 134938 h 368"/>
                <a:gd name="T10" fmla="*/ 404813 w 482"/>
                <a:gd name="T11" fmla="*/ 179388 h 368"/>
                <a:gd name="T12" fmla="*/ 360363 w 482"/>
                <a:gd name="T13" fmla="*/ 0 h 368"/>
                <a:gd name="T14" fmla="*/ 315913 w 482"/>
                <a:gd name="T15" fmla="*/ 0 h 368"/>
                <a:gd name="T16" fmla="*/ 315913 w 482"/>
                <a:gd name="T17" fmla="*/ 90488 h 368"/>
                <a:gd name="T18" fmla="*/ 269875 w 482"/>
                <a:gd name="T19" fmla="*/ 90488 h 368"/>
                <a:gd name="T20" fmla="*/ 134938 w 482"/>
                <a:gd name="T21" fmla="*/ 179388 h 368"/>
                <a:gd name="T22" fmla="*/ 134938 w 482"/>
                <a:gd name="T23" fmla="*/ 225425 h 368"/>
                <a:gd name="T24" fmla="*/ 0 w 482"/>
                <a:gd name="T25" fmla="*/ 225425 h 368"/>
                <a:gd name="T26" fmla="*/ 134938 w 482"/>
                <a:gd name="T27" fmla="*/ 584200 h 368"/>
                <a:gd name="T28" fmla="*/ 315913 w 482"/>
                <a:gd name="T29" fmla="*/ 449263 h 368"/>
                <a:gd name="T30" fmla="*/ 450850 w 482"/>
                <a:gd name="T31" fmla="*/ 539750 h 368"/>
                <a:gd name="T32" fmla="*/ 495300 w 482"/>
                <a:gd name="T33" fmla="*/ 449263 h 368"/>
                <a:gd name="T34" fmla="*/ 674688 w 482"/>
                <a:gd name="T35" fmla="*/ 449263 h 368"/>
                <a:gd name="T36" fmla="*/ 765175 w 482"/>
                <a:gd name="T37" fmla="*/ 404813 h 368"/>
                <a:gd name="T38" fmla="*/ 674688 w 482"/>
                <a:gd name="T39" fmla="*/ 360363 h 368"/>
                <a:gd name="T40" fmla="*/ 765175 w 482"/>
                <a:gd name="T41" fmla="*/ 314325 h 368"/>
                <a:gd name="T42" fmla="*/ 765175 w 482"/>
                <a:gd name="T43" fmla="*/ 225425 h 368"/>
                <a:gd name="T44" fmla="*/ 720725 w 482"/>
                <a:gd name="T45" fmla="*/ 179388 h 368"/>
                <a:gd name="T46" fmla="*/ 765175 w 482"/>
                <a:gd name="T47" fmla="*/ 90488 h 3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82" h="368">
                  <a:moveTo>
                    <a:pt x="482" y="57"/>
                  </a:moveTo>
                  <a:lnTo>
                    <a:pt x="369" y="85"/>
                  </a:lnTo>
                  <a:lnTo>
                    <a:pt x="369" y="142"/>
                  </a:lnTo>
                  <a:lnTo>
                    <a:pt x="312" y="113"/>
                  </a:lnTo>
                  <a:lnTo>
                    <a:pt x="284" y="85"/>
                  </a:lnTo>
                  <a:lnTo>
                    <a:pt x="255" y="113"/>
                  </a:lnTo>
                  <a:lnTo>
                    <a:pt x="227" y="0"/>
                  </a:lnTo>
                  <a:lnTo>
                    <a:pt x="199" y="0"/>
                  </a:lnTo>
                  <a:lnTo>
                    <a:pt x="199" y="57"/>
                  </a:lnTo>
                  <a:lnTo>
                    <a:pt x="170" y="57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0" y="142"/>
                  </a:lnTo>
                  <a:lnTo>
                    <a:pt x="85" y="368"/>
                  </a:lnTo>
                  <a:lnTo>
                    <a:pt x="199" y="283"/>
                  </a:lnTo>
                  <a:lnTo>
                    <a:pt x="284" y="340"/>
                  </a:lnTo>
                  <a:lnTo>
                    <a:pt x="312" y="283"/>
                  </a:lnTo>
                  <a:lnTo>
                    <a:pt x="425" y="283"/>
                  </a:lnTo>
                  <a:lnTo>
                    <a:pt x="482" y="255"/>
                  </a:lnTo>
                  <a:lnTo>
                    <a:pt x="425" y="227"/>
                  </a:lnTo>
                  <a:lnTo>
                    <a:pt x="482" y="198"/>
                  </a:lnTo>
                  <a:lnTo>
                    <a:pt x="482" y="142"/>
                  </a:lnTo>
                  <a:lnTo>
                    <a:pt x="454" y="113"/>
                  </a:lnTo>
                  <a:lnTo>
                    <a:pt x="482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0" name="Freeform 161"/>
            <p:cNvSpPr>
              <a:spLocks/>
            </p:cNvSpPr>
            <p:nvPr/>
          </p:nvSpPr>
          <p:spPr bwMode="auto">
            <a:xfrm>
              <a:off x="4238625" y="254000"/>
              <a:ext cx="809625" cy="766763"/>
            </a:xfrm>
            <a:custGeom>
              <a:avLst/>
              <a:gdLst>
                <a:gd name="T0" fmla="*/ 0 w 511"/>
                <a:gd name="T1" fmla="*/ 766763 h 482"/>
                <a:gd name="T2" fmla="*/ 134673 w 511"/>
                <a:gd name="T3" fmla="*/ 766763 h 482"/>
                <a:gd name="T4" fmla="*/ 134673 w 511"/>
                <a:gd name="T5" fmla="*/ 720630 h 482"/>
                <a:gd name="T6" fmla="*/ 269347 w 511"/>
                <a:gd name="T7" fmla="*/ 631545 h 482"/>
                <a:gd name="T8" fmla="*/ 315294 w 511"/>
                <a:gd name="T9" fmla="*/ 631545 h 482"/>
                <a:gd name="T10" fmla="*/ 315294 w 511"/>
                <a:gd name="T11" fmla="*/ 540870 h 482"/>
                <a:gd name="T12" fmla="*/ 359657 w 511"/>
                <a:gd name="T13" fmla="*/ 540870 h 482"/>
                <a:gd name="T14" fmla="*/ 404020 w 511"/>
                <a:gd name="T15" fmla="*/ 720630 h 482"/>
                <a:gd name="T16" fmla="*/ 449968 w 511"/>
                <a:gd name="T17" fmla="*/ 676088 h 482"/>
                <a:gd name="T18" fmla="*/ 494331 w 511"/>
                <a:gd name="T19" fmla="*/ 720630 h 482"/>
                <a:gd name="T20" fmla="*/ 584641 w 511"/>
                <a:gd name="T21" fmla="*/ 766763 h 482"/>
                <a:gd name="T22" fmla="*/ 584641 w 511"/>
                <a:gd name="T23" fmla="*/ 676088 h 482"/>
                <a:gd name="T24" fmla="*/ 763678 w 511"/>
                <a:gd name="T25" fmla="*/ 631545 h 482"/>
                <a:gd name="T26" fmla="*/ 719315 w 511"/>
                <a:gd name="T27" fmla="*/ 496328 h 482"/>
                <a:gd name="T28" fmla="*/ 673367 w 511"/>
                <a:gd name="T29" fmla="*/ 496328 h 482"/>
                <a:gd name="T30" fmla="*/ 673367 w 511"/>
                <a:gd name="T31" fmla="*/ 359520 h 482"/>
                <a:gd name="T32" fmla="*/ 763678 w 511"/>
                <a:gd name="T33" fmla="*/ 359520 h 482"/>
                <a:gd name="T34" fmla="*/ 809625 w 511"/>
                <a:gd name="T35" fmla="*/ 314977 h 482"/>
                <a:gd name="T36" fmla="*/ 673367 w 511"/>
                <a:gd name="T37" fmla="*/ 179760 h 482"/>
                <a:gd name="T38" fmla="*/ 584641 w 511"/>
                <a:gd name="T39" fmla="*/ 0 h 482"/>
                <a:gd name="T40" fmla="*/ 404020 w 511"/>
                <a:gd name="T41" fmla="*/ 179760 h 482"/>
                <a:gd name="T42" fmla="*/ 269347 w 511"/>
                <a:gd name="T43" fmla="*/ 224302 h 482"/>
                <a:gd name="T44" fmla="*/ 134673 w 511"/>
                <a:gd name="T45" fmla="*/ 89084 h 482"/>
                <a:gd name="T46" fmla="*/ 90310 w 511"/>
                <a:gd name="T47" fmla="*/ 179760 h 482"/>
                <a:gd name="T48" fmla="*/ 134673 w 511"/>
                <a:gd name="T49" fmla="*/ 359520 h 482"/>
                <a:gd name="T50" fmla="*/ 0 w 511"/>
                <a:gd name="T51" fmla="*/ 766763 h 48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11" h="482">
                  <a:moveTo>
                    <a:pt x="0" y="482"/>
                  </a:moveTo>
                  <a:lnTo>
                    <a:pt x="85" y="482"/>
                  </a:lnTo>
                  <a:lnTo>
                    <a:pt x="85" y="453"/>
                  </a:lnTo>
                  <a:lnTo>
                    <a:pt x="170" y="397"/>
                  </a:lnTo>
                  <a:lnTo>
                    <a:pt x="199" y="397"/>
                  </a:lnTo>
                  <a:lnTo>
                    <a:pt x="199" y="340"/>
                  </a:lnTo>
                  <a:lnTo>
                    <a:pt x="227" y="340"/>
                  </a:lnTo>
                  <a:lnTo>
                    <a:pt x="255" y="453"/>
                  </a:lnTo>
                  <a:lnTo>
                    <a:pt x="284" y="425"/>
                  </a:lnTo>
                  <a:lnTo>
                    <a:pt x="312" y="453"/>
                  </a:lnTo>
                  <a:lnTo>
                    <a:pt x="369" y="482"/>
                  </a:lnTo>
                  <a:lnTo>
                    <a:pt x="369" y="425"/>
                  </a:lnTo>
                  <a:lnTo>
                    <a:pt x="482" y="397"/>
                  </a:lnTo>
                  <a:lnTo>
                    <a:pt x="454" y="312"/>
                  </a:lnTo>
                  <a:lnTo>
                    <a:pt x="425" y="312"/>
                  </a:lnTo>
                  <a:lnTo>
                    <a:pt x="425" y="226"/>
                  </a:lnTo>
                  <a:lnTo>
                    <a:pt x="482" y="226"/>
                  </a:lnTo>
                  <a:lnTo>
                    <a:pt x="511" y="198"/>
                  </a:lnTo>
                  <a:lnTo>
                    <a:pt x="425" y="113"/>
                  </a:lnTo>
                  <a:lnTo>
                    <a:pt x="369" y="0"/>
                  </a:lnTo>
                  <a:lnTo>
                    <a:pt x="255" y="113"/>
                  </a:lnTo>
                  <a:lnTo>
                    <a:pt x="170" y="141"/>
                  </a:lnTo>
                  <a:lnTo>
                    <a:pt x="85" y="56"/>
                  </a:lnTo>
                  <a:lnTo>
                    <a:pt x="57" y="113"/>
                  </a:lnTo>
                  <a:lnTo>
                    <a:pt x="85" y="226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1" name="Freeform 162"/>
            <p:cNvSpPr>
              <a:spLocks/>
            </p:cNvSpPr>
            <p:nvPr/>
          </p:nvSpPr>
          <p:spPr bwMode="auto">
            <a:xfrm>
              <a:off x="4556125" y="1785938"/>
              <a:ext cx="584200" cy="1035050"/>
            </a:xfrm>
            <a:custGeom>
              <a:avLst/>
              <a:gdLst>
                <a:gd name="T0" fmla="*/ 0 w 368"/>
                <a:gd name="T1" fmla="*/ 88900 h 652"/>
                <a:gd name="T2" fmla="*/ 44450 w 368"/>
                <a:gd name="T3" fmla="*/ 179388 h 652"/>
                <a:gd name="T4" fmla="*/ 0 w 368"/>
                <a:gd name="T5" fmla="*/ 404813 h 652"/>
                <a:gd name="T6" fmla="*/ 134938 w 368"/>
                <a:gd name="T7" fmla="*/ 493713 h 652"/>
                <a:gd name="T8" fmla="*/ 314325 w 368"/>
                <a:gd name="T9" fmla="*/ 539750 h 652"/>
                <a:gd name="T10" fmla="*/ 314325 w 368"/>
                <a:gd name="T11" fmla="*/ 674688 h 652"/>
                <a:gd name="T12" fmla="*/ 269875 w 368"/>
                <a:gd name="T13" fmla="*/ 719138 h 652"/>
                <a:gd name="T14" fmla="*/ 314325 w 368"/>
                <a:gd name="T15" fmla="*/ 854075 h 652"/>
                <a:gd name="T16" fmla="*/ 404813 w 368"/>
                <a:gd name="T17" fmla="*/ 900113 h 652"/>
                <a:gd name="T18" fmla="*/ 404813 w 368"/>
                <a:gd name="T19" fmla="*/ 989013 h 652"/>
                <a:gd name="T20" fmla="*/ 449263 w 368"/>
                <a:gd name="T21" fmla="*/ 1035050 h 652"/>
                <a:gd name="T22" fmla="*/ 449263 w 368"/>
                <a:gd name="T23" fmla="*/ 944563 h 652"/>
                <a:gd name="T24" fmla="*/ 539750 w 368"/>
                <a:gd name="T25" fmla="*/ 900113 h 652"/>
                <a:gd name="T26" fmla="*/ 584200 w 368"/>
                <a:gd name="T27" fmla="*/ 765175 h 652"/>
                <a:gd name="T28" fmla="*/ 495300 w 368"/>
                <a:gd name="T29" fmla="*/ 674688 h 652"/>
                <a:gd name="T30" fmla="*/ 495300 w 368"/>
                <a:gd name="T31" fmla="*/ 628650 h 652"/>
                <a:gd name="T32" fmla="*/ 449263 w 368"/>
                <a:gd name="T33" fmla="*/ 539750 h 652"/>
                <a:gd name="T34" fmla="*/ 404813 w 368"/>
                <a:gd name="T35" fmla="*/ 358775 h 652"/>
                <a:gd name="T36" fmla="*/ 404813 w 368"/>
                <a:gd name="T37" fmla="*/ 88900 h 652"/>
                <a:gd name="T38" fmla="*/ 314325 w 368"/>
                <a:gd name="T39" fmla="*/ 179388 h 652"/>
                <a:gd name="T40" fmla="*/ 223838 w 368"/>
                <a:gd name="T41" fmla="*/ 134938 h 652"/>
                <a:gd name="T42" fmla="*/ 223838 w 368"/>
                <a:gd name="T43" fmla="*/ 0 h 652"/>
                <a:gd name="T44" fmla="*/ 179388 w 368"/>
                <a:gd name="T45" fmla="*/ 44450 h 652"/>
                <a:gd name="T46" fmla="*/ 0 w 368"/>
                <a:gd name="T47" fmla="*/ 88900 h 6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68" h="652">
                  <a:moveTo>
                    <a:pt x="0" y="56"/>
                  </a:moveTo>
                  <a:lnTo>
                    <a:pt x="28" y="113"/>
                  </a:lnTo>
                  <a:lnTo>
                    <a:pt x="0" y="255"/>
                  </a:lnTo>
                  <a:lnTo>
                    <a:pt x="85" y="311"/>
                  </a:lnTo>
                  <a:lnTo>
                    <a:pt x="198" y="340"/>
                  </a:lnTo>
                  <a:lnTo>
                    <a:pt x="198" y="425"/>
                  </a:lnTo>
                  <a:lnTo>
                    <a:pt x="170" y="453"/>
                  </a:lnTo>
                  <a:lnTo>
                    <a:pt x="198" y="538"/>
                  </a:lnTo>
                  <a:lnTo>
                    <a:pt x="255" y="567"/>
                  </a:lnTo>
                  <a:lnTo>
                    <a:pt x="255" y="623"/>
                  </a:lnTo>
                  <a:lnTo>
                    <a:pt x="283" y="652"/>
                  </a:lnTo>
                  <a:lnTo>
                    <a:pt x="283" y="595"/>
                  </a:lnTo>
                  <a:lnTo>
                    <a:pt x="340" y="567"/>
                  </a:lnTo>
                  <a:lnTo>
                    <a:pt x="368" y="482"/>
                  </a:lnTo>
                  <a:lnTo>
                    <a:pt x="312" y="425"/>
                  </a:lnTo>
                  <a:lnTo>
                    <a:pt x="312" y="396"/>
                  </a:lnTo>
                  <a:lnTo>
                    <a:pt x="283" y="340"/>
                  </a:lnTo>
                  <a:lnTo>
                    <a:pt x="255" y="226"/>
                  </a:lnTo>
                  <a:lnTo>
                    <a:pt x="255" y="56"/>
                  </a:lnTo>
                  <a:lnTo>
                    <a:pt x="198" y="113"/>
                  </a:lnTo>
                  <a:lnTo>
                    <a:pt x="141" y="85"/>
                  </a:lnTo>
                  <a:lnTo>
                    <a:pt x="141" y="0"/>
                  </a:lnTo>
                  <a:lnTo>
                    <a:pt x="113" y="2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2" name="Freeform 163"/>
            <p:cNvSpPr>
              <a:spLocks/>
            </p:cNvSpPr>
            <p:nvPr/>
          </p:nvSpPr>
          <p:spPr bwMode="auto">
            <a:xfrm>
              <a:off x="4510088" y="2190750"/>
              <a:ext cx="360362" cy="584200"/>
            </a:xfrm>
            <a:custGeom>
              <a:avLst/>
              <a:gdLst>
                <a:gd name="T0" fmla="*/ 46037 w 227"/>
                <a:gd name="T1" fmla="*/ 0 h 368"/>
                <a:gd name="T2" fmla="*/ 46037 w 227"/>
                <a:gd name="T3" fmla="*/ 269875 h 368"/>
                <a:gd name="T4" fmla="*/ 0 w 227"/>
                <a:gd name="T5" fmla="*/ 449263 h 368"/>
                <a:gd name="T6" fmla="*/ 90487 w 227"/>
                <a:gd name="T7" fmla="*/ 539750 h 368"/>
                <a:gd name="T8" fmla="*/ 225425 w 227"/>
                <a:gd name="T9" fmla="*/ 584200 h 368"/>
                <a:gd name="T10" fmla="*/ 225425 w 227"/>
                <a:gd name="T11" fmla="*/ 495300 h 368"/>
                <a:gd name="T12" fmla="*/ 315912 w 227"/>
                <a:gd name="T13" fmla="*/ 495300 h 368"/>
                <a:gd name="T14" fmla="*/ 360362 w 227"/>
                <a:gd name="T15" fmla="*/ 449263 h 368"/>
                <a:gd name="T16" fmla="*/ 315912 w 227"/>
                <a:gd name="T17" fmla="*/ 314325 h 368"/>
                <a:gd name="T18" fmla="*/ 360362 w 227"/>
                <a:gd name="T19" fmla="*/ 269875 h 368"/>
                <a:gd name="T20" fmla="*/ 360362 w 227"/>
                <a:gd name="T21" fmla="*/ 134938 h 368"/>
                <a:gd name="T22" fmla="*/ 180975 w 227"/>
                <a:gd name="T23" fmla="*/ 88900 h 368"/>
                <a:gd name="T24" fmla="*/ 46037 w 227"/>
                <a:gd name="T25" fmla="*/ 0 h 3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368">
                  <a:moveTo>
                    <a:pt x="29" y="0"/>
                  </a:moveTo>
                  <a:lnTo>
                    <a:pt x="29" y="170"/>
                  </a:lnTo>
                  <a:lnTo>
                    <a:pt x="0" y="283"/>
                  </a:lnTo>
                  <a:lnTo>
                    <a:pt x="57" y="340"/>
                  </a:lnTo>
                  <a:lnTo>
                    <a:pt x="142" y="368"/>
                  </a:lnTo>
                  <a:lnTo>
                    <a:pt x="142" y="312"/>
                  </a:lnTo>
                  <a:lnTo>
                    <a:pt x="199" y="312"/>
                  </a:lnTo>
                  <a:lnTo>
                    <a:pt x="227" y="283"/>
                  </a:lnTo>
                  <a:lnTo>
                    <a:pt x="199" y="198"/>
                  </a:lnTo>
                  <a:lnTo>
                    <a:pt x="227" y="170"/>
                  </a:lnTo>
                  <a:lnTo>
                    <a:pt x="227" y="85"/>
                  </a:lnTo>
                  <a:lnTo>
                    <a:pt x="114" y="56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3" name="Freeform 164"/>
            <p:cNvSpPr>
              <a:spLocks/>
            </p:cNvSpPr>
            <p:nvPr/>
          </p:nvSpPr>
          <p:spPr bwMode="auto">
            <a:xfrm>
              <a:off x="4421188" y="2640013"/>
              <a:ext cx="630237" cy="539750"/>
            </a:xfrm>
            <a:custGeom>
              <a:avLst/>
              <a:gdLst>
                <a:gd name="T0" fmla="*/ 88900 w 397"/>
                <a:gd name="T1" fmla="*/ 0 h 340"/>
                <a:gd name="T2" fmla="*/ 0 w 397"/>
                <a:gd name="T3" fmla="*/ 180975 h 340"/>
                <a:gd name="T4" fmla="*/ 179387 w 397"/>
                <a:gd name="T5" fmla="*/ 360363 h 340"/>
                <a:gd name="T6" fmla="*/ 404812 w 397"/>
                <a:gd name="T7" fmla="*/ 450850 h 340"/>
                <a:gd name="T8" fmla="*/ 449262 w 397"/>
                <a:gd name="T9" fmla="*/ 539750 h 340"/>
                <a:gd name="T10" fmla="*/ 584200 w 397"/>
                <a:gd name="T11" fmla="*/ 539750 h 340"/>
                <a:gd name="T12" fmla="*/ 630237 w 397"/>
                <a:gd name="T13" fmla="*/ 495300 h 340"/>
                <a:gd name="T14" fmla="*/ 584200 w 397"/>
                <a:gd name="T15" fmla="*/ 404813 h 340"/>
                <a:gd name="T16" fmla="*/ 630237 w 397"/>
                <a:gd name="T17" fmla="*/ 360363 h 340"/>
                <a:gd name="T18" fmla="*/ 630237 w 397"/>
                <a:gd name="T19" fmla="*/ 269875 h 340"/>
                <a:gd name="T20" fmla="*/ 584200 w 397"/>
                <a:gd name="T21" fmla="*/ 180975 h 340"/>
                <a:gd name="T22" fmla="*/ 539750 w 397"/>
                <a:gd name="T23" fmla="*/ 134938 h 340"/>
                <a:gd name="T24" fmla="*/ 539750 w 397"/>
                <a:gd name="T25" fmla="*/ 46038 h 340"/>
                <a:gd name="T26" fmla="*/ 449262 w 397"/>
                <a:gd name="T27" fmla="*/ 0 h 340"/>
                <a:gd name="T28" fmla="*/ 404812 w 397"/>
                <a:gd name="T29" fmla="*/ 46038 h 340"/>
                <a:gd name="T30" fmla="*/ 314325 w 397"/>
                <a:gd name="T31" fmla="*/ 46038 h 340"/>
                <a:gd name="T32" fmla="*/ 314325 w 397"/>
                <a:gd name="T33" fmla="*/ 134938 h 340"/>
                <a:gd name="T34" fmla="*/ 179387 w 397"/>
                <a:gd name="T35" fmla="*/ 90488 h 340"/>
                <a:gd name="T36" fmla="*/ 88900 w 397"/>
                <a:gd name="T37" fmla="*/ 0 h 3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7" h="340">
                  <a:moveTo>
                    <a:pt x="56" y="0"/>
                  </a:moveTo>
                  <a:lnTo>
                    <a:pt x="0" y="114"/>
                  </a:lnTo>
                  <a:lnTo>
                    <a:pt x="113" y="227"/>
                  </a:lnTo>
                  <a:lnTo>
                    <a:pt x="255" y="284"/>
                  </a:lnTo>
                  <a:lnTo>
                    <a:pt x="283" y="340"/>
                  </a:lnTo>
                  <a:lnTo>
                    <a:pt x="368" y="340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368" y="114"/>
                  </a:lnTo>
                  <a:lnTo>
                    <a:pt x="340" y="85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55" y="29"/>
                  </a:lnTo>
                  <a:lnTo>
                    <a:pt x="198" y="29"/>
                  </a:lnTo>
                  <a:lnTo>
                    <a:pt x="198" y="85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4" name="Freeform 165"/>
            <p:cNvSpPr>
              <a:spLocks/>
            </p:cNvSpPr>
            <p:nvPr/>
          </p:nvSpPr>
          <p:spPr bwMode="auto">
            <a:xfrm>
              <a:off x="7210425" y="3090863"/>
              <a:ext cx="539750" cy="584200"/>
            </a:xfrm>
            <a:custGeom>
              <a:avLst/>
              <a:gdLst>
                <a:gd name="T0" fmla="*/ 539750 w 340"/>
                <a:gd name="T1" fmla="*/ 223838 h 368"/>
                <a:gd name="T2" fmla="*/ 495300 w 340"/>
                <a:gd name="T3" fmla="*/ 495300 h 368"/>
                <a:gd name="T4" fmla="*/ 360363 w 340"/>
                <a:gd name="T5" fmla="*/ 584200 h 368"/>
                <a:gd name="T6" fmla="*/ 269875 w 340"/>
                <a:gd name="T7" fmla="*/ 584200 h 368"/>
                <a:gd name="T8" fmla="*/ 225425 w 340"/>
                <a:gd name="T9" fmla="*/ 584200 h 368"/>
                <a:gd name="T10" fmla="*/ 225425 w 340"/>
                <a:gd name="T11" fmla="*/ 360363 h 368"/>
                <a:gd name="T12" fmla="*/ 0 w 340"/>
                <a:gd name="T13" fmla="*/ 404813 h 368"/>
                <a:gd name="T14" fmla="*/ 0 w 340"/>
                <a:gd name="T15" fmla="*/ 314325 h 368"/>
                <a:gd name="T16" fmla="*/ 0 w 340"/>
                <a:gd name="T17" fmla="*/ 179388 h 368"/>
                <a:gd name="T18" fmla="*/ 90488 w 340"/>
                <a:gd name="T19" fmla="*/ 88900 h 368"/>
                <a:gd name="T20" fmla="*/ 90488 w 340"/>
                <a:gd name="T21" fmla="*/ 44450 h 368"/>
                <a:gd name="T22" fmla="*/ 134938 w 340"/>
                <a:gd name="T23" fmla="*/ 0 h 368"/>
                <a:gd name="T24" fmla="*/ 539750 w 340"/>
                <a:gd name="T25" fmla="*/ 223838 h 3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368">
                  <a:moveTo>
                    <a:pt x="340" y="141"/>
                  </a:moveTo>
                  <a:lnTo>
                    <a:pt x="312" y="312"/>
                  </a:lnTo>
                  <a:lnTo>
                    <a:pt x="227" y="368"/>
                  </a:lnTo>
                  <a:lnTo>
                    <a:pt x="170" y="368"/>
                  </a:lnTo>
                  <a:lnTo>
                    <a:pt x="142" y="368"/>
                  </a:lnTo>
                  <a:lnTo>
                    <a:pt x="142" y="227"/>
                  </a:lnTo>
                  <a:lnTo>
                    <a:pt x="0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57" y="56"/>
                  </a:lnTo>
                  <a:lnTo>
                    <a:pt x="57" y="28"/>
                  </a:lnTo>
                  <a:lnTo>
                    <a:pt x="85" y="0"/>
                  </a:lnTo>
                  <a:lnTo>
                    <a:pt x="340" y="1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5" name="Freeform 166"/>
            <p:cNvSpPr>
              <a:spLocks/>
            </p:cNvSpPr>
            <p:nvPr/>
          </p:nvSpPr>
          <p:spPr bwMode="auto">
            <a:xfrm>
              <a:off x="6670675" y="2820988"/>
              <a:ext cx="674688" cy="854075"/>
            </a:xfrm>
            <a:custGeom>
              <a:avLst/>
              <a:gdLst>
                <a:gd name="T0" fmla="*/ 674688 w 425"/>
                <a:gd name="T1" fmla="*/ 269875 h 538"/>
                <a:gd name="T2" fmla="*/ 630238 w 425"/>
                <a:gd name="T3" fmla="*/ 314325 h 538"/>
                <a:gd name="T4" fmla="*/ 630238 w 425"/>
                <a:gd name="T5" fmla="*/ 358775 h 538"/>
                <a:gd name="T6" fmla="*/ 539750 w 425"/>
                <a:gd name="T7" fmla="*/ 449263 h 538"/>
                <a:gd name="T8" fmla="*/ 539750 w 425"/>
                <a:gd name="T9" fmla="*/ 584200 h 538"/>
                <a:gd name="T10" fmla="*/ 450850 w 425"/>
                <a:gd name="T11" fmla="*/ 584200 h 538"/>
                <a:gd name="T12" fmla="*/ 315913 w 425"/>
                <a:gd name="T13" fmla="*/ 765175 h 538"/>
                <a:gd name="T14" fmla="*/ 134938 w 425"/>
                <a:gd name="T15" fmla="*/ 809625 h 538"/>
                <a:gd name="T16" fmla="*/ 90488 w 425"/>
                <a:gd name="T17" fmla="*/ 854075 h 538"/>
                <a:gd name="T18" fmla="*/ 44450 w 425"/>
                <a:gd name="T19" fmla="*/ 809625 h 538"/>
                <a:gd name="T20" fmla="*/ 44450 w 425"/>
                <a:gd name="T21" fmla="*/ 674688 h 538"/>
                <a:gd name="T22" fmla="*/ 90488 w 425"/>
                <a:gd name="T23" fmla="*/ 630238 h 538"/>
                <a:gd name="T24" fmla="*/ 90488 w 425"/>
                <a:gd name="T25" fmla="*/ 493713 h 538"/>
                <a:gd name="T26" fmla="*/ 179388 w 425"/>
                <a:gd name="T27" fmla="*/ 404813 h 538"/>
                <a:gd name="T28" fmla="*/ 179388 w 425"/>
                <a:gd name="T29" fmla="*/ 358775 h 538"/>
                <a:gd name="T30" fmla="*/ 90488 w 425"/>
                <a:gd name="T31" fmla="*/ 314325 h 538"/>
                <a:gd name="T32" fmla="*/ 0 w 425"/>
                <a:gd name="T33" fmla="*/ 223838 h 538"/>
                <a:gd name="T34" fmla="*/ 44450 w 425"/>
                <a:gd name="T35" fmla="*/ 134938 h 538"/>
                <a:gd name="T36" fmla="*/ 225425 w 425"/>
                <a:gd name="T37" fmla="*/ 88900 h 538"/>
                <a:gd name="T38" fmla="*/ 269875 w 425"/>
                <a:gd name="T39" fmla="*/ 0 h 538"/>
                <a:gd name="T40" fmla="*/ 674688 w 425"/>
                <a:gd name="T41" fmla="*/ 269875 h 5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25" h="538">
                  <a:moveTo>
                    <a:pt x="425" y="170"/>
                  </a:moveTo>
                  <a:lnTo>
                    <a:pt x="397" y="198"/>
                  </a:lnTo>
                  <a:lnTo>
                    <a:pt x="397" y="226"/>
                  </a:lnTo>
                  <a:lnTo>
                    <a:pt x="340" y="283"/>
                  </a:lnTo>
                  <a:lnTo>
                    <a:pt x="340" y="368"/>
                  </a:lnTo>
                  <a:lnTo>
                    <a:pt x="284" y="368"/>
                  </a:lnTo>
                  <a:lnTo>
                    <a:pt x="199" y="482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28" y="510"/>
                  </a:lnTo>
                  <a:lnTo>
                    <a:pt x="28" y="425"/>
                  </a:lnTo>
                  <a:lnTo>
                    <a:pt x="57" y="397"/>
                  </a:lnTo>
                  <a:lnTo>
                    <a:pt x="57" y="311"/>
                  </a:lnTo>
                  <a:lnTo>
                    <a:pt x="113" y="255"/>
                  </a:lnTo>
                  <a:lnTo>
                    <a:pt x="113" y="226"/>
                  </a:lnTo>
                  <a:lnTo>
                    <a:pt x="57" y="198"/>
                  </a:lnTo>
                  <a:lnTo>
                    <a:pt x="0" y="141"/>
                  </a:lnTo>
                  <a:lnTo>
                    <a:pt x="28" y="85"/>
                  </a:lnTo>
                  <a:lnTo>
                    <a:pt x="142" y="56"/>
                  </a:lnTo>
                  <a:lnTo>
                    <a:pt x="170" y="0"/>
                  </a:lnTo>
                  <a:lnTo>
                    <a:pt x="425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6" name="Freeform 167"/>
            <p:cNvSpPr>
              <a:spLocks/>
            </p:cNvSpPr>
            <p:nvPr/>
          </p:nvSpPr>
          <p:spPr bwMode="auto">
            <a:xfrm>
              <a:off x="6265863" y="3044825"/>
              <a:ext cx="584200" cy="765175"/>
            </a:xfrm>
            <a:custGeom>
              <a:avLst/>
              <a:gdLst>
                <a:gd name="T0" fmla="*/ 0 w 368"/>
                <a:gd name="T1" fmla="*/ 269875 h 482"/>
                <a:gd name="T2" fmla="*/ 44450 w 368"/>
                <a:gd name="T3" fmla="*/ 360363 h 482"/>
                <a:gd name="T4" fmla="*/ 0 w 368"/>
                <a:gd name="T5" fmla="*/ 450850 h 482"/>
                <a:gd name="T6" fmla="*/ 90488 w 368"/>
                <a:gd name="T7" fmla="*/ 495300 h 482"/>
                <a:gd name="T8" fmla="*/ 44450 w 368"/>
                <a:gd name="T9" fmla="*/ 541338 h 482"/>
                <a:gd name="T10" fmla="*/ 90488 w 368"/>
                <a:gd name="T11" fmla="*/ 630238 h 482"/>
                <a:gd name="T12" fmla="*/ 44450 w 368"/>
                <a:gd name="T13" fmla="*/ 720725 h 482"/>
                <a:gd name="T14" fmla="*/ 90488 w 368"/>
                <a:gd name="T15" fmla="*/ 765175 h 482"/>
                <a:gd name="T16" fmla="*/ 225425 w 368"/>
                <a:gd name="T17" fmla="*/ 720725 h 482"/>
                <a:gd name="T18" fmla="*/ 360363 w 368"/>
                <a:gd name="T19" fmla="*/ 765175 h 482"/>
                <a:gd name="T20" fmla="*/ 449263 w 368"/>
                <a:gd name="T21" fmla="*/ 720725 h 482"/>
                <a:gd name="T22" fmla="*/ 360363 w 368"/>
                <a:gd name="T23" fmla="*/ 720725 h 482"/>
                <a:gd name="T24" fmla="*/ 449263 w 368"/>
                <a:gd name="T25" fmla="*/ 585788 h 482"/>
                <a:gd name="T26" fmla="*/ 449263 w 368"/>
                <a:gd name="T27" fmla="*/ 450850 h 482"/>
                <a:gd name="T28" fmla="*/ 495300 w 368"/>
                <a:gd name="T29" fmla="*/ 406400 h 482"/>
                <a:gd name="T30" fmla="*/ 495300 w 368"/>
                <a:gd name="T31" fmla="*/ 269875 h 482"/>
                <a:gd name="T32" fmla="*/ 584200 w 368"/>
                <a:gd name="T33" fmla="*/ 180975 h 482"/>
                <a:gd name="T34" fmla="*/ 584200 w 368"/>
                <a:gd name="T35" fmla="*/ 134938 h 482"/>
                <a:gd name="T36" fmla="*/ 495300 w 368"/>
                <a:gd name="T37" fmla="*/ 90488 h 482"/>
                <a:gd name="T38" fmla="*/ 404813 w 368"/>
                <a:gd name="T39" fmla="*/ 0 h 482"/>
                <a:gd name="T40" fmla="*/ 269875 w 368"/>
                <a:gd name="T41" fmla="*/ 46038 h 482"/>
                <a:gd name="T42" fmla="*/ 269875 w 368"/>
                <a:gd name="T43" fmla="*/ 90488 h 482"/>
                <a:gd name="T44" fmla="*/ 134938 w 368"/>
                <a:gd name="T45" fmla="*/ 134938 h 482"/>
                <a:gd name="T46" fmla="*/ 44450 w 368"/>
                <a:gd name="T47" fmla="*/ 90488 h 482"/>
                <a:gd name="T48" fmla="*/ 44450 w 368"/>
                <a:gd name="T49" fmla="*/ 225425 h 482"/>
                <a:gd name="T50" fmla="*/ 0 w 368"/>
                <a:gd name="T51" fmla="*/ 269875 h 48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68" h="482">
                  <a:moveTo>
                    <a:pt x="0" y="170"/>
                  </a:moveTo>
                  <a:lnTo>
                    <a:pt x="28" y="227"/>
                  </a:lnTo>
                  <a:lnTo>
                    <a:pt x="0" y="284"/>
                  </a:lnTo>
                  <a:lnTo>
                    <a:pt x="57" y="312"/>
                  </a:lnTo>
                  <a:lnTo>
                    <a:pt x="28" y="341"/>
                  </a:lnTo>
                  <a:lnTo>
                    <a:pt x="57" y="397"/>
                  </a:lnTo>
                  <a:lnTo>
                    <a:pt x="28" y="454"/>
                  </a:lnTo>
                  <a:lnTo>
                    <a:pt x="57" y="482"/>
                  </a:lnTo>
                  <a:lnTo>
                    <a:pt x="142" y="454"/>
                  </a:lnTo>
                  <a:lnTo>
                    <a:pt x="227" y="48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283" y="369"/>
                  </a:lnTo>
                  <a:lnTo>
                    <a:pt x="283" y="284"/>
                  </a:lnTo>
                  <a:lnTo>
                    <a:pt x="312" y="256"/>
                  </a:lnTo>
                  <a:lnTo>
                    <a:pt x="312" y="170"/>
                  </a:lnTo>
                  <a:lnTo>
                    <a:pt x="368" y="114"/>
                  </a:lnTo>
                  <a:lnTo>
                    <a:pt x="368" y="85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85" y="85"/>
                  </a:lnTo>
                  <a:lnTo>
                    <a:pt x="28" y="57"/>
                  </a:lnTo>
                  <a:lnTo>
                    <a:pt x="28" y="142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7" name="Freeform 168"/>
            <p:cNvSpPr>
              <a:spLocks/>
            </p:cNvSpPr>
            <p:nvPr/>
          </p:nvSpPr>
          <p:spPr bwMode="auto">
            <a:xfrm>
              <a:off x="5186363" y="3000375"/>
              <a:ext cx="1169987" cy="855663"/>
            </a:xfrm>
            <a:custGeom>
              <a:avLst/>
              <a:gdLst>
                <a:gd name="T0" fmla="*/ 1123950 w 737"/>
                <a:gd name="T1" fmla="*/ 765175 h 539"/>
                <a:gd name="T2" fmla="*/ 1079500 w 737"/>
                <a:gd name="T3" fmla="*/ 855663 h 539"/>
                <a:gd name="T4" fmla="*/ 1035050 w 737"/>
                <a:gd name="T5" fmla="*/ 809625 h 539"/>
                <a:gd name="T6" fmla="*/ 944562 w 737"/>
                <a:gd name="T7" fmla="*/ 765175 h 539"/>
                <a:gd name="T8" fmla="*/ 944562 w 737"/>
                <a:gd name="T9" fmla="*/ 720725 h 539"/>
                <a:gd name="T10" fmla="*/ 854075 w 737"/>
                <a:gd name="T11" fmla="*/ 630238 h 539"/>
                <a:gd name="T12" fmla="*/ 719137 w 737"/>
                <a:gd name="T13" fmla="*/ 585788 h 539"/>
                <a:gd name="T14" fmla="*/ 674687 w 737"/>
                <a:gd name="T15" fmla="*/ 674688 h 539"/>
                <a:gd name="T16" fmla="*/ 539750 w 737"/>
                <a:gd name="T17" fmla="*/ 674688 h 539"/>
                <a:gd name="T18" fmla="*/ 539750 w 737"/>
                <a:gd name="T19" fmla="*/ 539750 h 539"/>
                <a:gd name="T20" fmla="*/ 493712 w 737"/>
                <a:gd name="T21" fmla="*/ 404813 h 539"/>
                <a:gd name="T22" fmla="*/ 449262 w 737"/>
                <a:gd name="T23" fmla="*/ 404813 h 539"/>
                <a:gd name="T24" fmla="*/ 404812 w 737"/>
                <a:gd name="T25" fmla="*/ 314325 h 539"/>
                <a:gd name="T26" fmla="*/ 314325 w 737"/>
                <a:gd name="T27" fmla="*/ 314325 h 539"/>
                <a:gd name="T28" fmla="*/ 269875 w 737"/>
                <a:gd name="T29" fmla="*/ 225425 h 539"/>
                <a:gd name="T30" fmla="*/ 223837 w 737"/>
                <a:gd name="T31" fmla="*/ 450850 h 539"/>
                <a:gd name="T32" fmla="*/ 179387 w 737"/>
                <a:gd name="T33" fmla="*/ 495300 h 539"/>
                <a:gd name="T34" fmla="*/ 179387 w 737"/>
                <a:gd name="T35" fmla="*/ 539750 h 539"/>
                <a:gd name="T36" fmla="*/ 134937 w 737"/>
                <a:gd name="T37" fmla="*/ 585788 h 539"/>
                <a:gd name="T38" fmla="*/ 0 w 737"/>
                <a:gd name="T39" fmla="*/ 539750 h 539"/>
                <a:gd name="T40" fmla="*/ 44450 w 737"/>
                <a:gd name="T41" fmla="*/ 404813 h 539"/>
                <a:gd name="T42" fmla="*/ 44450 w 737"/>
                <a:gd name="T43" fmla="*/ 179388 h 539"/>
                <a:gd name="T44" fmla="*/ 134937 w 737"/>
                <a:gd name="T45" fmla="*/ 90488 h 539"/>
                <a:gd name="T46" fmla="*/ 44450 w 737"/>
                <a:gd name="T47" fmla="*/ 44450 h 539"/>
                <a:gd name="T48" fmla="*/ 134937 w 737"/>
                <a:gd name="T49" fmla="*/ 0 h 539"/>
                <a:gd name="T50" fmla="*/ 269875 w 737"/>
                <a:gd name="T51" fmla="*/ 90488 h 539"/>
                <a:gd name="T52" fmla="*/ 449262 w 737"/>
                <a:gd name="T53" fmla="*/ 44450 h 539"/>
                <a:gd name="T54" fmla="*/ 584200 w 737"/>
                <a:gd name="T55" fmla="*/ 225425 h 539"/>
                <a:gd name="T56" fmla="*/ 765175 w 737"/>
                <a:gd name="T57" fmla="*/ 269875 h 539"/>
                <a:gd name="T58" fmla="*/ 900112 w 737"/>
                <a:gd name="T59" fmla="*/ 225425 h 539"/>
                <a:gd name="T60" fmla="*/ 989012 w 737"/>
                <a:gd name="T61" fmla="*/ 225425 h 539"/>
                <a:gd name="T62" fmla="*/ 1035050 w 737"/>
                <a:gd name="T63" fmla="*/ 314325 h 539"/>
                <a:gd name="T64" fmla="*/ 1079500 w 737"/>
                <a:gd name="T65" fmla="*/ 314325 h 539"/>
                <a:gd name="T66" fmla="*/ 1123950 w 737"/>
                <a:gd name="T67" fmla="*/ 404813 h 539"/>
                <a:gd name="T68" fmla="*/ 1079500 w 737"/>
                <a:gd name="T69" fmla="*/ 495300 h 539"/>
                <a:gd name="T70" fmla="*/ 1169987 w 737"/>
                <a:gd name="T71" fmla="*/ 539750 h 539"/>
                <a:gd name="T72" fmla="*/ 1123950 w 737"/>
                <a:gd name="T73" fmla="*/ 585788 h 539"/>
                <a:gd name="T74" fmla="*/ 1169987 w 737"/>
                <a:gd name="T75" fmla="*/ 674688 h 539"/>
                <a:gd name="T76" fmla="*/ 1123950 w 737"/>
                <a:gd name="T77" fmla="*/ 765175 h 53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737" h="539">
                  <a:moveTo>
                    <a:pt x="708" y="482"/>
                  </a:moveTo>
                  <a:lnTo>
                    <a:pt x="680" y="539"/>
                  </a:lnTo>
                  <a:lnTo>
                    <a:pt x="652" y="510"/>
                  </a:lnTo>
                  <a:lnTo>
                    <a:pt x="595" y="482"/>
                  </a:lnTo>
                  <a:lnTo>
                    <a:pt x="595" y="454"/>
                  </a:lnTo>
                  <a:lnTo>
                    <a:pt x="538" y="397"/>
                  </a:lnTo>
                  <a:lnTo>
                    <a:pt x="453" y="369"/>
                  </a:lnTo>
                  <a:lnTo>
                    <a:pt x="425" y="425"/>
                  </a:lnTo>
                  <a:lnTo>
                    <a:pt x="340" y="425"/>
                  </a:lnTo>
                  <a:lnTo>
                    <a:pt x="340" y="340"/>
                  </a:lnTo>
                  <a:lnTo>
                    <a:pt x="311" y="255"/>
                  </a:lnTo>
                  <a:lnTo>
                    <a:pt x="283" y="255"/>
                  </a:lnTo>
                  <a:lnTo>
                    <a:pt x="255" y="198"/>
                  </a:lnTo>
                  <a:lnTo>
                    <a:pt x="198" y="198"/>
                  </a:lnTo>
                  <a:lnTo>
                    <a:pt x="170" y="142"/>
                  </a:lnTo>
                  <a:lnTo>
                    <a:pt x="141" y="284"/>
                  </a:lnTo>
                  <a:lnTo>
                    <a:pt x="113" y="312"/>
                  </a:lnTo>
                  <a:lnTo>
                    <a:pt x="113" y="340"/>
                  </a:lnTo>
                  <a:lnTo>
                    <a:pt x="85" y="369"/>
                  </a:lnTo>
                  <a:lnTo>
                    <a:pt x="0" y="340"/>
                  </a:lnTo>
                  <a:lnTo>
                    <a:pt x="28" y="255"/>
                  </a:lnTo>
                  <a:lnTo>
                    <a:pt x="28" y="113"/>
                  </a:lnTo>
                  <a:lnTo>
                    <a:pt x="85" y="57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283" y="28"/>
                  </a:lnTo>
                  <a:lnTo>
                    <a:pt x="368" y="142"/>
                  </a:lnTo>
                  <a:lnTo>
                    <a:pt x="482" y="170"/>
                  </a:lnTo>
                  <a:lnTo>
                    <a:pt x="567" y="142"/>
                  </a:lnTo>
                  <a:lnTo>
                    <a:pt x="623" y="142"/>
                  </a:lnTo>
                  <a:lnTo>
                    <a:pt x="652" y="198"/>
                  </a:lnTo>
                  <a:lnTo>
                    <a:pt x="680" y="198"/>
                  </a:lnTo>
                  <a:lnTo>
                    <a:pt x="708" y="255"/>
                  </a:lnTo>
                  <a:lnTo>
                    <a:pt x="680" y="312"/>
                  </a:lnTo>
                  <a:lnTo>
                    <a:pt x="737" y="340"/>
                  </a:lnTo>
                  <a:lnTo>
                    <a:pt x="708" y="369"/>
                  </a:lnTo>
                  <a:lnTo>
                    <a:pt x="737" y="425"/>
                  </a:lnTo>
                  <a:lnTo>
                    <a:pt x="708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8" name="Freeform 169"/>
            <p:cNvSpPr>
              <a:spLocks/>
            </p:cNvSpPr>
            <p:nvPr/>
          </p:nvSpPr>
          <p:spPr bwMode="auto">
            <a:xfrm>
              <a:off x="6086475" y="3765550"/>
              <a:ext cx="763588" cy="944563"/>
            </a:xfrm>
            <a:custGeom>
              <a:avLst/>
              <a:gdLst>
                <a:gd name="T0" fmla="*/ 449263 w 481"/>
                <a:gd name="T1" fmla="*/ 944563 h 595"/>
                <a:gd name="T2" fmla="*/ 404813 w 481"/>
                <a:gd name="T3" fmla="*/ 900113 h 595"/>
                <a:gd name="T4" fmla="*/ 358775 w 481"/>
                <a:gd name="T5" fmla="*/ 900113 h 595"/>
                <a:gd name="T6" fmla="*/ 314325 w 481"/>
                <a:gd name="T7" fmla="*/ 855663 h 595"/>
                <a:gd name="T8" fmla="*/ 314325 w 481"/>
                <a:gd name="T9" fmla="*/ 630238 h 595"/>
                <a:gd name="T10" fmla="*/ 44450 w 481"/>
                <a:gd name="T11" fmla="*/ 495300 h 595"/>
                <a:gd name="T12" fmla="*/ 0 w 481"/>
                <a:gd name="T13" fmla="*/ 404813 h 595"/>
                <a:gd name="T14" fmla="*/ 0 w 481"/>
                <a:gd name="T15" fmla="*/ 90488 h 595"/>
                <a:gd name="T16" fmla="*/ 134938 w 481"/>
                <a:gd name="T17" fmla="*/ 44450 h 595"/>
                <a:gd name="T18" fmla="*/ 179388 w 481"/>
                <a:gd name="T19" fmla="*/ 90488 h 595"/>
                <a:gd name="T20" fmla="*/ 223838 w 481"/>
                <a:gd name="T21" fmla="*/ 0 h 595"/>
                <a:gd name="T22" fmla="*/ 269875 w 481"/>
                <a:gd name="T23" fmla="*/ 44450 h 595"/>
                <a:gd name="T24" fmla="*/ 404813 w 481"/>
                <a:gd name="T25" fmla="*/ 0 h 595"/>
                <a:gd name="T26" fmla="*/ 539750 w 481"/>
                <a:gd name="T27" fmla="*/ 44450 h 595"/>
                <a:gd name="T28" fmla="*/ 449263 w 481"/>
                <a:gd name="T29" fmla="*/ 179388 h 595"/>
                <a:gd name="T30" fmla="*/ 449263 w 481"/>
                <a:gd name="T31" fmla="*/ 269875 h 595"/>
                <a:gd name="T32" fmla="*/ 539750 w 481"/>
                <a:gd name="T33" fmla="*/ 314325 h 595"/>
                <a:gd name="T34" fmla="*/ 449263 w 481"/>
                <a:gd name="T35" fmla="*/ 360363 h 595"/>
                <a:gd name="T36" fmla="*/ 449263 w 481"/>
                <a:gd name="T37" fmla="*/ 404813 h 595"/>
                <a:gd name="T38" fmla="*/ 584200 w 481"/>
                <a:gd name="T39" fmla="*/ 449263 h 595"/>
                <a:gd name="T40" fmla="*/ 719138 w 481"/>
                <a:gd name="T41" fmla="*/ 404813 h 595"/>
                <a:gd name="T42" fmla="*/ 763588 w 481"/>
                <a:gd name="T43" fmla="*/ 495300 h 595"/>
                <a:gd name="T44" fmla="*/ 674688 w 481"/>
                <a:gd name="T45" fmla="*/ 539750 h 595"/>
                <a:gd name="T46" fmla="*/ 674688 w 481"/>
                <a:gd name="T47" fmla="*/ 585788 h 595"/>
                <a:gd name="T48" fmla="*/ 719138 w 481"/>
                <a:gd name="T49" fmla="*/ 674688 h 595"/>
                <a:gd name="T50" fmla="*/ 674688 w 481"/>
                <a:gd name="T51" fmla="*/ 765175 h 595"/>
                <a:gd name="T52" fmla="*/ 539750 w 481"/>
                <a:gd name="T53" fmla="*/ 855663 h 595"/>
                <a:gd name="T54" fmla="*/ 493713 w 481"/>
                <a:gd name="T55" fmla="*/ 855663 h 595"/>
                <a:gd name="T56" fmla="*/ 449263 w 481"/>
                <a:gd name="T57" fmla="*/ 944563 h 59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1" h="595">
                  <a:moveTo>
                    <a:pt x="283" y="595"/>
                  </a:moveTo>
                  <a:lnTo>
                    <a:pt x="255" y="567"/>
                  </a:lnTo>
                  <a:lnTo>
                    <a:pt x="226" y="567"/>
                  </a:lnTo>
                  <a:lnTo>
                    <a:pt x="198" y="539"/>
                  </a:lnTo>
                  <a:lnTo>
                    <a:pt x="198" y="397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85" y="28"/>
                  </a:lnTo>
                  <a:lnTo>
                    <a:pt x="113" y="57"/>
                  </a:lnTo>
                  <a:lnTo>
                    <a:pt x="141" y="0"/>
                  </a:lnTo>
                  <a:lnTo>
                    <a:pt x="170" y="28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340" y="198"/>
                  </a:lnTo>
                  <a:lnTo>
                    <a:pt x="283" y="227"/>
                  </a:lnTo>
                  <a:lnTo>
                    <a:pt x="283" y="255"/>
                  </a:lnTo>
                  <a:lnTo>
                    <a:pt x="368" y="283"/>
                  </a:lnTo>
                  <a:lnTo>
                    <a:pt x="453" y="255"/>
                  </a:lnTo>
                  <a:lnTo>
                    <a:pt x="481" y="312"/>
                  </a:lnTo>
                  <a:lnTo>
                    <a:pt x="425" y="340"/>
                  </a:lnTo>
                  <a:lnTo>
                    <a:pt x="425" y="369"/>
                  </a:lnTo>
                  <a:lnTo>
                    <a:pt x="453" y="425"/>
                  </a:lnTo>
                  <a:lnTo>
                    <a:pt x="425" y="482"/>
                  </a:lnTo>
                  <a:lnTo>
                    <a:pt x="340" y="539"/>
                  </a:lnTo>
                  <a:lnTo>
                    <a:pt x="311" y="539"/>
                  </a:lnTo>
                  <a:lnTo>
                    <a:pt x="283" y="5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9" name="Freeform 170"/>
            <p:cNvSpPr>
              <a:spLocks/>
            </p:cNvSpPr>
            <p:nvPr/>
          </p:nvSpPr>
          <p:spPr bwMode="auto">
            <a:xfrm>
              <a:off x="6040438" y="4575175"/>
              <a:ext cx="585787" cy="1260475"/>
            </a:xfrm>
            <a:custGeom>
              <a:avLst/>
              <a:gdLst>
                <a:gd name="T0" fmla="*/ 90487 w 369"/>
                <a:gd name="T1" fmla="*/ 1260475 h 794"/>
                <a:gd name="T2" fmla="*/ 134937 w 369"/>
                <a:gd name="T3" fmla="*/ 1169988 h 794"/>
                <a:gd name="T4" fmla="*/ 90487 w 369"/>
                <a:gd name="T5" fmla="*/ 1125538 h 794"/>
                <a:gd name="T6" fmla="*/ 90487 w 369"/>
                <a:gd name="T7" fmla="*/ 1035050 h 794"/>
                <a:gd name="T8" fmla="*/ 134937 w 369"/>
                <a:gd name="T9" fmla="*/ 900113 h 794"/>
                <a:gd name="T10" fmla="*/ 90487 w 369"/>
                <a:gd name="T11" fmla="*/ 811213 h 794"/>
                <a:gd name="T12" fmla="*/ 90487 w 369"/>
                <a:gd name="T13" fmla="*/ 539750 h 794"/>
                <a:gd name="T14" fmla="*/ 0 w 369"/>
                <a:gd name="T15" fmla="*/ 360363 h 794"/>
                <a:gd name="T16" fmla="*/ 180975 w 369"/>
                <a:gd name="T17" fmla="*/ 90488 h 794"/>
                <a:gd name="T18" fmla="*/ 269875 w 369"/>
                <a:gd name="T19" fmla="*/ 134938 h 794"/>
                <a:gd name="T20" fmla="*/ 269875 w 369"/>
                <a:gd name="T21" fmla="*/ 0 h 794"/>
                <a:gd name="T22" fmla="*/ 360362 w 369"/>
                <a:gd name="T23" fmla="*/ 46038 h 794"/>
                <a:gd name="T24" fmla="*/ 404812 w 369"/>
                <a:gd name="T25" fmla="*/ 90488 h 794"/>
                <a:gd name="T26" fmla="*/ 450850 w 369"/>
                <a:gd name="T27" fmla="*/ 90488 h 794"/>
                <a:gd name="T28" fmla="*/ 495300 w 369"/>
                <a:gd name="T29" fmla="*/ 134938 h 794"/>
                <a:gd name="T30" fmla="*/ 539750 w 369"/>
                <a:gd name="T31" fmla="*/ 134938 h 794"/>
                <a:gd name="T32" fmla="*/ 585787 w 369"/>
                <a:gd name="T33" fmla="*/ 225425 h 794"/>
                <a:gd name="T34" fmla="*/ 539750 w 369"/>
                <a:gd name="T35" fmla="*/ 315913 h 794"/>
                <a:gd name="T36" fmla="*/ 539750 w 369"/>
                <a:gd name="T37" fmla="*/ 450850 h 794"/>
                <a:gd name="T38" fmla="*/ 495300 w 369"/>
                <a:gd name="T39" fmla="*/ 539750 h 794"/>
                <a:gd name="T40" fmla="*/ 539750 w 369"/>
                <a:gd name="T41" fmla="*/ 585788 h 794"/>
                <a:gd name="T42" fmla="*/ 495300 w 369"/>
                <a:gd name="T43" fmla="*/ 630238 h 794"/>
                <a:gd name="T44" fmla="*/ 539750 w 369"/>
                <a:gd name="T45" fmla="*/ 720725 h 794"/>
                <a:gd name="T46" fmla="*/ 360362 w 369"/>
                <a:gd name="T47" fmla="*/ 946150 h 794"/>
                <a:gd name="T48" fmla="*/ 404812 w 369"/>
                <a:gd name="T49" fmla="*/ 1035050 h 794"/>
                <a:gd name="T50" fmla="*/ 269875 w 369"/>
                <a:gd name="T51" fmla="*/ 1216025 h 794"/>
                <a:gd name="T52" fmla="*/ 90487 w 369"/>
                <a:gd name="T53" fmla="*/ 1260475 h 79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69" h="794">
                  <a:moveTo>
                    <a:pt x="57" y="794"/>
                  </a:moveTo>
                  <a:lnTo>
                    <a:pt x="85" y="737"/>
                  </a:lnTo>
                  <a:lnTo>
                    <a:pt x="57" y="709"/>
                  </a:lnTo>
                  <a:lnTo>
                    <a:pt x="57" y="652"/>
                  </a:lnTo>
                  <a:lnTo>
                    <a:pt x="85" y="567"/>
                  </a:lnTo>
                  <a:lnTo>
                    <a:pt x="57" y="511"/>
                  </a:lnTo>
                  <a:lnTo>
                    <a:pt x="57" y="340"/>
                  </a:lnTo>
                  <a:lnTo>
                    <a:pt x="0" y="227"/>
                  </a:lnTo>
                  <a:lnTo>
                    <a:pt x="114" y="57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227" y="29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312" y="85"/>
                  </a:lnTo>
                  <a:lnTo>
                    <a:pt x="340" y="85"/>
                  </a:lnTo>
                  <a:lnTo>
                    <a:pt x="369" y="142"/>
                  </a:lnTo>
                  <a:lnTo>
                    <a:pt x="340" y="199"/>
                  </a:lnTo>
                  <a:lnTo>
                    <a:pt x="340" y="284"/>
                  </a:lnTo>
                  <a:lnTo>
                    <a:pt x="312" y="340"/>
                  </a:lnTo>
                  <a:lnTo>
                    <a:pt x="340" y="369"/>
                  </a:lnTo>
                  <a:lnTo>
                    <a:pt x="312" y="397"/>
                  </a:lnTo>
                  <a:lnTo>
                    <a:pt x="340" y="454"/>
                  </a:lnTo>
                  <a:lnTo>
                    <a:pt x="227" y="596"/>
                  </a:lnTo>
                  <a:lnTo>
                    <a:pt x="255" y="652"/>
                  </a:lnTo>
                  <a:lnTo>
                    <a:pt x="170" y="766"/>
                  </a:lnTo>
                  <a:lnTo>
                    <a:pt x="57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0" name="Freeform 171"/>
            <p:cNvSpPr>
              <a:spLocks/>
            </p:cNvSpPr>
            <p:nvPr/>
          </p:nvSpPr>
          <p:spPr bwMode="auto">
            <a:xfrm>
              <a:off x="7796213" y="5026025"/>
              <a:ext cx="765175" cy="1035050"/>
            </a:xfrm>
            <a:custGeom>
              <a:avLst/>
              <a:gdLst>
                <a:gd name="T0" fmla="*/ 360363 w 482"/>
                <a:gd name="T1" fmla="*/ 0 h 652"/>
                <a:gd name="T2" fmla="*/ 404813 w 482"/>
                <a:gd name="T3" fmla="*/ 44450 h 652"/>
                <a:gd name="T4" fmla="*/ 269875 w 482"/>
                <a:gd name="T5" fmla="*/ 269875 h 652"/>
                <a:gd name="T6" fmla="*/ 314325 w 482"/>
                <a:gd name="T7" fmla="*/ 269875 h 652"/>
                <a:gd name="T8" fmla="*/ 314325 w 482"/>
                <a:gd name="T9" fmla="*/ 404813 h 652"/>
                <a:gd name="T10" fmla="*/ 404813 w 482"/>
                <a:gd name="T11" fmla="*/ 449263 h 652"/>
                <a:gd name="T12" fmla="*/ 404813 w 482"/>
                <a:gd name="T13" fmla="*/ 495300 h 652"/>
                <a:gd name="T14" fmla="*/ 495300 w 482"/>
                <a:gd name="T15" fmla="*/ 584200 h 652"/>
                <a:gd name="T16" fmla="*/ 495300 w 482"/>
                <a:gd name="T17" fmla="*/ 674688 h 652"/>
                <a:gd name="T18" fmla="*/ 584200 w 482"/>
                <a:gd name="T19" fmla="*/ 674688 h 652"/>
                <a:gd name="T20" fmla="*/ 630238 w 482"/>
                <a:gd name="T21" fmla="*/ 719138 h 652"/>
                <a:gd name="T22" fmla="*/ 719138 w 482"/>
                <a:gd name="T23" fmla="*/ 719138 h 652"/>
                <a:gd name="T24" fmla="*/ 719138 w 482"/>
                <a:gd name="T25" fmla="*/ 765175 h 652"/>
                <a:gd name="T26" fmla="*/ 765175 w 482"/>
                <a:gd name="T27" fmla="*/ 854075 h 652"/>
                <a:gd name="T28" fmla="*/ 360363 w 482"/>
                <a:gd name="T29" fmla="*/ 1035050 h 652"/>
                <a:gd name="T30" fmla="*/ 314325 w 482"/>
                <a:gd name="T31" fmla="*/ 944563 h 652"/>
                <a:gd name="T32" fmla="*/ 179388 w 482"/>
                <a:gd name="T33" fmla="*/ 854075 h 652"/>
                <a:gd name="T34" fmla="*/ 225425 w 482"/>
                <a:gd name="T35" fmla="*/ 674688 h 652"/>
                <a:gd name="T36" fmla="*/ 179388 w 482"/>
                <a:gd name="T37" fmla="*/ 630238 h 652"/>
                <a:gd name="T38" fmla="*/ 90488 w 482"/>
                <a:gd name="T39" fmla="*/ 630238 h 652"/>
                <a:gd name="T40" fmla="*/ 44450 w 482"/>
                <a:gd name="T41" fmla="*/ 539750 h 652"/>
                <a:gd name="T42" fmla="*/ 0 w 482"/>
                <a:gd name="T43" fmla="*/ 539750 h 652"/>
                <a:gd name="T44" fmla="*/ 0 w 482"/>
                <a:gd name="T45" fmla="*/ 449263 h 652"/>
                <a:gd name="T46" fmla="*/ 44450 w 482"/>
                <a:gd name="T47" fmla="*/ 360363 h 652"/>
                <a:gd name="T48" fmla="*/ 90488 w 482"/>
                <a:gd name="T49" fmla="*/ 179388 h 652"/>
                <a:gd name="T50" fmla="*/ 360363 w 482"/>
                <a:gd name="T51" fmla="*/ 0 h 6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82" h="652">
                  <a:moveTo>
                    <a:pt x="227" y="0"/>
                  </a:moveTo>
                  <a:lnTo>
                    <a:pt x="255" y="28"/>
                  </a:lnTo>
                  <a:lnTo>
                    <a:pt x="170" y="170"/>
                  </a:lnTo>
                  <a:lnTo>
                    <a:pt x="198" y="170"/>
                  </a:lnTo>
                  <a:lnTo>
                    <a:pt x="198" y="255"/>
                  </a:lnTo>
                  <a:lnTo>
                    <a:pt x="255" y="283"/>
                  </a:lnTo>
                  <a:lnTo>
                    <a:pt x="255" y="312"/>
                  </a:lnTo>
                  <a:lnTo>
                    <a:pt x="312" y="368"/>
                  </a:lnTo>
                  <a:lnTo>
                    <a:pt x="312" y="425"/>
                  </a:lnTo>
                  <a:lnTo>
                    <a:pt x="368" y="425"/>
                  </a:lnTo>
                  <a:lnTo>
                    <a:pt x="397" y="453"/>
                  </a:lnTo>
                  <a:lnTo>
                    <a:pt x="453" y="453"/>
                  </a:lnTo>
                  <a:lnTo>
                    <a:pt x="453" y="482"/>
                  </a:lnTo>
                  <a:lnTo>
                    <a:pt x="482" y="538"/>
                  </a:lnTo>
                  <a:lnTo>
                    <a:pt x="227" y="652"/>
                  </a:lnTo>
                  <a:lnTo>
                    <a:pt x="198" y="595"/>
                  </a:lnTo>
                  <a:lnTo>
                    <a:pt x="113" y="538"/>
                  </a:lnTo>
                  <a:lnTo>
                    <a:pt x="142" y="425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28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28" y="227"/>
                  </a:lnTo>
                  <a:lnTo>
                    <a:pt x="5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1" name="Freeform 172"/>
            <p:cNvSpPr>
              <a:spLocks/>
            </p:cNvSpPr>
            <p:nvPr/>
          </p:nvSpPr>
          <p:spPr bwMode="auto">
            <a:xfrm>
              <a:off x="9596438" y="5249863"/>
              <a:ext cx="674687" cy="585787"/>
            </a:xfrm>
            <a:custGeom>
              <a:avLst/>
              <a:gdLst>
                <a:gd name="T0" fmla="*/ 449262 w 425"/>
                <a:gd name="T1" fmla="*/ 0 h 369"/>
                <a:gd name="T2" fmla="*/ 360362 w 425"/>
                <a:gd name="T3" fmla="*/ 46037 h 369"/>
                <a:gd name="T4" fmla="*/ 225425 w 425"/>
                <a:gd name="T5" fmla="*/ 0 h 369"/>
                <a:gd name="T6" fmla="*/ 225425 w 425"/>
                <a:gd name="T7" fmla="*/ 90487 h 369"/>
                <a:gd name="T8" fmla="*/ 44450 w 425"/>
                <a:gd name="T9" fmla="*/ 0 h 369"/>
                <a:gd name="T10" fmla="*/ 0 w 425"/>
                <a:gd name="T11" fmla="*/ 46037 h 369"/>
                <a:gd name="T12" fmla="*/ 44450 w 425"/>
                <a:gd name="T13" fmla="*/ 90487 h 369"/>
                <a:gd name="T14" fmla="*/ 0 w 425"/>
                <a:gd name="T15" fmla="*/ 225425 h 369"/>
                <a:gd name="T16" fmla="*/ 134937 w 425"/>
                <a:gd name="T17" fmla="*/ 315912 h 369"/>
                <a:gd name="T18" fmla="*/ 90487 w 425"/>
                <a:gd name="T19" fmla="*/ 450850 h 369"/>
                <a:gd name="T20" fmla="*/ 179387 w 425"/>
                <a:gd name="T21" fmla="*/ 585787 h 369"/>
                <a:gd name="T22" fmla="*/ 225425 w 425"/>
                <a:gd name="T23" fmla="*/ 450850 h 369"/>
                <a:gd name="T24" fmla="*/ 360362 w 425"/>
                <a:gd name="T25" fmla="*/ 360362 h 369"/>
                <a:gd name="T26" fmla="*/ 674687 w 425"/>
                <a:gd name="T27" fmla="*/ 315912 h 369"/>
                <a:gd name="T28" fmla="*/ 674687 w 425"/>
                <a:gd name="T29" fmla="*/ 136525 h 369"/>
                <a:gd name="T30" fmla="*/ 584200 w 425"/>
                <a:gd name="T31" fmla="*/ 46037 h 369"/>
                <a:gd name="T32" fmla="*/ 539750 w 425"/>
                <a:gd name="T33" fmla="*/ 136525 h 369"/>
                <a:gd name="T34" fmla="*/ 449262 w 425"/>
                <a:gd name="T35" fmla="*/ 46037 h 369"/>
                <a:gd name="T36" fmla="*/ 449262 w 425"/>
                <a:gd name="T37" fmla="*/ 0 h 3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25" h="369">
                  <a:moveTo>
                    <a:pt x="283" y="0"/>
                  </a:moveTo>
                  <a:lnTo>
                    <a:pt x="227" y="29"/>
                  </a:lnTo>
                  <a:lnTo>
                    <a:pt x="142" y="0"/>
                  </a:lnTo>
                  <a:lnTo>
                    <a:pt x="142" y="57"/>
                  </a:lnTo>
                  <a:lnTo>
                    <a:pt x="28" y="0"/>
                  </a:lnTo>
                  <a:lnTo>
                    <a:pt x="0" y="29"/>
                  </a:lnTo>
                  <a:lnTo>
                    <a:pt x="28" y="57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57" y="284"/>
                  </a:lnTo>
                  <a:lnTo>
                    <a:pt x="113" y="369"/>
                  </a:lnTo>
                  <a:lnTo>
                    <a:pt x="142" y="284"/>
                  </a:lnTo>
                  <a:lnTo>
                    <a:pt x="227" y="227"/>
                  </a:lnTo>
                  <a:lnTo>
                    <a:pt x="425" y="199"/>
                  </a:lnTo>
                  <a:lnTo>
                    <a:pt x="425" y="86"/>
                  </a:lnTo>
                  <a:lnTo>
                    <a:pt x="368" y="29"/>
                  </a:lnTo>
                  <a:lnTo>
                    <a:pt x="340" y="86"/>
                  </a:lnTo>
                  <a:lnTo>
                    <a:pt x="283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2" name="Freeform 173"/>
            <p:cNvSpPr>
              <a:spLocks/>
            </p:cNvSpPr>
            <p:nvPr/>
          </p:nvSpPr>
          <p:spPr bwMode="auto">
            <a:xfrm>
              <a:off x="9056688" y="5070475"/>
              <a:ext cx="719137" cy="900113"/>
            </a:xfrm>
            <a:custGeom>
              <a:avLst/>
              <a:gdLst>
                <a:gd name="T0" fmla="*/ 719137 w 453"/>
                <a:gd name="T1" fmla="*/ 765175 h 567"/>
                <a:gd name="T2" fmla="*/ 674687 w 453"/>
                <a:gd name="T3" fmla="*/ 900113 h 567"/>
                <a:gd name="T4" fmla="*/ 539750 w 453"/>
                <a:gd name="T5" fmla="*/ 809625 h 567"/>
                <a:gd name="T6" fmla="*/ 539750 w 453"/>
                <a:gd name="T7" fmla="*/ 674688 h 567"/>
                <a:gd name="T8" fmla="*/ 314325 w 453"/>
                <a:gd name="T9" fmla="*/ 674688 h 567"/>
                <a:gd name="T10" fmla="*/ 223837 w 453"/>
                <a:gd name="T11" fmla="*/ 855663 h 567"/>
                <a:gd name="T12" fmla="*/ 44450 w 453"/>
                <a:gd name="T13" fmla="*/ 809625 h 567"/>
                <a:gd name="T14" fmla="*/ 0 w 453"/>
                <a:gd name="T15" fmla="*/ 720725 h 567"/>
                <a:gd name="T16" fmla="*/ 179387 w 453"/>
                <a:gd name="T17" fmla="*/ 539750 h 567"/>
                <a:gd name="T18" fmla="*/ 179387 w 453"/>
                <a:gd name="T19" fmla="*/ 450850 h 567"/>
                <a:gd name="T20" fmla="*/ 269875 w 453"/>
                <a:gd name="T21" fmla="*/ 360363 h 567"/>
                <a:gd name="T22" fmla="*/ 404812 w 453"/>
                <a:gd name="T23" fmla="*/ 404813 h 567"/>
                <a:gd name="T24" fmla="*/ 358775 w 453"/>
                <a:gd name="T25" fmla="*/ 315913 h 567"/>
                <a:gd name="T26" fmla="*/ 269875 w 453"/>
                <a:gd name="T27" fmla="*/ 269875 h 567"/>
                <a:gd name="T28" fmla="*/ 269875 w 453"/>
                <a:gd name="T29" fmla="*/ 179388 h 567"/>
                <a:gd name="T30" fmla="*/ 179387 w 453"/>
                <a:gd name="T31" fmla="*/ 90488 h 567"/>
                <a:gd name="T32" fmla="*/ 134937 w 453"/>
                <a:gd name="T33" fmla="*/ 0 h 567"/>
                <a:gd name="T34" fmla="*/ 404812 w 453"/>
                <a:gd name="T35" fmla="*/ 134938 h 567"/>
                <a:gd name="T36" fmla="*/ 449262 w 453"/>
                <a:gd name="T37" fmla="*/ 134938 h 567"/>
                <a:gd name="T38" fmla="*/ 539750 w 453"/>
                <a:gd name="T39" fmla="*/ 225425 h 567"/>
                <a:gd name="T40" fmla="*/ 584200 w 453"/>
                <a:gd name="T41" fmla="*/ 269875 h 567"/>
                <a:gd name="T42" fmla="*/ 539750 w 453"/>
                <a:gd name="T43" fmla="*/ 404813 h 567"/>
                <a:gd name="T44" fmla="*/ 674687 w 453"/>
                <a:gd name="T45" fmla="*/ 495300 h 567"/>
                <a:gd name="T46" fmla="*/ 630237 w 453"/>
                <a:gd name="T47" fmla="*/ 630238 h 567"/>
                <a:gd name="T48" fmla="*/ 719137 w 453"/>
                <a:gd name="T49" fmla="*/ 765175 h 5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53" h="567">
                  <a:moveTo>
                    <a:pt x="453" y="482"/>
                  </a:moveTo>
                  <a:lnTo>
                    <a:pt x="425" y="567"/>
                  </a:lnTo>
                  <a:lnTo>
                    <a:pt x="340" y="510"/>
                  </a:lnTo>
                  <a:lnTo>
                    <a:pt x="340" y="425"/>
                  </a:lnTo>
                  <a:lnTo>
                    <a:pt x="198" y="425"/>
                  </a:lnTo>
                  <a:lnTo>
                    <a:pt x="141" y="539"/>
                  </a:lnTo>
                  <a:lnTo>
                    <a:pt x="28" y="510"/>
                  </a:lnTo>
                  <a:lnTo>
                    <a:pt x="0" y="454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170" y="227"/>
                  </a:lnTo>
                  <a:lnTo>
                    <a:pt x="255" y="255"/>
                  </a:lnTo>
                  <a:lnTo>
                    <a:pt x="226" y="199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57"/>
                  </a:lnTo>
                  <a:lnTo>
                    <a:pt x="85" y="0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40" y="142"/>
                  </a:lnTo>
                  <a:lnTo>
                    <a:pt x="368" y="170"/>
                  </a:lnTo>
                  <a:lnTo>
                    <a:pt x="340" y="255"/>
                  </a:lnTo>
                  <a:lnTo>
                    <a:pt x="425" y="312"/>
                  </a:lnTo>
                  <a:lnTo>
                    <a:pt x="397" y="397"/>
                  </a:lnTo>
                  <a:lnTo>
                    <a:pt x="453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3" name="Freeform 174"/>
            <p:cNvSpPr>
              <a:spLocks/>
            </p:cNvSpPr>
            <p:nvPr/>
          </p:nvSpPr>
          <p:spPr bwMode="auto">
            <a:xfrm>
              <a:off x="8335963" y="4845050"/>
              <a:ext cx="539750" cy="855663"/>
            </a:xfrm>
            <a:custGeom>
              <a:avLst/>
              <a:gdLst>
                <a:gd name="T0" fmla="*/ 179388 w 340"/>
                <a:gd name="T1" fmla="*/ 0 h 539"/>
                <a:gd name="T2" fmla="*/ 44450 w 340"/>
                <a:gd name="T3" fmla="*/ 225425 h 539"/>
                <a:gd name="T4" fmla="*/ 0 w 340"/>
                <a:gd name="T5" fmla="*/ 360363 h 539"/>
                <a:gd name="T6" fmla="*/ 134938 w 340"/>
                <a:gd name="T7" fmla="*/ 495300 h 539"/>
                <a:gd name="T8" fmla="*/ 269875 w 340"/>
                <a:gd name="T9" fmla="*/ 855663 h 539"/>
                <a:gd name="T10" fmla="*/ 314325 w 340"/>
                <a:gd name="T11" fmla="*/ 811213 h 539"/>
                <a:gd name="T12" fmla="*/ 450850 w 340"/>
                <a:gd name="T13" fmla="*/ 855663 h 539"/>
                <a:gd name="T14" fmla="*/ 450850 w 340"/>
                <a:gd name="T15" fmla="*/ 765175 h 539"/>
                <a:gd name="T16" fmla="*/ 539750 w 340"/>
                <a:gd name="T17" fmla="*/ 676275 h 539"/>
                <a:gd name="T18" fmla="*/ 450850 w 340"/>
                <a:gd name="T19" fmla="*/ 585788 h 539"/>
                <a:gd name="T20" fmla="*/ 495300 w 340"/>
                <a:gd name="T21" fmla="*/ 495300 h 539"/>
                <a:gd name="T22" fmla="*/ 404813 w 340"/>
                <a:gd name="T23" fmla="*/ 404813 h 539"/>
                <a:gd name="T24" fmla="*/ 404813 w 340"/>
                <a:gd name="T25" fmla="*/ 360363 h 539"/>
                <a:gd name="T26" fmla="*/ 314325 w 340"/>
                <a:gd name="T27" fmla="*/ 225425 h 539"/>
                <a:gd name="T28" fmla="*/ 225425 w 340"/>
                <a:gd name="T29" fmla="*/ 180975 h 539"/>
                <a:gd name="T30" fmla="*/ 314325 w 340"/>
                <a:gd name="T31" fmla="*/ 134938 h 539"/>
                <a:gd name="T32" fmla="*/ 179388 w 340"/>
                <a:gd name="T33" fmla="*/ 0 h 5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0" h="539">
                  <a:moveTo>
                    <a:pt x="113" y="0"/>
                  </a:moveTo>
                  <a:lnTo>
                    <a:pt x="28" y="142"/>
                  </a:lnTo>
                  <a:lnTo>
                    <a:pt x="0" y="227"/>
                  </a:lnTo>
                  <a:lnTo>
                    <a:pt x="85" y="312"/>
                  </a:lnTo>
                  <a:lnTo>
                    <a:pt x="170" y="539"/>
                  </a:lnTo>
                  <a:lnTo>
                    <a:pt x="198" y="511"/>
                  </a:lnTo>
                  <a:lnTo>
                    <a:pt x="284" y="539"/>
                  </a:lnTo>
                  <a:lnTo>
                    <a:pt x="284" y="482"/>
                  </a:lnTo>
                  <a:lnTo>
                    <a:pt x="340" y="426"/>
                  </a:lnTo>
                  <a:lnTo>
                    <a:pt x="284" y="369"/>
                  </a:lnTo>
                  <a:lnTo>
                    <a:pt x="312" y="312"/>
                  </a:lnTo>
                  <a:lnTo>
                    <a:pt x="255" y="255"/>
                  </a:lnTo>
                  <a:lnTo>
                    <a:pt x="255" y="227"/>
                  </a:lnTo>
                  <a:lnTo>
                    <a:pt x="198" y="142"/>
                  </a:lnTo>
                  <a:lnTo>
                    <a:pt x="142" y="114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4" name="Freeform 175"/>
            <p:cNvSpPr>
              <a:spLocks/>
            </p:cNvSpPr>
            <p:nvPr/>
          </p:nvSpPr>
          <p:spPr bwMode="auto">
            <a:xfrm>
              <a:off x="8696325" y="3810000"/>
              <a:ext cx="269875" cy="541338"/>
            </a:xfrm>
            <a:custGeom>
              <a:avLst/>
              <a:gdLst>
                <a:gd name="T0" fmla="*/ 0 w 170"/>
                <a:gd name="T1" fmla="*/ 450850 h 341"/>
                <a:gd name="T2" fmla="*/ 44450 w 170"/>
                <a:gd name="T3" fmla="*/ 360363 h 341"/>
                <a:gd name="T4" fmla="*/ 90488 w 170"/>
                <a:gd name="T5" fmla="*/ 0 h 341"/>
                <a:gd name="T6" fmla="*/ 269875 w 170"/>
                <a:gd name="T7" fmla="*/ 46038 h 341"/>
                <a:gd name="T8" fmla="*/ 269875 w 170"/>
                <a:gd name="T9" fmla="*/ 180975 h 341"/>
                <a:gd name="T10" fmla="*/ 179388 w 170"/>
                <a:gd name="T11" fmla="*/ 225425 h 341"/>
                <a:gd name="T12" fmla="*/ 269875 w 170"/>
                <a:gd name="T13" fmla="*/ 315913 h 341"/>
                <a:gd name="T14" fmla="*/ 179388 w 170"/>
                <a:gd name="T15" fmla="*/ 404813 h 341"/>
                <a:gd name="T16" fmla="*/ 225425 w 170"/>
                <a:gd name="T17" fmla="*/ 495300 h 341"/>
                <a:gd name="T18" fmla="*/ 179388 w 170"/>
                <a:gd name="T19" fmla="*/ 541338 h 341"/>
                <a:gd name="T20" fmla="*/ 90488 w 170"/>
                <a:gd name="T21" fmla="*/ 450850 h 341"/>
                <a:gd name="T22" fmla="*/ 44450 w 170"/>
                <a:gd name="T23" fmla="*/ 495300 h 341"/>
                <a:gd name="T24" fmla="*/ 0 w 170"/>
                <a:gd name="T25" fmla="*/ 450850 h 3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0" h="341">
                  <a:moveTo>
                    <a:pt x="0" y="284"/>
                  </a:moveTo>
                  <a:lnTo>
                    <a:pt x="28" y="227"/>
                  </a:lnTo>
                  <a:lnTo>
                    <a:pt x="57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13" y="142"/>
                  </a:lnTo>
                  <a:lnTo>
                    <a:pt x="170" y="199"/>
                  </a:lnTo>
                  <a:lnTo>
                    <a:pt x="113" y="255"/>
                  </a:lnTo>
                  <a:lnTo>
                    <a:pt x="142" y="312"/>
                  </a:lnTo>
                  <a:lnTo>
                    <a:pt x="113" y="341"/>
                  </a:lnTo>
                  <a:lnTo>
                    <a:pt x="57" y="284"/>
                  </a:lnTo>
                  <a:lnTo>
                    <a:pt x="28" y="312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5" name="Freeform 176"/>
            <p:cNvSpPr>
              <a:spLocks/>
            </p:cNvSpPr>
            <p:nvPr/>
          </p:nvSpPr>
          <p:spPr bwMode="auto">
            <a:xfrm>
              <a:off x="8875713" y="3856038"/>
              <a:ext cx="404812" cy="630237"/>
            </a:xfrm>
            <a:custGeom>
              <a:avLst/>
              <a:gdLst>
                <a:gd name="T0" fmla="*/ 90487 w 255"/>
                <a:gd name="T1" fmla="*/ 0 h 397"/>
                <a:gd name="T2" fmla="*/ 269875 w 255"/>
                <a:gd name="T3" fmla="*/ 0 h 397"/>
                <a:gd name="T4" fmla="*/ 225425 w 255"/>
                <a:gd name="T5" fmla="*/ 134937 h 397"/>
                <a:gd name="T6" fmla="*/ 404812 w 255"/>
                <a:gd name="T7" fmla="*/ 314325 h 397"/>
                <a:gd name="T8" fmla="*/ 404812 w 255"/>
                <a:gd name="T9" fmla="*/ 495300 h 397"/>
                <a:gd name="T10" fmla="*/ 225425 w 255"/>
                <a:gd name="T11" fmla="*/ 630237 h 397"/>
                <a:gd name="T12" fmla="*/ 225425 w 255"/>
                <a:gd name="T13" fmla="*/ 584200 h 397"/>
                <a:gd name="T14" fmla="*/ 180975 w 255"/>
                <a:gd name="T15" fmla="*/ 630237 h 397"/>
                <a:gd name="T16" fmla="*/ 90487 w 255"/>
                <a:gd name="T17" fmla="*/ 630237 h 397"/>
                <a:gd name="T18" fmla="*/ 46037 w 255"/>
                <a:gd name="T19" fmla="*/ 495300 h 397"/>
                <a:gd name="T20" fmla="*/ 0 w 255"/>
                <a:gd name="T21" fmla="*/ 495300 h 397"/>
                <a:gd name="T22" fmla="*/ 46037 w 255"/>
                <a:gd name="T23" fmla="*/ 449262 h 397"/>
                <a:gd name="T24" fmla="*/ 0 w 255"/>
                <a:gd name="T25" fmla="*/ 358775 h 397"/>
                <a:gd name="T26" fmla="*/ 90487 w 255"/>
                <a:gd name="T27" fmla="*/ 269875 h 397"/>
                <a:gd name="T28" fmla="*/ 0 w 255"/>
                <a:gd name="T29" fmla="*/ 179387 h 397"/>
                <a:gd name="T30" fmla="*/ 90487 w 255"/>
                <a:gd name="T31" fmla="*/ 134937 h 397"/>
                <a:gd name="T32" fmla="*/ 90487 w 255"/>
                <a:gd name="T33" fmla="*/ 44450 h 397"/>
                <a:gd name="T34" fmla="*/ 90487 w 255"/>
                <a:gd name="T35" fmla="*/ 0 h 39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5" h="397">
                  <a:moveTo>
                    <a:pt x="57" y="0"/>
                  </a:moveTo>
                  <a:lnTo>
                    <a:pt x="170" y="0"/>
                  </a:lnTo>
                  <a:lnTo>
                    <a:pt x="142" y="85"/>
                  </a:lnTo>
                  <a:lnTo>
                    <a:pt x="255" y="198"/>
                  </a:lnTo>
                  <a:lnTo>
                    <a:pt x="255" y="312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29" y="312"/>
                  </a:lnTo>
                  <a:lnTo>
                    <a:pt x="0" y="312"/>
                  </a:lnTo>
                  <a:lnTo>
                    <a:pt x="29" y="283"/>
                  </a:lnTo>
                  <a:lnTo>
                    <a:pt x="0" y="226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57" y="2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6" name="Freeform 177"/>
            <p:cNvSpPr>
              <a:spLocks/>
            </p:cNvSpPr>
            <p:nvPr/>
          </p:nvSpPr>
          <p:spPr bwMode="auto">
            <a:xfrm>
              <a:off x="9280525" y="3810000"/>
              <a:ext cx="720725" cy="765175"/>
            </a:xfrm>
            <a:custGeom>
              <a:avLst/>
              <a:gdLst>
                <a:gd name="T0" fmla="*/ 720725 w 454"/>
                <a:gd name="T1" fmla="*/ 720725 h 482"/>
                <a:gd name="T2" fmla="*/ 630238 w 454"/>
                <a:gd name="T3" fmla="*/ 765175 h 482"/>
                <a:gd name="T4" fmla="*/ 541338 w 454"/>
                <a:gd name="T5" fmla="*/ 720725 h 482"/>
                <a:gd name="T6" fmla="*/ 541338 w 454"/>
                <a:gd name="T7" fmla="*/ 676275 h 482"/>
                <a:gd name="T8" fmla="*/ 495300 w 454"/>
                <a:gd name="T9" fmla="*/ 585788 h 482"/>
                <a:gd name="T10" fmla="*/ 406400 w 454"/>
                <a:gd name="T11" fmla="*/ 630238 h 482"/>
                <a:gd name="T12" fmla="*/ 225425 w 454"/>
                <a:gd name="T13" fmla="*/ 495300 h 482"/>
                <a:gd name="T14" fmla="*/ 46038 w 454"/>
                <a:gd name="T15" fmla="*/ 495300 h 482"/>
                <a:gd name="T16" fmla="*/ 0 w 454"/>
                <a:gd name="T17" fmla="*/ 541338 h 482"/>
                <a:gd name="T18" fmla="*/ 0 w 454"/>
                <a:gd name="T19" fmla="*/ 360363 h 482"/>
                <a:gd name="T20" fmla="*/ 90488 w 454"/>
                <a:gd name="T21" fmla="*/ 315913 h 482"/>
                <a:gd name="T22" fmla="*/ 134938 w 454"/>
                <a:gd name="T23" fmla="*/ 225425 h 482"/>
                <a:gd name="T24" fmla="*/ 180975 w 454"/>
                <a:gd name="T25" fmla="*/ 269875 h 482"/>
                <a:gd name="T26" fmla="*/ 225425 w 454"/>
                <a:gd name="T27" fmla="*/ 180975 h 482"/>
                <a:gd name="T28" fmla="*/ 269875 w 454"/>
                <a:gd name="T29" fmla="*/ 134938 h 482"/>
                <a:gd name="T30" fmla="*/ 225425 w 454"/>
                <a:gd name="T31" fmla="*/ 46038 h 482"/>
                <a:gd name="T32" fmla="*/ 269875 w 454"/>
                <a:gd name="T33" fmla="*/ 0 h 482"/>
                <a:gd name="T34" fmla="*/ 406400 w 454"/>
                <a:gd name="T35" fmla="*/ 0 h 482"/>
                <a:gd name="T36" fmla="*/ 541338 w 454"/>
                <a:gd name="T37" fmla="*/ 90488 h 482"/>
                <a:gd name="T38" fmla="*/ 630238 w 454"/>
                <a:gd name="T39" fmla="*/ 90488 h 482"/>
                <a:gd name="T40" fmla="*/ 541338 w 454"/>
                <a:gd name="T41" fmla="*/ 315913 h 482"/>
                <a:gd name="T42" fmla="*/ 720725 w 454"/>
                <a:gd name="T43" fmla="*/ 720725 h 4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54" h="482">
                  <a:moveTo>
                    <a:pt x="454" y="454"/>
                  </a:moveTo>
                  <a:lnTo>
                    <a:pt x="397" y="482"/>
                  </a:lnTo>
                  <a:lnTo>
                    <a:pt x="341" y="454"/>
                  </a:lnTo>
                  <a:lnTo>
                    <a:pt x="341" y="426"/>
                  </a:lnTo>
                  <a:lnTo>
                    <a:pt x="312" y="369"/>
                  </a:lnTo>
                  <a:lnTo>
                    <a:pt x="256" y="397"/>
                  </a:lnTo>
                  <a:lnTo>
                    <a:pt x="142" y="312"/>
                  </a:lnTo>
                  <a:lnTo>
                    <a:pt x="29" y="312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85" y="142"/>
                  </a:lnTo>
                  <a:lnTo>
                    <a:pt x="114" y="170"/>
                  </a:lnTo>
                  <a:lnTo>
                    <a:pt x="142" y="114"/>
                  </a:lnTo>
                  <a:lnTo>
                    <a:pt x="170" y="85"/>
                  </a:lnTo>
                  <a:lnTo>
                    <a:pt x="142" y="29"/>
                  </a:lnTo>
                  <a:lnTo>
                    <a:pt x="170" y="0"/>
                  </a:lnTo>
                  <a:lnTo>
                    <a:pt x="256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41" y="199"/>
                  </a:lnTo>
                  <a:lnTo>
                    <a:pt x="454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7" name="Freeform 178"/>
            <p:cNvSpPr>
              <a:spLocks/>
            </p:cNvSpPr>
            <p:nvPr/>
          </p:nvSpPr>
          <p:spPr bwMode="auto">
            <a:xfrm>
              <a:off x="9145588" y="4530725"/>
              <a:ext cx="990600" cy="809625"/>
            </a:xfrm>
            <a:custGeom>
              <a:avLst/>
              <a:gdLst>
                <a:gd name="T0" fmla="*/ 855663 w 624"/>
                <a:gd name="T1" fmla="*/ 0 h 510"/>
                <a:gd name="T2" fmla="*/ 990600 w 624"/>
                <a:gd name="T3" fmla="*/ 630238 h 510"/>
                <a:gd name="T4" fmla="*/ 900113 w 624"/>
                <a:gd name="T5" fmla="*/ 674688 h 510"/>
                <a:gd name="T6" fmla="*/ 900113 w 624"/>
                <a:gd name="T7" fmla="*/ 719138 h 510"/>
                <a:gd name="T8" fmla="*/ 811213 w 624"/>
                <a:gd name="T9" fmla="*/ 765175 h 510"/>
                <a:gd name="T10" fmla="*/ 676275 w 624"/>
                <a:gd name="T11" fmla="*/ 719138 h 510"/>
                <a:gd name="T12" fmla="*/ 676275 w 624"/>
                <a:gd name="T13" fmla="*/ 809625 h 510"/>
                <a:gd name="T14" fmla="*/ 495300 w 624"/>
                <a:gd name="T15" fmla="*/ 719138 h 510"/>
                <a:gd name="T16" fmla="*/ 450850 w 624"/>
                <a:gd name="T17" fmla="*/ 765175 h 510"/>
                <a:gd name="T18" fmla="*/ 360363 w 624"/>
                <a:gd name="T19" fmla="*/ 674688 h 510"/>
                <a:gd name="T20" fmla="*/ 315913 w 624"/>
                <a:gd name="T21" fmla="*/ 674688 h 510"/>
                <a:gd name="T22" fmla="*/ 46038 w 624"/>
                <a:gd name="T23" fmla="*/ 539750 h 510"/>
                <a:gd name="T24" fmla="*/ 0 w 624"/>
                <a:gd name="T25" fmla="*/ 314325 h 510"/>
                <a:gd name="T26" fmla="*/ 46038 w 624"/>
                <a:gd name="T27" fmla="*/ 314325 h 510"/>
                <a:gd name="T28" fmla="*/ 134938 w 624"/>
                <a:gd name="T29" fmla="*/ 225425 h 510"/>
                <a:gd name="T30" fmla="*/ 315913 w 624"/>
                <a:gd name="T31" fmla="*/ 269875 h 510"/>
                <a:gd name="T32" fmla="*/ 404813 w 624"/>
                <a:gd name="T33" fmla="*/ 225425 h 510"/>
                <a:gd name="T34" fmla="*/ 450850 w 624"/>
                <a:gd name="T35" fmla="*/ 269875 h 510"/>
                <a:gd name="T36" fmla="*/ 541338 w 624"/>
                <a:gd name="T37" fmla="*/ 269875 h 510"/>
                <a:gd name="T38" fmla="*/ 630238 w 624"/>
                <a:gd name="T39" fmla="*/ 179388 h 510"/>
                <a:gd name="T40" fmla="*/ 585788 w 624"/>
                <a:gd name="T41" fmla="*/ 134938 h 510"/>
                <a:gd name="T42" fmla="*/ 765175 w 624"/>
                <a:gd name="T43" fmla="*/ 44450 h 510"/>
                <a:gd name="T44" fmla="*/ 855663 w 624"/>
                <a:gd name="T45" fmla="*/ 0 h 5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24" h="510">
                  <a:moveTo>
                    <a:pt x="539" y="0"/>
                  </a:moveTo>
                  <a:lnTo>
                    <a:pt x="624" y="397"/>
                  </a:lnTo>
                  <a:lnTo>
                    <a:pt x="567" y="425"/>
                  </a:lnTo>
                  <a:lnTo>
                    <a:pt x="567" y="453"/>
                  </a:lnTo>
                  <a:lnTo>
                    <a:pt x="511" y="482"/>
                  </a:lnTo>
                  <a:lnTo>
                    <a:pt x="426" y="453"/>
                  </a:lnTo>
                  <a:lnTo>
                    <a:pt x="426" y="510"/>
                  </a:lnTo>
                  <a:lnTo>
                    <a:pt x="312" y="453"/>
                  </a:lnTo>
                  <a:lnTo>
                    <a:pt x="284" y="482"/>
                  </a:lnTo>
                  <a:lnTo>
                    <a:pt x="227" y="425"/>
                  </a:lnTo>
                  <a:lnTo>
                    <a:pt x="199" y="425"/>
                  </a:lnTo>
                  <a:lnTo>
                    <a:pt x="29" y="340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85" y="142"/>
                  </a:lnTo>
                  <a:lnTo>
                    <a:pt x="199" y="170"/>
                  </a:lnTo>
                  <a:lnTo>
                    <a:pt x="255" y="142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482" y="28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8" name="Freeform 179"/>
            <p:cNvSpPr>
              <a:spLocks/>
            </p:cNvSpPr>
            <p:nvPr/>
          </p:nvSpPr>
          <p:spPr bwMode="auto">
            <a:xfrm>
              <a:off x="9056688" y="4305300"/>
              <a:ext cx="854075" cy="495300"/>
            </a:xfrm>
            <a:custGeom>
              <a:avLst/>
              <a:gdLst>
                <a:gd name="T0" fmla="*/ 223838 w 538"/>
                <a:gd name="T1" fmla="*/ 450850 h 312"/>
                <a:gd name="T2" fmla="*/ 134938 w 538"/>
                <a:gd name="T3" fmla="*/ 315913 h 312"/>
                <a:gd name="T4" fmla="*/ 0 w 538"/>
                <a:gd name="T5" fmla="*/ 225425 h 312"/>
                <a:gd name="T6" fmla="*/ 0 w 538"/>
                <a:gd name="T7" fmla="*/ 180975 h 312"/>
                <a:gd name="T8" fmla="*/ 44450 w 538"/>
                <a:gd name="T9" fmla="*/ 134938 h 312"/>
                <a:gd name="T10" fmla="*/ 44450 w 538"/>
                <a:gd name="T11" fmla="*/ 180975 h 312"/>
                <a:gd name="T12" fmla="*/ 223838 w 538"/>
                <a:gd name="T13" fmla="*/ 46038 h 312"/>
                <a:gd name="T14" fmla="*/ 269875 w 538"/>
                <a:gd name="T15" fmla="*/ 0 h 312"/>
                <a:gd name="T16" fmla="*/ 449263 w 538"/>
                <a:gd name="T17" fmla="*/ 0 h 312"/>
                <a:gd name="T18" fmla="*/ 630238 w 538"/>
                <a:gd name="T19" fmla="*/ 134938 h 312"/>
                <a:gd name="T20" fmla="*/ 719138 w 538"/>
                <a:gd name="T21" fmla="*/ 90488 h 312"/>
                <a:gd name="T22" fmla="*/ 765175 w 538"/>
                <a:gd name="T23" fmla="*/ 180975 h 312"/>
                <a:gd name="T24" fmla="*/ 765175 w 538"/>
                <a:gd name="T25" fmla="*/ 225425 h 312"/>
                <a:gd name="T26" fmla="*/ 854075 w 538"/>
                <a:gd name="T27" fmla="*/ 269875 h 312"/>
                <a:gd name="T28" fmla="*/ 674688 w 538"/>
                <a:gd name="T29" fmla="*/ 360363 h 312"/>
                <a:gd name="T30" fmla="*/ 719138 w 538"/>
                <a:gd name="T31" fmla="*/ 404813 h 312"/>
                <a:gd name="T32" fmla="*/ 630238 w 538"/>
                <a:gd name="T33" fmla="*/ 495300 h 312"/>
                <a:gd name="T34" fmla="*/ 539750 w 538"/>
                <a:gd name="T35" fmla="*/ 495300 h 312"/>
                <a:gd name="T36" fmla="*/ 493713 w 538"/>
                <a:gd name="T37" fmla="*/ 450850 h 312"/>
                <a:gd name="T38" fmla="*/ 404813 w 538"/>
                <a:gd name="T39" fmla="*/ 495300 h 312"/>
                <a:gd name="T40" fmla="*/ 223838 w 538"/>
                <a:gd name="T41" fmla="*/ 450850 h 3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38" h="312">
                  <a:moveTo>
                    <a:pt x="141" y="284"/>
                  </a:moveTo>
                  <a:lnTo>
                    <a:pt x="85" y="199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28" y="114"/>
                  </a:lnTo>
                  <a:lnTo>
                    <a:pt x="141" y="29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397" y="85"/>
                  </a:lnTo>
                  <a:lnTo>
                    <a:pt x="453" y="57"/>
                  </a:lnTo>
                  <a:lnTo>
                    <a:pt x="482" y="114"/>
                  </a:lnTo>
                  <a:lnTo>
                    <a:pt x="482" y="142"/>
                  </a:lnTo>
                  <a:lnTo>
                    <a:pt x="538" y="170"/>
                  </a:lnTo>
                  <a:lnTo>
                    <a:pt x="425" y="227"/>
                  </a:lnTo>
                  <a:lnTo>
                    <a:pt x="453" y="255"/>
                  </a:lnTo>
                  <a:lnTo>
                    <a:pt x="397" y="312"/>
                  </a:lnTo>
                  <a:lnTo>
                    <a:pt x="340" y="312"/>
                  </a:lnTo>
                  <a:lnTo>
                    <a:pt x="311" y="284"/>
                  </a:lnTo>
                  <a:lnTo>
                    <a:pt x="255" y="312"/>
                  </a:lnTo>
                  <a:lnTo>
                    <a:pt x="141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9" name="Freeform 180"/>
            <p:cNvSpPr>
              <a:spLocks/>
            </p:cNvSpPr>
            <p:nvPr/>
          </p:nvSpPr>
          <p:spPr bwMode="auto">
            <a:xfrm>
              <a:off x="8515350" y="4530725"/>
              <a:ext cx="946150" cy="1260475"/>
            </a:xfrm>
            <a:custGeom>
              <a:avLst/>
              <a:gdLst>
                <a:gd name="T0" fmla="*/ 0 w 596"/>
                <a:gd name="T1" fmla="*/ 314325 h 794"/>
                <a:gd name="T2" fmla="*/ 134938 w 596"/>
                <a:gd name="T3" fmla="*/ 449263 h 794"/>
                <a:gd name="T4" fmla="*/ 46038 w 596"/>
                <a:gd name="T5" fmla="*/ 495300 h 794"/>
                <a:gd name="T6" fmla="*/ 134938 w 596"/>
                <a:gd name="T7" fmla="*/ 539750 h 794"/>
                <a:gd name="T8" fmla="*/ 225425 w 596"/>
                <a:gd name="T9" fmla="*/ 674688 h 794"/>
                <a:gd name="T10" fmla="*/ 225425 w 596"/>
                <a:gd name="T11" fmla="*/ 719138 h 794"/>
                <a:gd name="T12" fmla="*/ 315913 w 596"/>
                <a:gd name="T13" fmla="*/ 809625 h 794"/>
                <a:gd name="T14" fmla="*/ 271463 w 596"/>
                <a:gd name="T15" fmla="*/ 900113 h 794"/>
                <a:gd name="T16" fmla="*/ 360363 w 596"/>
                <a:gd name="T17" fmla="*/ 990600 h 794"/>
                <a:gd name="T18" fmla="*/ 271463 w 596"/>
                <a:gd name="T19" fmla="*/ 1079500 h 794"/>
                <a:gd name="T20" fmla="*/ 406400 w 596"/>
                <a:gd name="T21" fmla="*/ 1035050 h 794"/>
                <a:gd name="T22" fmla="*/ 495300 w 596"/>
                <a:gd name="T23" fmla="*/ 1079500 h 794"/>
                <a:gd name="T24" fmla="*/ 541338 w 596"/>
                <a:gd name="T25" fmla="*/ 1260475 h 794"/>
                <a:gd name="T26" fmla="*/ 720725 w 596"/>
                <a:gd name="T27" fmla="*/ 1079500 h 794"/>
                <a:gd name="T28" fmla="*/ 720725 w 596"/>
                <a:gd name="T29" fmla="*/ 1035050 h 794"/>
                <a:gd name="T30" fmla="*/ 720725 w 596"/>
                <a:gd name="T31" fmla="*/ 990600 h 794"/>
                <a:gd name="T32" fmla="*/ 811213 w 596"/>
                <a:gd name="T33" fmla="*/ 900113 h 794"/>
                <a:gd name="T34" fmla="*/ 946150 w 596"/>
                <a:gd name="T35" fmla="*/ 944563 h 794"/>
                <a:gd name="T36" fmla="*/ 900113 w 596"/>
                <a:gd name="T37" fmla="*/ 855663 h 794"/>
                <a:gd name="T38" fmla="*/ 811213 w 596"/>
                <a:gd name="T39" fmla="*/ 809625 h 794"/>
                <a:gd name="T40" fmla="*/ 811213 w 596"/>
                <a:gd name="T41" fmla="*/ 719138 h 794"/>
                <a:gd name="T42" fmla="*/ 720725 w 596"/>
                <a:gd name="T43" fmla="*/ 630238 h 794"/>
                <a:gd name="T44" fmla="*/ 676275 w 596"/>
                <a:gd name="T45" fmla="*/ 539750 h 794"/>
                <a:gd name="T46" fmla="*/ 630238 w 596"/>
                <a:gd name="T47" fmla="*/ 314325 h 794"/>
                <a:gd name="T48" fmla="*/ 676275 w 596"/>
                <a:gd name="T49" fmla="*/ 314325 h 794"/>
                <a:gd name="T50" fmla="*/ 765175 w 596"/>
                <a:gd name="T51" fmla="*/ 225425 h 794"/>
                <a:gd name="T52" fmla="*/ 676275 w 596"/>
                <a:gd name="T53" fmla="*/ 90488 h 794"/>
                <a:gd name="T54" fmla="*/ 541338 w 596"/>
                <a:gd name="T55" fmla="*/ 0 h 794"/>
                <a:gd name="T56" fmla="*/ 495300 w 596"/>
                <a:gd name="T57" fmla="*/ 44450 h 794"/>
                <a:gd name="T58" fmla="*/ 495300 w 596"/>
                <a:gd name="T59" fmla="*/ 134938 h 794"/>
                <a:gd name="T60" fmla="*/ 585788 w 596"/>
                <a:gd name="T61" fmla="*/ 269875 h 794"/>
                <a:gd name="T62" fmla="*/ 495300 w 596"/>
                <a:gd name="T63" fmla="*/ 314325 h 794"/>
                <a:gd name="T64" fmla="*/ 450850 w 596"/>
                <a:gd name="T65" fmla="*/ 449263 h 794"/>
                <a:gd name="T66" fmla="*/ 315913 w 596"/>
                <a:gd name="T67" fmla="*/ 360363 h 794"/>
                <a:gd name="T68" fmla="*/ 315913 w 596"/>
                <a:gd name="T69" fmla="*/ 449263 h 794"/>
                <a:gd name="T70" fmla="*/ 225425 w 596"/>
                <a:gd name="T71" fmla="*/ 449263 h 794"/>
                <a:gd name="T72" fmla="*/ 180975 w 596"/>
                <a:gd name="T73" fmla="*/ 360363 h 794"/>
                <a:gd name="T74" fmla="*/ 0 w 596"/>
                <a:gd name="T75" fmla="*/ 314325 h 7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6" h="794">
                  <a:moveTo>
                    <a:pt x="0" y="198"/>
                  </a:moveTo>
                  <a:lnTo>
                    <a:pt x="85" y="283"/>
                  </a:lnTo>
                  <a:lnTo>
                    <a:pt x="29" y="312"/>
                  </a:lnTo>
                  <a:lnTo>
                    <a:pt x="85" y="340"/>
                  </a:lnTo>
                  <a:lnTo>
                    <a:pt x="142" y="425"/>
                  </a:lnTo>
                  <a:lnTo>
                    <a:pt x="142" y="453"/>
                  </a:lnTo>
                  <a:lnTo>
                    <a:pt x="199" y="510"/>
                  </a:lnTo>
                  <a:lnTo>
                    <a:pt x="171" y="567"/>
                  </a:lnTo>
                  <a:lnTo>
                    <a:pt x="227" y="624"/>
                  </a:lnTo>
                  <a:lnTo>
                    <a:pt x="171" y="680"/>
                  </a:lnTo>
                  <a:lnTo>
                    <a:pt x="256" y="652"/>
                  </a:lnTo>
                  <a:lnTo>
                    <a:pt x="312" y="680"/>
                  </a:lnTo>
                  <a:lnTo>
                    <a:pt x="341" y="794"/>
                  </a:lnTo>
                  <a:lnTo>
                    <a:pt x="454" y="680"/>
                  </a:lnTo>
                  <a:lnTo>
                    <a:pt x="454" y="652"/>
                  </a:lnTo>
                  <a:lnTo>
                    <a:pt x="454" y="624"/>
                  </a:lnTo>
                  <a:lnTo>
                    <a:pt x="511" y="567"/>
                  </a:lnTo>
                  <a:lnTo>
                    <a:pt x="596" y="595"/>
                  </a:lnTo>
                  <a:lnTo>
                    <a:pt x="567" y="539"/>
                  </a:lnTo>
                  <a:lnTo>
                    <a:pt x="511" y="510"/>
                  </a:lnTo>
                  <a:lnTo>
                    <a:pt x="511" y="453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97" y="198"/>
                  </a:lnTo>
                  <a:lnTo>
                    <a:pt x="426" y="198"/>
                  </a:lnTo>
                  <a:lnTo>
                    <a:pt x="482" y="142"/>
                  </a:lnTo>
                  <a:lnTo>
                    <a:pt x="426" y="57"/>
                  </a:lnTo>
                  <a:lnTo>
                    <a:pt x="341" y="0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369" y="170"/>
                  </a:lnTo>
                  <a:lnTo>
                    <a:pt x="312" y="198"/>
                  </a:lnTo>
                  <a:lnTo>
                    <a:pt x="284" y="283"/>
                  </a:lnTo>
                  <a:lnTo>
                    <a:pt x="199" y="227"/>
                  </a:lnTo>
                  <a:lnTo>
                    <a:pt x="199" y="283"/>
                  </a:lnTo>
                  <a:lnTo>
                    <a:pt x="142" y="283"/>
                  </a:lnTo>
                  <a:lnTo>
                    <a:pt x="114" y="227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0" name="Freeform 181"/>
            <p:cNvSpPr>
              <a:spLocks/>
            </p:cNvSpPr>
            <p:nvPr/>
          </p:nvSpPr>
          <p:spPr bwMode="auto">
            <a:xfrm>
              <a:off x="8066088" y="4621213"/>
              <a:ext cx="855662" cy="1349375"/>
            </a:xfrm>
            <a:custGeom>
              <a:avLst/>
              <a:gdLst>
                <a:gd name="T0" fmla="*/ 44450 w 539"/>
                <a:gd name="T1" fmla="*/ 179388 h 850"/>
                <a:gd name="T2" fmla="*/ 134937 w 539"/>
                <a:gd name="T3" fmla="*/ 223838 h 850"/>
                <a:gd name="T4" fmla="*/ 179387 w 539"/>
                <a:gd name="T5" fmla="*/ 179388 h 850"/>
                <a:gd name="T6" fmla="*/ 179387 w 539"/>
                <a:gd name="T7" fmla="*/ 88900 h 850"/>
                <a:gd name="T8" fmla="*/ 225425 w 539"/>
                <a:gd name="T9" fmla="*/ 88900 h 850"/>
                <a:gd name="T10" fmla="*/ 269875 w 539"/>
                <a:gd name="T11" fmla="*/ 0 h 850"/>
                <a:gd name="T12" fmla="*/ 314325 w 539"/>
                <a:gd name="T13" fmla="*/ 88900 h 850"/>
                <a:gd name="T14" fmla="*/ 404812 w 539"/>
                <a:gd name="T15" fmla="*/ 44450 h 850"/>
                <a:gd name="T16" fmla="*/ 404812 w 539"/>
                <a:gd name="T17" fmla="*/ 88900 h 850"/>
                <a:gd name="T18" fmla="*/ 449262 w 539"/>
                <a:gd name="T19" fmla="*/ 88900 h 850"/>
                <a:gd name="T20" fmla="*/ 449262 w 539"/>
                <a:gd name="T21" fmla="*/ 223838 h 850"/>
                <a:gd name="T22" fmla="*/ 314325 w 539"/>
                <a:gd name="T23" fmla="*/ 449263 h 850"/>
                <a:gd name="T24" fmla="*/ 269875 w 539"/>
                <a:gd name="T25" fmla="*/ 584200 h 850"/>
                <a:gd name="T26" fmla="*/ 404812 w 539"/>
                <a:gd name="T27" fmla="*/ 719138 h 850"/>
                <a:gd name="T28" fmla="*/ 539750 w 539"/>
                <a:gd name="T29" fmla="*/ 1079500 h 850"/>
                <a:gd name="T30" fmla="*/ 584200 w 539"/>
                <a:gd name="T31" fmla="*/ 1035050 h 850"/>
                <a:gd name="T32" fmla="*/ 720725 w 539"/>
                <a:gd name="T33" fmla="*/ 1079500 h 850"/>
                <a:gd name="T34" fmla="*/ 765175 w 539"/>
                <a:gd name="T35" fmla="*/ 1079500 h 850"/>
                <a:gd name="T36" fmla="*/ 720725 w 539"/>
                <a:gd name="T37" fmla="*/ 1169988 h 850"/>
                <a:gd name="T38" fmla="*/ 855662 w 539"/>
                <a:gd name="T39" fmla="*/ 1349375 h 850"/>
                <a:gd name="T40" fmla="*/ 674687 w 539"/>
                <a:gd name="T41" fmla="*/ 1349375 h 850"/>
                <a:gd name="T42" fmla="*/ 584200 w 539"/>
                <a:gd name="T43" fmla="*/ 1258888 h 850"/>
                <a:gd name="T44" fmla="*/ 495300 w 539"/>
                <a:gd name="T45" fmla="*/ 1258888 h 850"/>
                <a:gd name="T46" fmla="*/ 449262 w 539"/>
                <a:gd name="T47" fmla="*/ 1169988 h 850"/>
                <a:gd name="T48" fmla="*/ 449262 w 539"/>
                <a:gd name="T49" fmla="*/ 1123950 h 850"/>
                <a:gd name="T50" fmla="*/ 360362 w 539"/>
                <a:gd name="T51" fmla="*/ 1123950 h 850"/>
                <a:gd name="T52" fmla="*/ 314325 w 539"/>
                <a:gd name="T53" fmla="*/ 1079500 h 850"/>
                <a:gd name="T54" fmla="*/ 225425 w 539"/>
                <a:gd name="T55" fmla="*/ 1079500 h 850"/>
                <a:gd name="T56" fmla="*/ 225425 w 539"/>
                <a:gd name="T57" fmla="*/ 989013 h 850"/>
                <a:gd name="T58" fmla="*/ 134937 w 539"/>
                <a:gd name="T59" fmla="*/ 900113 h 850"/>
                <a:gd name="T60" fmla="*/ 134937 w 539"/>
                <a:gd name="T61" fmla="*/ 854075 h 850"/>
                <a:gd name="T62" fmla="*/ 44450 w 539"/>
                <a:gd name="T63" fmla="*/ 809625 h 850"/>
                <a:gd name="T64" fmla="*/ 44450 w 539"/>
                <a:gd name="T65" fmla="*/ 674688 h 850"/>
                <a:gd name="T66" fmla="*/ 0 w 539"/>
                <a:gd name="T67" fmla="*/ 674688 h 850"/>
                <a:gd name="T68" fmla="*/ 134937 w 539"/>
                <a:gd name="T69" fmla="*/ 449263 h 850"/>
                <a:gd name="T70" fmla="*/ 90487 w 539"/>
                <a:gd name="T71" fmla="*/ 404813 h 850"/>
                <a:gd name="T72" fmla="*/ 134937 w 539"/>
                <a:gd name="T73" fmla="*/ 269875 h 850"/>
                <a:gd name="T74" fmla="*/ 44450 w 539"/>
                <a:gd name="T75" fmla="*/ 269875 h 850"/>
                <a:gd name="T76" fmla="*/ 44450 w 539"/>
                <a:gd name="T77" fmla="*/ 223838 h 850"/>
                <a:gd name="T78" fmla="*/ 44450 w 539"/>
                <a:gd name="T79" fmla="*/ 179388 h 85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39" h="850">
                  <a:moveTo>
                    <a:pt x="28" y="113"/>
                  </a:moveTo>
                  <a:lnTo>
                    <a:pt x="85" y="141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42" y="56"/>
                  </a:lnTo>
                  <a:lnTo>
                    <a:pt x="170" y="0"/>
                  </a:lnTo>
                  <a:lnTo>
                    <a:pt x="198" y="56"/>
                  </a:lnTo>
                  <a:lnTo>
                    <a:pt x="255" y="28"/>
                  </a:lnTo>
                  <a:lnTo>
                    <a:pt x="255" y="56"/>
                  </a:lnTo>
                  <a:lnTo>
                    <a:pt x="283" y="56"/>
                  </a:lnTo>
                  <a:lnTo>
                    <a:pt x="283" y="141"/>
                  </a:lnTo>
                  <a:lnTo>
                    <a:pt x="198" y="283"/>
                  </a:lnTo>
                  <a:lnTo>
                    <a:pt x="170" y="368"/>
                  </a:lnTo>
                  <a:lnTo>
                    <a:pt x="255" y="453"/>
                  </a:lnTo>
                  <a:lnTo>
                    <a:pt x="340" y="680"/>
                  </a:lnTo>
                  <a:lnTo>
                    <a:pt x="368" y="652"/>
                  </a:lnTo>
                  <a:lnTo>
                    <a:pt x="454" y="680"/>
                  </a:lnTo>
                  <a:lnTo>
                    <a:pt x="482" y="680"/>
                  </a:lnTo>
                  <a:lnTo>
                    <a:pt x="454" y="737"/>
                  </a:lnTo>
                  <a:lnTo>
                    <a:pt x="539" y="850"/>
                  </a:lnTo>
                  <a:lnTo>
                    <a:pt x="425" y="850"/>
                  </a:lnTo>
                  <a:lnTo>
                    <a:pt x="368" y="793"/>
                  </a:lnTo>
                  <a:lnTo>
                    <a:pt x="312" y="793"/>
                  </a:lnTo>
                  <a:lnTo>
                    <a:pt x="283" y="737"/>
                  </a:lnTo>
                  <a:lnTo>
                    <a:pt x="283" y="708"/>
                  </a:lnTo>
                  <a:lnTo>
                    <a:pt x="227" y="708"/>
                  </a:lnTo>
                  <a:lnTo>
                    <a:pt x="198" y="680"/>
                  </a:lnTo>
                  <a:lnTo>
                    <a:pt x="142" y="680"/>
                  </a:lnTo>
                  <a:lnTo>
                    <a:pt x="142" y="623"/>
                  </a:lnTo>
                  <a:lnTo>
                    <a:pt x="85" y="567"/>
                  </a:lnTo>
                  <a:lnTo>
                    <a:pt x="85" y="538"/>
                  </a:lnTo>
                  <a:lnTo>
                    <a:pt x="28" y="510"/>
                  </a:lnTo>
                  <a:lnTo>
                    <a:pt x="28" y="425"/>
                  </a:lnTo>
                  <a:lnTo>
                    <a:pt x="0" y="425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28" y="170"/>
                  </a:lnTo>
                  <a:lnTo>
                    <a:pt x="28" y="141"/>
                  </a:lnTo>
                  <a:lnTo>
                    <a:pt x="28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1" name="Freeform 182"/>
            <p:cNvSpPr>
              <a:spLocks/>
            </p:cNvSpPr>
            <p:nvPr/>
          </p:nvSpPr>
          <p:spPr bwMode="auto">
            <a:xfrm>
              <a:off x="7750175" y="4170363"/>
              <a:ext cx="720725" cy="674687"/>
            </a:xfrm>
            <a:custGeom>
              <a:avLst/>
              <a:gdLst>
                <a:gd name="T0" fmla="*/ 225425 w 454"/>
                <a:gd name="T1" fmla="*/ 90487 h 425"/>
                <a:gd name="T2" fmla="*/ 406400 w 454"/>
                <a:gd name="T3" fmla="*/ 44450 h 425"/>
                <a:gd name="T4" fmla="*/ 450850 w 454"/>
                <a:gd name="T5" fmla="*/ 0 h 425"/>
                <a:gd name="T6" fmla="*/ 541338 w 454"/>
                <a:gd name="T7" fmla="*/ 180975 h 425"/>
                <a:gd name="T8" fmla="*/ 541338 w 454"/>
                <a:gd name="T9" fmla="*/ 269875 h 425"/>
                <a:gd name="T10" fmla="*/ 630238 w 454"/>
                <a:gd name="T11" fmla="*/ 315912 h 425"/>
                <a:gd name="T12" fmla="*/ 676275 w 454"/>
                <a:gd name="T13" fmla="*/ 315912 h 425"/>
                <a:gd name="T14" fmla="*/ 720725 w 454"/>
                <a:gd name="T15" fmla="*/ 360362 h 425"/>
                <a:gd name="T16" fmla="*/ 720725 w 454"/>
                <a:gd name="T17" fmla="*/ 495300 h 425"/>
                <a:gd name="T18" fmla="*/ 630238 w 454"/>
                <a:gd name="T19" fmla="*/ 539750 h 425"/>
                <a:gd name="T20" fmla="*/ 585788 w 454"/>
                <a:gd name="T21" fmla="*/ 450850 h 425"/>
                <a:gd name="T22" fmla="*/ 541338 w 454"/>
                <a:gd name="T23" fmla="*/ 539750 h 425"/>
                <a:gd name="T24" fmla="*/ 495300 w 454"/>
                <a:gd name="T25" fmla="*/ 539750 h 425"/>
                <a:gd name="T26" fmla="*/ 495300 w 454"/>
                <a:gd name="T27" fmla="*/ 630237 h 425"/>
                <a:gd name="T28" fmla="*/ 450850 w 454"/>
                <a:gd name="T29" fmla="*/ 674687 h 425"/>
                <a:gd name="T30" fmla="*/ 360363 w 454"/>
                <a:gd name="T31" fmla="*/ 630237 h 425"/>
                <a:gd name="T32" fmla="*/ 315913 w 454"/>
                <a:gd name="T33" fmla="*/ 585787 h 425"/>
                <a:gd name="T34" fmla="*/ 225425 w 454"/>
                <a:gd name="T35" fmla="*/ 495300 h 425"/>
                <a:gd name="T36" fmla="*/ 180975 w 454"/>
                <a:gd name="T37" fmla="*/ 539750 h 425"/>
                <a:gd name="T38" fmla="*/ 136525 w 454"/>
                <a:gd name="T39" fmla="*/ 450850 h 425"/>
                <a:gd name="T40" fmla="*/ 0 w 454"/>
                <a:gd name="T41" fmla="*/ 315912 h 425"/>
                <a:gd name="T42" fmla="*/ 0 w 454"/>
                <a:gd name="T43" fmla="*/ 269875 h 425"/>
                <a:gd name="T44" fmla="*/ 136525 w 454"/>
                <a:gd name="T45" fmla="*/ 269875 h 425"/>
                <a:gd name="T46" fmla="*/ 46038 w 454"/>
                <a:gd name="T47" fmla="*/ 134937 h 425"/>
                <a:gd name="T48" fmla="*/ 180975 w 454"/>
                <a:gd name="T49" fmla="*/ 134937 h 425"/>
                <a:gd name="T50" fmla="*/ 225425 w 454"/>
                <a:gd name="T51" fmla="*/ 90487 h 42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4" h="425">
                  <a:moveTo>
                    <a:pt x="142" y="57"/>
                  </a:moveTo>
                  <a:lnTo>
                    <a:pt x="256" y="28"/>
                  </a:lnTo>
                  <a:lnTo>
                    <a:pt x="284" y="0"/>
                  </a:lnTo>
                  <a:lnTo>
                    <a:pt x="341" y="114"/>
                  </a:lnTo>
                  <a:lnTo>
                    <a:pt x="341" y="170"/>
                  </a:lnTo>
                  <a:lnTo>
                    <a:pt x="397" y="199"/>
                  </a:lnTo>
                  <a:lnTo>
                    <a:pt x="426" y="199"/>
                  </a:lnTo>
                  <a:lnTo>
                    <a:pt x="454" y="227"/>
                  </a:lnTo>
                  <a:lnTo>
                    <a:pt x="454" y="312"/>
                  </a:lnTo>
                  <a:lnTo>
                    <a:pt x="397" y="340"/>
                  </a:lnTo>
                  <a:lnTo>
                    <a:pt x="369" y="284"/>
                  </a:lnTo>
                  <a:lnTo>
                    <a:pt x="341" y="340"/>
                  </a:lnTo>
                  <a:lnTo>
                    <a:pt x="312" y="340"/>
                  </a:lnTo>
                  <a:lnTo>
                    <a:pt x="312" y="397"/>
                  </a:lnTo>
                  <a:lnTo>
                    <a:pt x="284" y="425"/>
                  </a:lnTo>
                  <a:lnTo>
                    <a:pt x="227" y="397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114" y="340"/>
                  </a:lnTo>
                  <a:lnTo>
                    <a:pt x="86" y="284"/>
                  </a:lnTo>
                  <a:lnTo>
                    <a:pt x="0" y="199"/>
                  </a:lnTo>
                  <a:lnTo>
                    <a:pt x="0" y="170"/>
                  </a:lnTo>
                  <a:lnTo>
                    <a:pt x="86" y="170"/>
                  </a:lnTo>
                  <a:lnTo>
                    <a:pt x="29" y="85"/>
                  </a:lnTo>
                  <a:lnTo>
                    <a:pt x="114" y="85"/>
                  </a:lnTo>
                  <a:lnTo>
                    <a:pt x="142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2" name="Freeform 183"/>
            <p:cNvSpPr>
              <a:spLocks/>
            </p:cNvSpPr>
            <p:nvPr/>
          </p:nvSpPr>
          <p:spPr bwMode="auto">
            <a:xfrm>
              <a:off x="7256463" y="4440238"/>
              <a:ext cx="809625" cy="674687"/>
            </a:xfrm>
            <a:custGeom>
              <a:avLst/>
              <a:gdLst>
                <a:gd name="T0" fmla="*/ 314325 w 510"/>
                <a:gd name="T1" fmla="*/ 0 h 425"/>
                <a:gd name="T2" fmla="*/ 223838 w 510"/>
                <a:gd name="T3" fmla="*/ 46037 h 425"/>
                <a:gd name="T4" fmla="*/ 179388 w 510"/>
                <a:gd name="T5" fmla="*/ 134937 h 425"/>
                <a:gd name="T6" fmla="*/ 134938 w 510"/>
                <a:gd name="T7" fmla="*/ 134937 h 425"/>
                <a:gd name="T8" fmla="*/ 44450 w 510"/>
                <a:gd name="T9" fmla="*/ 225425 h 425"/>
                <a:gd name="T10" fmla="*/ 0 w 510"/>
                <a:gd name="T11" fmla="*/ 315912 h 425"/>
                <a:gd name="T12" fmla="*/ 0 w 510"/>
                <a:gd name="T13" fmla="*/ 404812 h 425"/>
                <a:gd name="T14" fmla="*/ 269875 w 510"/>
                <a:gd name="T15" fmla="*/ 404812 h 425"/>
                <a:gd name="T16" fmla="*/ 358775 w 510"/>
                <a:gd name="T17" fmla="*/ 450850 h 425"/>
                <a:gd name="T18" fmla="*/ 449263 w 510"/>
                <a:gd name="T19" fmla="*/ 404812 h 425"/>
                <a:gd name="T20" fmla="*/ 404813 w 510"/>
                <a:gd name="T21" fmla="*/ 539750 h 425"/>
                <a:gd name="T22" fmla="*/ 358775 w 510"/>
                <a:gd name="T23" fmla="*/ 585787 h 425"/>
                <a:gd name="T24" fmla="*/ 404813 w 510"/>
                <a:gd name="T25" fmla="*/ 674687 h 425"/>
                <a:gd name="T26" fmla="*/ 539750 w 510"/>
                <a:gd name="T27" fmla="*/ 539750 h 425"/>
                <a:gd name="T28" fmla="*/ 584200 w 510"/>
                <a:gd name="T29" fmla="*/ 315912 h 425"/>
                <a:gd name="T30" fmla="*/ 719138 w 510"/>
                <a:gd name="T31" fmla="*/ 360362 h 425"/>
                <a:gd name="T32" fmla="*/ 809625 w 510"/>
                <a:gd name="T33" fmla="*/ 315912 h 425"/>
                <a:gd name="T34" fmla="*/ 719138 w 510"/>
                <a:gd name="T35" fmla="*/ 225425 h 425"/>
                <a:gd name="T36" fmla="*/ 674688 w 510"/>
                <a:gd name="T37" fmla="*/ 269875 h 425"/>
                <a:gd name="T38" fmla="*/ 630238 w 510"/>
                <a:gd name="T39" fmla="*/ 180975 h 425"/>
                <a:gd name="T40" fmla="*/ 493713 w 510"/>
                <a:gd name="T41" fmla="*/ 46037 h 425"/>
                <a:gd name="T42" fmla="*/ 449263 w 510"/>
                <a:gd name="T43" fmla="*/ 46037 h 425"/>
                <a:gd name="T44" fmla="*/ 449263 w 510"/>
                <a:gd name="T45" fmla="*/ 0 h 425"/>
                <a:gd name="T46" fmla="*/ 404813 w 510"/>
                <a:gd name="T47" fmla="*/ 0 h 425"/>
                <a:gd name="T48" fmla="*/ 358775 w 510"/>
                <a:gd name="T49" fmla="*/ 46037 h 425"/>
                <a:gd name="T50" fmla="*/ 314325 w 510"/>
                <a:gd name="T51" fmla="*/ 0 h 42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10" h="425">
                  <a:moveTo>
                    <a:pt x="198" y="0"/>
                  </a:moveTo>
                  <a:lnTo>
                    <a:pt x="141" y="29"/>
                  </a:lnTo>
                  <a:lnTo>
                    <a:pt x="113" y="85"/>
                  </a:lnTo>
                  <a:lnTo>
                    <a:pt x="85" y="85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0" y="255"/>
                  </a:lnTo>
                  <a:lnTo>
                    <a:pt x="170" y="255"/>
                  </a:lnTo>
                  <a:lnTo>
                    <a:pt x="226" y="284"/>
                  </a:lnTo>
                  <a:lnTo>
                    <a:pt x="283" y="255"/>
                  </a:lnTo>
                  <a:lnTo>
                    <a:pt x="255" y="340"/>
                  </a:lnTo>
                  <a:lnTo>
                    <a:pt x="226" y="369"/>
                  </a:lnTo>
                  <a:lnTo>
                    <a:pt x="255" y="425"/>
                  </a:lnTo>
                  <a:lnTo>
                    <a:pt x="340" y="340"/>
                  </a:lnTo>
                  <a:lnTo>
                    <a:pt x="368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453" y="142"/>
                  </a:lnTo>
                  <a:lnTo>
                    <a:pt x="425" y="170"/>
                  </a:lnTo>
                  <a:lnTo>
                    <a:pt x="397" y="114"/>
                  </a:lnTo>
                  <a:lnTo>
                    <a:pt x="311" y="29"/>
                  </a:lnTo>
                  <a:lnTo>
                    <a:pt x="283" y="29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26" y="29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3" name="Freeform 184"/>
            <p:cNvSpPr>
              <a:spLocks/>
            </p:cNvSpPr>
            <p:nvPr/>
          </p:nvSpPr>
          <p:spPr bwMode="auto">
            <a:xfrm>
              <a:off x="6805613" y="4170363"/>
              <a:ext cx="809625" cy="585787"/>
            </a:xfrm>
            <a:custGeom>
              <a:avLst/>
              <a:gdLst>
                <a:gd name="T0" fmla="*/ 765175 w 510"/>
                <a:gd name="T1" fmla="*/ 0 h 369"/>
                <a:gd name="T2" fmla="*/ 674688 w 510"/>
                <a:gd name="T3" fmla="*/ 0 h 369"/>
                <a:gd name="T4" fmla="*/ 539750 w 510"/>
                <a:gd name="T5" fmla="*/ 44450 h 369"/>
                <a:gd name="T6" fmla="*/ 539750 w 510"/>
                <a:gd name="T7" fmla="*/ 134937 h 369"/>
                <a:gd name="T8" fmla="*/ 404813 w 510"/>
                <a:gd name="T9" fmla="*/ 180975 h 369"/>
                <a:gd name="T10" fmla="*/ 404813 w 510"/>
                <a:gd name="T11" fmla="*/ 225425 h 369"/>
                <a:gd name="T12" fmla="*/ 269875 w 510"/>
                <a:gd name="T13" fmla="*/ 315912 h 369"/>
                <a:gd name="T14" fmla="*/ 225425 w 510"/>
                <a:gd name="T15" fmla="*/ 269875 h 369"/>
                <a:gd name="T16" fmla="*/ 44450 w 510"/>
                <a:gd name="T17" fmla="*/ 315912 h 369"/>
                <a:gd name="T18" fmla="*/ 0 w 510"/>
                <a:gd name="T19" fmla="*/ 360362 h 369"/>
                <a:gd name="T20" fmla="*/ 90488 w 510"/>
                <a:gd name="T21" fmla="*/ 450850 h 369"/>
                <a:gd name="T22" fmla="*/ 404813 w 510"/>
                <a:gd name="T23" fmla="*/ 495300 h 369"/>
                <a:gd name="T24" fmla="*/ 450850 w 510"/>
                <a:gd name="T25" fmla="*/ 585787 h 369"/>
                <a:gd name="T26" fmla="*/ 495300 w 510"/>
                <a:gd name="T27" fmla="*/ 495300 h 369"/>
                <a:gd name="T28" fmla="*/ 585788 w 510"/>
                <a:gd name="T29" fmla="*/ 404812 h 369"/>
                <a:gd name="T30" fmla="*/ 630238 w 510"/>
                <a:gd name="T31" fmla="*/ 404812 h 369"/>
                <a:gd name="T32" fmla="*/ 674688 w 510"/>
                <a:gd name="T33" fmla="*/ 315912 h 369"/>
                <a:gd name="T34" fmla="*/ 765175 w 510"/>
                <a:gd name="T35" fmla="*/ 269875 h 369"/>
                <a:gd name="T36" fmla="*/ 809625 w 510"/>
                <a:gd name="T37" fmla="*/ 180975 h 369"/>
                <a:gd name="T38" fmla="*/ 765175 w 510"/>
                <a:gd name="T39" fmla="*/ 0 h 36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10" h="369">
                  <a:moveTo>
                    <a:pt x="482" y="0"/>
                  </a:moveTo>
                  <a:lnTo>
                    <a:pt x="425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255" y="114"/>
                  </a:lnTo>
                  <a:lnTo>
                    <a:pt x="255" y="142"/>
                  </a:lnTo>
                  <a:lnTo>
                    <a:pt x="170" y="199"/>
                  </a:lnTo>
                  <a:lnTo>
                    <a:pt x="142" y="170"/>
                  </a:lnTo>
                  <a:lnTo>
                    <a:pt x="28" y="199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255" y="312"/>
                  </a:lnTo>
                  <a:lnTo>
                    <a:pt x="284" y="369"/>
                  </a:lnTo>
                  <a:lnTo>
                    <a:pt x="312" y="312"/>
                  </a:lnTo>
                  <a:lnTo>
                    <a:pt x="369" y="255"/>
                  </a:lnTo>
                  <a:lnTo>
                    <a:pt x="397" y="255"/>
                  </a:lnTo>
                  <a:lnTo>
                    <a:pt x="425" y="199"/>
                  </a:lnTo>
                  <a:lnTo>
                    <a:pt x="482" y="170"/>
                  </a:lnTo>
                  <a:lnTo>
                    <a:pt x="510" y="114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4" name="Freeform 185"/>
            <p:cNvSpPr>
              <a:spLocks/>
            </p:cNvSpPr>
            <p:nvPr/>
          </p:nvSpPr>
          <p:spPr bwMode="auto">
            <a:xfrm>
              <a:off x="6761163" y="3405188"/>
              <a:ext cx="1484312" cy="1125537"/>
            </a:xfrm>
            <a:custGeom>
              <a:avLst/>
              <a:gdLst>
                <a:gd name="T0" fmla="*/ 1304925 w 935"/>
                <a:gd name="T1" fmla="*/ 0 h 709"/>
                <a:gd name="T2" fmla="*/ 1260475 w 935"/>
                <a:gd name="T3" fmla="*/ 180975 h 709"/>
                <a:gd name="T4" fmla="*/ 1169987 w 935"/>
                <a:gd name="T5" fmla="*/ 269875 h 709"/>
                <a:gd name="T6" fmla="*/ 1035050 w 935"/>
                <a:gd name="T7" fmla="*/ 225425 h 709"/>
                <a:gd name="T8" fmla="*/ 944562 w 935"/>
                <a:gd name="T9" fmla="*/ 315912 h 709"/>
                <a:gd name="T10" fmla="*/ 989012 w 935"/>
                <a:gd name="T11" fmla="*/ 404812 h 709"/>
                <a:gd name="T12" fmla="*/ 900112 w 935"/>
                <a:gd name="T13" fmla="*/ 495300 h 709"/>
                <a:gd name="T14" fmla="*/ 854075 w 935"/>
                <a:gd name="T15" fmla="*/ 450850 h 709"/>
                <a:gd name="T16" fmla="*/ 854075 w 935"/>
                <a:gd name="T17" fmla="*/ 360362 h 709"/>
                <a:gd name="T18" fmla="*/ 674687 w 935"/>
                <a:gd name="T19" fmla="*/ 360362 h 709"/>
                <a:gd name="T20" fmla="*/ 719137 w 935"/>
                <a:gd name="T21" fmla="*/ 450850 h 709"/>
                <a:gd name="T22" fmla="*/ 674687 w 935"/>
                <a:gd name="T23" fmla="*/ 495300 h 709"/>
                <a:gd name="T24" fmla="*/ 719137 w 935"/>
                <a:gd name="T25" fmla="*/ 585787 h 709"/>
                <a:gd name="T26" fmla="*/ 630237 w 935"/>
                <a:gd name="T27" fmla="*/ 585787 h 709"/>
                <a:gd name="T28" fmla="*/ 539750 w 935"/>
                <a:gd name="T29" fmla="*/ 674687 h 709"/>
                <a:gd name="T30" fmla="*/ 495300 w 935"/>
                <a:gd name="T31" fmla="*/ 630237 h 709"/>
                <a:gd name="T32" fmla="*/ 449262 w 935"/>
                <a:gd name="T33" fmla="*/ 720725 h 709"/>
                <a:gd name="T34" fmla="*/ 404812 w 935"/>
                <a:gd name="T35" fmla="*/ 720725 h 709"/>
                <a:gd name="T36" fmla="*/ 360362 w 935"/>
                <a:gd name="T37" fmla="*/ 765175 h 709"/>
                <a:gd name="T38" fmla="*/ 225425 w 935"/>
                <a:gd name="T39" fmla="*/ 765175 h 709"/>
                <a:gd name="T40" fmla="*/ 179387 w 935"/>
                <a:gd name="T41" fmla="*/ 855662 h 709"/>
                <a:gd name="T42" fmla="*/ 179387 w 935"/>
                <a:gd name="T43" fmla="*/ 900112 h 709"/>
                <a:gd name="T44" fmla="*/ 134937 w 935"/>
                <a:gd name="T45" fmla="*/ 946150 h 709"/>
                <a:gd name="T46" fmla="*/ 0 w 935"/>
                <a:gd name="T47" fmla="*/ 900112 h 709"/>
                <a:gd name="T48" fmla="*/ 0 w 935"/>
                <a:gd name="T49" fmla="*/ 946150 h 709"/>
                <a:gd name="T50" fmla="*/ 44450 w 935"/>
                <a:gd name="T51" fmla="*/ 1035050 h 709"/>
                <a:gd name="T52" fmla="*/ 0 w 935"/>
                <a:gd name="T53" fmla="*/ 1125537 h 709"/>
                <a:gd name="T54" fmla="*/ 44450 w 935"/>
                <a:gd name="T55" fmla="*/ 1125537 h 709"/>
                <a:gd name="T56" fmla="*/ 88900 w 935"/>
                <a:gd name="T57" fmla="*/ 1081087 h 709"/>
                <a:gd name="T58" fmla="*/ 269875 w 935"/>
                <a:gd name="T59" fmla="*/ 1035050 h 709"/>
                <a:gd name="T60" fmla="*/ 314325 w 935"/>
                <a:gd name="T61" fmla="*/ 1081087 h 709"/>
                <a:gd name="T62" fmla="*/ 449262 w 935"/>
                <a:gd name="T63" fmla="*/ 990600 h 709"/>
                <a:gd name="T64" fmla="*/ 449262 w 935"/>
                <a:gd name="T65" fmla="*/ 946150 h 709"/>
                <a:gd name="T66" fmla="*/ 584200 w 935"/>
                <a:gd name="T67" fmla="*/ 900112 h 709"/>
                <a:gd name="T68" fmla="*/ 584200 w 935"/>
                <a:gd name="T69" fmla="*/ 809625 h 709"/>
                <a:gd name="T70" fmla="*/ 719137 w 935"/>
                <a:gd name="T71" fmla="*/ 765175 h 709"/>
                <a:gd name="T72" fmla="*/ 809625 w 935"/>
                <a:gd name="T73" fmla="*/ 765175 h 709"/>
                <a:gd name="T74" fmla="*/ 1035050 w 935"/>
                <a:gd name="T75" fmla="*/ 674687 h 709"/>
                <a:gd name="T76" fmla="*/ 1035050 w 935"/>
                <a:gd name="T77" fmla="*/ 900112 h 709"/>
                <a:gd name="T78" fmla="*/ 1169987 w 935"/>
                <a:gd name="T79" fmla="*/ 900112 h 709"/>
                <a:gd name="T80" fmla="*/ 1214437 w 935"/>
                <a:gd name="T81" fmla="*/ 855662 h 709"/>
                <a:gd name="T82" fmla="*/ 1169987 w 935"/>
                <a:gd name="T83" fmla="*/ 809625 h 709"/>
                <a:gd name="T84" fmla="*/ 1349375 w 935"/>
                <a:gd name="T85" fmla="*/ 674687 h 709"/>
                <a:gd name="T86" fmla="*/ 1349375 w 935"/>
                <a:gd name="T87" fmla="*/ 539750 h 709"/>
                <a:gd name="T88" fmla="*/ 1439862 w 935"/>
                <a:gd name="T89" fmla="*/ 495300 h 709"/>
                <a:gd name="T90" fmla="*/ 1439862 w 935"/>
                <a:gd name="T91" fmla="*/ 404812 h 709"/>
                <a:gd name="T92" fmla="*/ 1349375 w 935"/>
                <a:gd name="T93" fmla="*/ 360362 h 709"/>
                <a:gd name="T94" fmla="*/ 1439862 w 935"/>
                <a:gd name="T95" fmla="*/ 269875 h 709"/>
                <a:gd name="T96" fmla="*/ 1349375 w 935"/>
                <a:gd name="T97" fmla="*/ 180975 h 709"/>
                <a:gd name="T98" fmla="*/ 1484312 w 935"/>
                <a:gd name="T99" fmla="*/ 0 h 709"/>
                <a:gd name="T100" fmla="*/ 1395412 w 935"/>
                <a:gd name="T101" fmla="*/ 46037 h 709"/>
                <a:gd name="T102" fmla="*/ 1304925 w 935"/>
                <a:gd name="T103" fmla="*/ 0 h 70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35" h="709">
                  <a:moveTo>
                    <a:pt x="822" y="0"/>
                  </a:moveTo>
                  <a:lnTo>
                    <a:pt x="794" y="114"/>
                  </a:lnTo>
                  <a:lnTo>
                    <a:pt x="737" y="170"/>
                  </a:lnTo>
                  <a:lnTo>
                    <a:pt x="652" y="142"/>
                  </a:lnTo>
                  <a:lnTo>
                    <a:pt x="595" y="199"/>
                  </a:lnTo>
                  <a:lnTo>
                    <a:pt x="623" y="255"/>
                  </a:lnTo>
                  <a:lnTo>
                    <a:pt x="567" y="312"/>
                  </a:lnTo>
                  <a:lnTo>
                    <a:pt x="538" y="284"/>
                  </a:lnTo>
                  <a:lnTo>
                    <a:pt x="538" y="227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425" y="312"/>
                  </a:lnTo>
                  <a:lnTo>
                    <a:pt x="453" y="369"/>
                  </a:lnTo>
                  <a:lnTo>
                    <a:pt x="397" y="369"/>
                  </a:lnTo>
                  <a:lnTo>
                    <a:pt x="340" y="425"/>
                  </a:lnTo>
                  <a:lnTo>
                    <a:pt x="312" y="397"/>
                  </a:lnTo>
                  <a:lnTo>
                    <a:pt x="283" y="454"/>
                  </a:lnTo>
                  <a:lnTo>
                    <a:pt x="255" y="454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113" y="539"/>
                  </a:lnTo>
                  <a:lnTo>
                    <a:pt x="113" y="567"/>
                  </a:lnTo>
                  <a:lnTo>
                    <a:pt x="85" y="596"/>
                  </a:lnTo>
                  <a:lnTo>
                    <a:pt x="0" y="567"/>
                  </a:lnTo>
                  <a:lnTo>
                    <a:pt x="0" y="596"/>
                  </a:lnTo>
                  <a:lnTo>
                    <a:pt x="28" y="652"/>
                  </a:lnTo>
                  <a:lnTo>
                    <a:pt x="0" y="709"/>
                  </a:lnTo>
                  <a:lnTo>
                    <a:pt x="28" y="709"/>
                  </a:lnTo>
                  <a:lnTo>
                    <a:pt x="56" y="681"/>
                  </a:lnTo>
                  <a:lnTo>
                    <a:pt x="170" y="652"/>
                  </a:lnTo>
                  <a:lnTo>
                    <a:pt x="198" y="681"/>
                  </a:lnTo>
                  <a:lnTo>
                    <a:pt x="283" y="624"/>
                  </a:lnTo>
                  <a:lnTo>
                    <a:pt x="283" y="596"/>
                  </a:lnTo>
                  <a:lnTo>
                    <a:pt x="368" y="567"/>
                  </a:lnTo>
                  <a:lnTo>
                    <a:pt x="368" y="510"/>
                  </a:lnTo>
                  <a:lnTo>
                    <a:pt x="453" y="482"/>
                  </a:lnTo>
                  <a:lnTo>
                    <a:pt x="510" y="482"/>
                  </a:lnTo>
                  <a:lnTo>
                    <a:pt x="652" y="425"/>
                  </a:lnTo>
                  <a:lnTo>
                    <a:pt x="652" y="567"/>
                  </a:lnTo>
                  <a:lnTo>
                    <a:pt x="737" y="567"/>
                  </a:lnTo>
                  <a:lnTo>
                    <a:pt x="765" y="539"/>
                  </a:lnTo>
                  <a:lnTo>
                    <a:pt x="737" y="510"/>
                  </a:lnTo>
                  <a:lnTo>
                    <a:pt x="850" y="425"/>
                  </a:lnTo>
                  <a:lnTo>
                    <a:pt x="850" y="340"/>
                  </a:lnTo>
                  <a:lnTo>
                    <a:pt x="907" y="312"/>
                  </a:lnTo>
                  <a:lnTo>
                    <a:pt x="907" y="255"/>
                  </a:lnTo>
                  <a:lnTo>
                    <a:pt x="850" y="227"/>
                  </a:lnTo>
                  <a:lnTo>
                    <a:pt x="907" y="170"/>
                  </a:lnTo>
                  <a:lnTo>
                    <a:pt x="850" y="114"/>
                  </a:lnTo>
                  <a:lnTo>
                    <a:pt x="935" y="0"/>
                  </a:lnTo>
                  <a:lnTo>
                    <a:pt x="879" y="29"/>
                  </a:lnTo>
                  <a:lnTo>
                    <a:pt x="82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5" name="Freeform 186"/>
            <p:cNvSpPr>
              <a:spLocks/>
            </p:cNvSpPr>
            <p:nvPr/>
          </p:nvSpPr>
          <p:spPr bwMode="auto">
            <a:xfrm>
              <a:off x="8201025" y="3721100"/>
              <a:ext cx="539750" cy="584200"/>
            </a:xfrm>
            <a:custGeom>
              <a:avLst/>
              <a:gdLst>
                <a:gd name="T0" fmla="*/ 539750 w 340"/>
                <a:gd name="T1" fmla="*/ 449263 h 368"/>
                <a:gd name="T2" fmla="*/ 495300 w 340"/>
                <a:gd name="T3" fmla="*/ 539750 h 368"/>
                <a:gd name="T4" fmla="*/ 360363 w 340"/>
                <a:gd name="T5" fmla="*/ 584200 h 368"/>
                <a:gd name="T6" fmla="*/ 179388 w 340"/>
                <a:gd name="T7" fmla="*/ 223838 h 368"/>
                <a:gd name="T8" fmla="*/ 90488 w 340"/>
                <a:gd name="T9" fmla="*/ 269875 h 368"/>
                <a:gd name="T10" fmla="*/ 0 w 340"/>
                <a:gd name="T11" fmla="*/ 179388 h 368"/>
                <a:gd name="T12" fmla="*/ 0 w 340"/>
                <a:gd name="T13" fmla="*/ 88900 h 368"/>
                <a:gd name="T14" fmla="*/ 44450 w 340"/>
                <a:gd name="T15" fmla="*/ 44450 h 368"/>
                <a:gd name="T16" fmla="*/ 134938 w 340"/>
                <a:gd name="T17" fmla="*/ 88900 h 368"/>
                <a:gd name="T18" fmla="*/ 179388 w 340"/>
                <a:gd name="T19" fmla="*/ 0 h 368"/>
                <a:gd name="T20" fmla="*/ 314325 w 340"/>
                <a:gd name="T21" fmla="*/ 88900 h 368"/>
                <a:gd name="T22" fmla="*/ 360363 w 340"/>
                <a:gd name="T23" fmla="*/ 179388 h 368"/>
                <a:gd name="T24" fmla="*/ 404813 w 340"/>
                <a:gd name="T25" fmla="*/ 134938 h 368"/>
                <a:gd name="T26" fmla="*/ 495300 w 340"/>
                <a:gd name="T27" fmla="*/ 179388 h 368"/>
                <a:gd name="T28" fmla="*/ 495300 w 340"/>
                <a:gd name="T29" fmla="*/ 404813 h 368"/>
                <a:gd name="T30" fmla="*/ 539750 w 340"/>
                <a:gd name="T31" fmla="*/ 449263 h 3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40" h="368">
                  <a:moveTo>
                    <a:pt x="340" y="283"/>
                  </a:moveTo>
                  <a:lnTo>
                    <a:pt x="312" y="340"/>
                  </a:lnTo>
                  <a:lnTo>
                    <a:pt x="227" y="368"/>
                  </a:lnTo>
                  <a:lnTo>
                    <a:pt x="113" y="141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28" y="28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56"/>
                  </a:lnTo>
                  <a:lnTo>
                    <a:pt x="227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12" y="255"/>
                  </a:lnTo>
                  <a:lnTo>
                    <a:pt x="340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6" name="Freeform 187"/>
            <p:cNvSpPr>
              <a:spLocks/>
            </p:cNvSpPr>
            <p:nvPr/>
          </p:nvSpPr>
          <p:spPr bwMode="auto">
            <a:xfrm>
              <a:off x="8110538" y="3405188"/>
              <a:ext cx="676275" cy="765175"/>
            </a:xfrm>
            <a:custGeom>
              <a:avLst/>
              <a:gdLst>
                <a:gd name="T0" fmla="*/ 676275 w 426"/>
                <a:gd name="T1" fmla="*/ 404813 h 482"/>
                <a:gd name="T2" fmla="*/ 585788 w 426"/>
                <a:gd name="T3" fmla="*/ 360363 h 482"/>
                <a:gd name="T4" fmla="*/ 360363 w 426"/>
                <a:gd name="T5" fmla="*/ 0 h 482"/>
                <a:gd name="T6" fmla="*/ 134938 w 426"/>
                <a:gd name="T7" fmla="*/ 0 h 482"/>
                <a:gd name="T8" fmla="*/ 0 w 426"/>
                <a:gd name="T9" fmla="*/ 180975 h 482"/>
                <a:gd name="T10" fmla="*/ 90488 w 426"/>
                <a:gd name="T11" fmla="*/ 269875 h 482"/>
                <a:gd name="T12" fmla="*/ 0 w 426"/>
                <a:gd name="T13" fmla="*/ 360363 h 482"/>
                <a:gd name="T14" fmla="*/ 90488 w 426"/>
                <a:gd name="T15" fmla="*/ 404813 h 482"/>
                <a:gd name="T16" fmla="*/ 134938 w 426"/>
                <a:gd name="T17" fmla="*/ 360363 h 482"/>
                <a:gd name="T18" fmla="*/ 225425 w 426"/>
                <a:gd name="T19" fmla="*/ 404813 h 482"/>
                <a:gd name="T20" fmla="*/ 269875 w 426"/>
                <a:gd name="T21" fmla="*/ 315913 h 482"/>
                <a:gd name="T22" fmla="*/ 404813 w 426"/>
                <a:gd name="T23" fmla="*/ 404813 h 482"/>
                <a:gd name="T24" fmla="*/ 450850 w 426"/>
                <a:gd name="T25" fmla="*/ 495300 h 482"/>
                <a:gd name="T26" fmla="*/ 495300 w 426"/>
                <a:gd name="T27" fmla="*/ 450850 h 482"/>
                <a:gd name="T28" fmla="*/ 585788 w 426"/>
                <a:gd name="T29" fmla="*/ 495300 h 482"/>
                <a:gd name="T30" fmla="*/ 585788 w 426"/>
                <a:gd name="T31" fmla="*/ 720725 h 482"/>
                <a:gd name="T32" fmla="*/ 630238 w 426"/>
                <a:gd name="T33" fmla="*/ 765175 h 482"/>
                <a:gd name="T34" fmla="*/ 676275 w 426"/>
                <a:gd name="T35" fmla="*/ 404813 h 48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6" h="482">
                  <a:moveTo>
                    <a:pt x="426" y="255"/>
                  </a:moveTo>
                  <a:lnTo>
                    <a:pt x="369" y="227"/>
                  </a:lnTo>
                  <a:lnTo>
                    <a:pt x="227" y="0"/>
                  </a:lnTo>
                  <a:lnTo>
                    <a:pt x="85" y="0"/>
                  </a:lnTo>
                  <a:lnTo>
                    <a:pt x="0" y="114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70" y="199"/>
                  </a:lnTo>
                  <a:lnTo>
                    <a:pt x="255" y="255"/>
                  </a:lnTo>
                  <a:lnTo>
                    <a:pt x="284" y="312"/>
                  </a:lnTo>
                  <a:lnTo>
                    <a:pt x="312" y="284"/>
                  </a:lnTo>
                  <a:lnTo>
                    <a:pt x="369" y="312"/>
                  </a:lnTo>
                  <a:lnTo>
                    <a:pt x="369" y="454"/>
                  </a:lnTo>
                  <a:lnTo>
                    <a:pt x="397" y="482"/>
                  </a:lnTo>
                  <a:lnTo>
                    <a:pt x="426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7" name="Freeform 198"/>
            <p:cNvSpPr>
              <a:spLocks/>
            </p:cNvSpPr>
            <p:nvPr/>
          </p:nvSpPr>
          <p:spPr bwMode="auto">
            <a:xfrm>
              <a:off x="3205163" y="434975"/>
              <a:ext cx="269875" cy="315913"/>
            </a:xfrm>
            <a:custGeom>
              <a:avLst/>
              <a:gdLst>
                <a:gd name="T0" fmla="*/ 225425 w 170"/>
                <a:gd name="T1" fmla="*/ 315913 h 199"/>
                <a:gd name="T2" fmla="*/ 0 w 170"/>
                <a:gd name="T3" fmla="*/ 44450 h 199"/>
                <a:gd name="T4" fmla="*/ 134938 w 170"/>
                <a:gd name="T5" fmla="*/ 0 h 199"/>
                <a:gd name="T6" fmla="*/ 269875 w 170"/>
                <a:gd name="T7" fmla="*/ 0 h 199"/>
                <a:gd name="T8" fmla="*/ 225425 w 170"/>
                <a:gd name="T9" fmla="*/ 315913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199">
                  <a:moveTo>
                    <a:pt x="142" y="199"/>
                  </a:moveTo>
                  <a:lnTo>
                    <a:pt x="0" y="28"/>
                  </a:lnTo>
                  <a:lnTo>
                    <a:pt x="85" y="0"/>
                  </a:lnTo>
                  <a:lnTo>
                    <a:pt x="170" y="0"/>
                  </a:lnTo>
                  <a:lnTo>
                    <a:pt x="142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8" name="Freeform 199"/>
            <p:cNvSpPr>
              <a:spLocks/>
            </p:cNvSpPr>
            <p:nvPr/>
          </p:nvSpPr>
          <p:spPr bwMode="auto">
            <a:xfrm>
              <a:off x="3609975" y="839788"/>
              <a:ext cx="225425" cy="269875"/>
            </a:xfrm>
            <a:custGeom>
              <a:avLst/>
              <a:gdLst>
                <a:gd name="T0" fmla="*/ 0 w 142"/>
                <a:gd name="T1" fmla="*/ 90488 h 170"/>
                <a:gd name="T2" fmla="*/ 46038 w 142"/>
                <a:gd name="T3" fmla="*/ 0 h 170"/>
                <a:gd name="T4" fmla="*/ 134938 w 142"/>
                <a:gd name="T5" fmla="*/ 46038 h 170"/>
                <a:gd name="T6" fmla="*/ 225425 w 142"/>
                <a:gd name="T7" fmla="*/ 134938 h 170"/>
                <a:gd name="T8" fmla="*/ 225425 w 142"/>
                <a:gd name="T9" fmla="*/ 269875 h 170"/>
                <a:gd name="T10" fmla="*/ 134938 w 142"/>
                <a:gd name="T11" fmla="*/ 225425 h 170"/>
                <a:gd name="T12" fmla="*/ 0 w 142"/>
                <a:gd name="T13" fmla="*/ 90488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2" h="170">
                  <a:moveTo>
                    <a:pt x="0" y="57"/>
                  </a:moveTo>
                  <a:lnTo>
                    <a:pt x="29" y="0"/>
                  </a:lnTo>
                  <a:lnTo>
                    <a:pt x="85" y="29"/>
                  </a:lnTo>
                  <a:lnTo>
                    <a:pt x="142" y="85"/>
                  </a:lnTo>
                  <a:lnTo>
                    <a:pt x="142" y="170"/>
                  </a:lnTo>
                  <a:lnTo>
                    <a:pt x="85" y="142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9" name="Freeform 200"/>
            <p:cNvSpPr>
              <a:spLocks/>
            </p:cNvSpPr>
            <p:nvPr/>
          </p:nvSpPr>
          <p:spPr bwMode="auto">
            <a:xfrm>
              <a:off x="3565525" y="930275"/>
              <a:ext cx="269875" cy="314325"/>
            </a:xfrm>
            <a:custGeom>
              <a:avLst/>
              <a:gdLst>
                <a:gd name="T0" fmla="*/ 269875 w 170"/>
                <a:gd name="T1" fmla="*/ 179388 h 198"/>
                <a:gd name="T2" fmla="*/ 179388 w 170"/>
                <a:gd name="T3" fmla="*/ 134938 h 198"/>
                <a:gd name="T4" fmla="*/ 44450 w 170"/>
                <a:gd name="T5" fmla="*/ 0 h 198"/>
                <a:gd name="T6" fmla="*/ 0 w 170"/>
                <a:gd name="T7" fmla="*/ 90488 h 198"/>
                <a:gd name="T8" fmla="*/ 44450 w 170"/>
                <a:gd name="T9" fmla="*/ 225425 h 198"/>
                <a:gd name="T10" fmla="*/ 225425 w 170"/>
                <a:gd name="T11" fmla="*/ 314325 h 198"/>
                <a:gd name="T12" fmla="*/ 269875 w 170"/>
                <a:gd name="T13" fmla="*/ 179388 h 1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198">
                  <a:moveTo>
                    <a:pt x="170" y="113"/>
                  </a:moveTo>
                  <a:lnTo>
                    <a:pt x="113" y="85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142" y="198"/>
                  </a:lnTo>
                  <a:lnTo>
                    <a:pt x="170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0" name="Freeform 201"/>
            <p:cNvSpPr>
              <a:spLocks/>
            </p:cNvSpPr>
            <p:nvPr/>
          </p:nvSpPr>
          <p:spPr bwMode="auto">
            <a:xfrm>
              <a:off x="9101138" y="2955925"/>
              <a:ext cx="1169987" cy="1214438"/>
            </a:xfrm>
            <a:custGeom>
              <a:avLst/>
              <a:gdLst>
                <a:gd name="T0" fmla="*/ 44450 w 737"/>
                <a:gd name="T1" fmla="*/ 900113 h 765"/>
                <a:gd name="T2" fmla="*/ 0 w 737"/>
                <a:gd name="T3" fmla="*/ 1035050 h 765"/>
                <a:gd name="T4" fmla="*/ 179387 w 737"/>
                <a:gd name="T5" fmla="*/ 1214438 h 765"/>
                <a:gd name="T6" fmla="*/ 269875 w 737"/>
                <a:gd name="T7" fmla="*/ 1169988 h 765"/>
                <a:gd name="T8" fmla="*/ 314325 w 737"/>
                <a:gd name="T9" fmla="*/ 1079500 h 765"/>
                <a:gd name="T10" fmla="*/ 360362 w 737"/>
                <a:gd name="T11" fmla="*/ 1123950 h 765"/>
                <a:gd name="T12" fmla="*/ 404812 w 737"/>
                <a:gd name="T13" fmla="*/ 1035050 h 765"/>
                <a:gd name="T14" fmla="*/ 449262 w 737"/>
                <a:gd name="T15" fmla="*/ 989013 h 765"/>
                <a:gd name="T16" fmla="*/ 404812 w 737"/>
                <a:gd name="T17" fmla="*/ 900113 h 765"/>
                <a:gd name="T18" fmla="*/ 449262 w 737"/>
                <a:gd name="T19" fmla="*/ 854075 h 765"/>
                <a:gd name="T20" fmla="*/ 765175 w 737"/>
                <a:gd name="T21" fmla="*/ 630238 h 765"/>
                <a:gd name="T22" fmla="*/ 809625 w 737"/>
                <a:gd name="T23" fmla="*/ 449263 h 765"/>
                <a:gd name="T24" fmla="*/ 1035050 w 737"/>
                <a:gd name="T25" fmla="*/ 314325 h 765"/>
                <a:gd name="T26" fmla="*/ 1169987 w 737"/>
                <a:gd name="T27" fmla="*/ 44450 h 765"/>
                <a:gd name="T28" fmla="*/ 1169987 w 737"/>
                <a:gd name="T29" fmla="*/ 0 h 765"/>
                <a:gd name="T30" fmla="*/ 449262 w 737"/>
                <a:gd name="T31" fmla="*/ 674688 h 765"/>
                <a:gd name="T32" fmla="*/ 179387 w 737"/>
                <a:gd name="T33" fmla="*/ 944563 h 765"/>
                <a:gd name="T34" fmla="*/ 44450 w 737"/>
                <a:gd name="T35" fmla="*/ 900113 h 76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7" h="765">
                  <a:moveTo>
                    <a:pt x="28" y="567"/>
                  </a:moveTo>
                  <a:lnTo>
                    <a:pt x="0" y="652"/>
                  </a:lnTo>
                  <a:lnTo>
                    <a:pt x="113" y="765"/>
                  </a:lnTo>
                  <a:lnTo>
                    <a:pt x="170" y="737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55" y="652"/>
                  </a:lnTo>
                  <a:lnTo>
                    <a:pt x="283" y="623"/>
                  </a:lnTo>
                  <a:lnTo>
                    <a:pt x="255" y="567"/>
                  </a:lnTo>
                  <a:lnTo>
                    <a:pt x="283" y="538"/>
                  </a:lnTo>
                  <a:lnTo>
                    <a:pt x="482" y="397"/>
                  </a:lnTo>
                  <a:lnTo>
                    <a:pt x="510" y="283"/>
                  </a:lnTo>
                  <a:lnTo>
                    <a:pt x="652" y="198"/>
                  </a:lnTo>
                  <a:lnTo>
                    <a:pt x="737" y="28"/>
                  </a:lnTo>
                  <a:lnTo>
                    <a:pt x="737" y="0"/>
                  </a:lnTo>
                  <a:lnTo>
                    <a:pt x="283" y="425"/>
                  </a:lnTo>
                  <a:lnTo>
                    <a:pt x="113" y="595"/>
                  </a:lnTo>
                  <a:lnTo>
                    <a:pt x="28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04" name="グループ化 603"/>
          <p:cNvGrpSpPr/>
          <p:nvPr/>
        </p:nvGrpSpPr>
        <p:grpSpPr>
          <a:xfrm>
            <a:off x="7359851" y="3152324"/>
            <a:ext cx="571781" cy="472405"/>
            <a:chOff x="3270354" y="5385665"/>
            <a:chExt cx="1062797" cy="878082"/>
          </a:xfrm>
        </p:grpSpPr>
        <p:sp>
          <p:nvSpPr>
            <p:cNvPr id="605" name="正方形/長方形 604"/>
            <p:cNvSpPr/>
            <p:nvPr/>
          </p:nvSpPr>
          <p:spPr>
            <a:xfrm>
              <a:off x="3391161" y="5711489"/>
              <a:ext cx="629290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606" name="正方形/長方形 605"/>
            <p:cNvSpPr/>
            <p:nvPr/>
          </p:nvSpPr>
          <p:spPr>
            <a:xfrm>
              <a:off x="3512797" y="5385665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607" name="正方形/長方形 606"/>
            <p:cNvSpPr/>
            <p:nvPr/>
          </p:nvSpPr>
          <p:spPr>
            <a:xfrm>
              <a:off x="3701299" y="5477026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608" name="正方形/長方形 607"/>
            <p:cNvSpPr/>
            <p:nvPr/>
          </p:nvSpPr>
          <p:spPr>
            <a:xfrm>
              <a:off x="3618696" y="5604090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latin typeface="メイリオ"/>
                  <a:ea typeface="メイリオ"/>
                  <a:cs typeface="メイリオ"/>
                </a:rPr>
                <a:t>白石区</a:t>
              </a:r>
            </a:p>
          </p:txBody>
        </p:sp>
        <p:sp>
          <p:nvSpPr>
            <p:cNvPr id="609" name="正方形/長方形 608"/>
            <p:cNvSpPr/>
            <p:nvPr/>
          </p:nvSpPr>
          <p:spPr>
            <a:xfrm>
              <a:off x="3465312" y="5835715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latin typeface="メイリオ"/>
                  <a:ea typeface="メイリオ"/>
                  <a:cs typeface="メイリオ"/>
                </a:rPr>
                <a:t>豊平区</a:t>
              </a:r>
            </a:p>
          </p:txBody>
        </p:sp>
        <p:sp>
          <p:nvSpPr>
            <p:cNvPr id="610" name="正方形/長方形 609"/>
            <p:cNvSpPr/>
            <p:nvPr/>
          </p:nvSpPr>
          <p:spPr>
            <a:xfrm>
              <a:off x="3308668" y="5977708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611" name="正方形/長方形 610"/>
            <p:cNvSpPr/>
            <p:nvPr/>
          </p:nvSpPr>
          <p:spPr>
            <a:xfrm>
              <a:off x="3343007" y="5608380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612" name="正方形/長方形 611"/>
            <p:cNvSpPr/>
            <p:nvPr/>
          </p:nvSpPr>
          <p:spPr>
            <a:xfrm>
              <a:off x="3703862" y="5718452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latin typeface="メイリオ"/>
                  <a:ea typeface="メイリオ"/>
                  <a:cs typeface="メイリオ"/>
                </a:rPr>
                <a:t>厚別区</a:t>
              </a:r>
            </a:p>
          </p:txBody>
        </p:sp>
        <p:sp>
          <p:nvSpPr>
            <p:cNvPr id="613" name="正方形/長方形 612"/>
            <p:cNvSpPr/>
            <p:nvPr/>
          </p:nvSpPr>
          <p:spPr>
            <a:xfrm>
              <a:off x="3270354" y="5498835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latin typeface="メイリオ"/>
                  <a:ea typeface="メイリオ"/>
                  <a:cs typeface="メイリオ"/>
                </a:rPr>
                <a:t>手稲区</a:t>
              </a:r>
            </a:p>
          </p:txBody>
        </p:sp>
        <p:sp>
          <p:nvSpPr>
            <p:cNvPr id="614" name="正方形/長方形 613"/>
            <p:cNvSpPr/>
            <p:nvPr/>
          </p:nvSpPr>
          <p:spPr>
            <a:xfrm>
              <a:off x="3552246" y="5929589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latin typeface="メイリオ"/>
                  <a:ea typeface="メイリオ"/>
                  <a:cs typeface="メイリオ"/>
                </a:rPr>
                <a:t>清田区</a:t>
              </a:r>
            </a:p>
          </p:txBody>
        </p:sp>
      </p:grpSp>
      <p:grpSp>
        <p:nvGrpSpPr>
          <p:cNvPr id="992" name="グループ化 1"/>
          <p:cNvGrpSpPr>
            <a:grpSpLocks/>
          </p:cNvGrpSpPr>
          <p:nvPr/>
        </p:nvGrpSpPr>
        <p:grpSpPr bwMode="auto">
          <a:xfrm>
            <a:off x="2699291" y="7470300"/>
            <a:ext cx="436429" cy="483403"/>
            <a:chOff x="3338513" y="5430838"/>
            <a:chExt cx="811212" cy="898525"/>
          </a:xfrm>
        </p:grpSpPr>
        <p:sp>
          <p:nvSpPr>
            <p:cNvPr id="1370" name="Freeform 1124"/>
            <p:cNvSpPr>
              <a:spLocks/>
            </p:cNvSpPr>
            <p:nvPr/>
          </p:nvSpPr>
          <p:spPr bwMode="auto">
            <a:xfrm>
              <a:off x="3338513" y="5610225"/>
              <a:ext cx="630237" cy="719138"/>
            </a:xfrm>
            <a:custGeom>
              <a:avLst/>
              <a:gdLst>
                <a:gd name="T0" fmla="*/ 269875 w 397"/>
                <a:gd name="T1" fmla="*/ 0 h 454"/>
                <a:gd name="T2" fmla="*/ 269875 w 397"/>
                <a:gd name="T3" fmla="*/ 180577 h 454"/>
                <a:gd name="T4" fmla="*/ 360362 w 397"/>
                <a:gd name="T5" fmla="*/ 180577 h 454"/>
                <a:gd name="T6" fmla="*/ 360362 w 397"/>
                <a:gd name="T7" fmla="*/ 269281 h 454"/>
                <a:gd name="T8" fmla="*/ 450850 w 397"/>
                <a:gd name="T9" fmla="*/ 269281 h 454"/>
                <a:gd name="T10" fmla="*/ 450850 w 397"/>
                <a:gd name="T11" fmla="*/ 180577 h 454"/>
                <a:gd name="T12" fmla="*/ 539750 w 397"/>
                <a:gd name="T13" fmla="*/ 180577 h 454"/>
                <a:gd name="T14" fmla="*/ 539750 w 397"/>
                <a:gd name="T15" fmla="*/ 359569 h 454"/>
                <a:gd name="T16" fmla="*/ 630237 w 397"/>
                <a:gd name="T17" fmla="*/ 359569 h 454"/>
                <a:gd name="T18" fmla="*/ 630237 w 397"/>
                <a:gd name="T19" fmla="*/ 540146 h 454"/>
                <a:gd name="T20" fmla="*/ 450850 w 397"/>
                <a:gd name="T21" fmla="*/ 540146 h 454"/>
                <a:gd name="T22" fmla="*/ 450850 w 397"/>
                <a:gd name="T23" fmla="*/ 628850 h 454"/>
                <a:gd name="T24" fmla="*/ 360362 w 397"/>
                <a:gd name="T25" fmla="*/ 628850 h 454"/>
                <a:gd name="T26" fmla="*/ 360362 w 397"/>
                <a:gd name="T27" fmla="*/ 719138 h 454"/>
                <a:gd name="T28" fmla="*/ 269875 w 397"/>
                <a:gd name="T29" fmla="*/ 719138 h 454"/>
                <a:gd name="T30" fmla="*/ 269875 w 397"/>
                <a:gd name="T31" fmla="*/ 628850 h 454"/>
                <a:gd name="T32" fmla="*/ 180975 w 397"/>
                <a:gd name="T33" fmla="*/ 628850 h 454"/>
                <a:gd name="T34" fmla="*/ 180975 w 397"/>
                <a:gd name="T35" fmla="*/ 540146 h 454"/>
                <a:gd name="T36" fmla="*/ 90487 w 397"/>
                <a:gd name="T37" fmla="*/ 540146 h 454"/>
                <a:gd name="T38" fmla="*/ 90487 w 397"/>
                <a:gd name="T39" fmla="*/ 359569 h 454"/>
                <a:gd name="T40" fmla="*/ 0 w 397"/>
                <a:gd name="T41" fmla="*/ 359569 h 454"/>
                <a:gd name="T42" fmla="*/ 0 w 397"/>
                <a:gd name="T43" fmla="*/ 90288 h 454"/>
                <a:gd name="T44" fmla="*/ 90487 w 397"/>
                <a:gd name="T45" fmla="*/ 90288 h 454"/>
                <a:gd name="T46" fmla="*/ 90487 w 397"/>
                <a:gd name="T47" fmla="*/ 0 h 454"/>
                <a:gd name="T48" fmla="*/ 269875 w 397"/>
                <a:gd name="T49" fmla="*/ 0 h 4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97" h="454">
                  <a:moveTo>
                    <a:pt x="170" y="0"/>
                  </a:moveTo>
                  <a:lnTo>
                    <a:pt x="170" y="114"/>
                  </a:lnTo>
                  <a:lnTo>
                    <a:pt x="227" y="114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341"/>
                  </a:lnTo>
                  <a:lnTo>
                    <a:pt x="284" y="341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1" name="Freeform 1126"/>
            <p:cNvSpPr>
              <a:spLocks/>
            </p:cNvSpPr>
            <p:nvPr/>
          </p:nvSpPr>
          <p:spPr bwMode="auto">
            <a:xfrm>
              <a:off x="3790950" y="5430838"/>
              <a:ext cx="269875" cy="179387"/>
            </a:xfrm>
            <a:custGeom>
              <a:avLst/>
              <a:gdLst>
                <a:gd name="T0" fmla="*/ 88900 w 170"/>
                <a:gd name="T1" fmla="*/ 0 h 113"/>
                <a:gd name="T2" fmla="*/ 88900 w 170"/>
                <a:gd name="T3" fmla="*/ 90487 h 113"/>
                <a:gd name="T4" fmla="*/ 0 w 170"/>
                <a:gd name="T5" fmla="*/ 90487 h 113"/>
                <a:gd name="T6" fmla="*/ 0 w 170"/>
                <a:gd name="T7" fmla="*/ 179387 h 113"/>
                <a:gd name="T8" fmla="*/ 179388 w 170"/>
                <a:gd name="T9" fmla="*/ 179387 h 113"/>
                <a:gd name="T10" fmla="*/ 179388 w 170"/>
                <a:gd name="T11" fmla="*/ 90487 h 113"/>
                <a:gd name="T12" fmla="*/ 269875 w 170"/>
                <a:gd name="T13" fmla="*/ 90487 h 113"/>
                <a:gd name="T14" fmla="*/ 269875 w 170"/>
                <a:gd name="T15" fmla="*/ 0 h 113"/>
                <a:gd name="T16" fmla="*/ 88900 w 170"/>
                <a:gd name="T17" fmla="*/ 0 h 1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113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2" name="Freeform 1127"/>
            <p:cNvSpPr>
              <a:spLocks/>
            </p:cNvSpPr>
            <p:nvPr/>
          </p:nvSpPr>
          <p:spPr bwMode="auto">
            <a:xfrm>
              <a:off x="3609975" y="5430838"/>
              <a:ext cx="180975" cy="179387"/>
            </a:xfrm>
            <a:custGeom>
              <a:avLst/>
              <a:gdLst>
                <a:gd name="T0" fmla="*/ 180975 w 114"/>
                <a:gd name="T1" fmla="*/ 0 h 113"/>
                <a:gd name="T2" fmla="*/ 90488 w 114"/>
                <a:gd name="T3" fmla="*/ 0 h 113"/>
                <a:gd name="T4" fmla="*/ 90488 w 114"/>
                <a:gd name="T5" fmla="*/ 90487 h 113"/>
                <a:gd name="T6" fmla="*/ 0 w 114"/>
                <a:gd name="T7" fmla="*/ 90487 h 113"/>
                <a:gd name="T8" fmla="*/ 0 w 114"/>
                <a:gd name="T9" fmla="*/ 179387 h 113"/>
                <a:gd name="T10" fmla="*/ 90488 w 114"/>
                <a:gd name="T11" fmla="*/ 179387 h 113"/>
                <a:gd name="T12" fmla="*/ 180975 w 114"/>
                <a:gd name="T13" fmla="*/ 179387 h 113"/>
                <a:gd name="T14" fmla="*/ 180975 w 114"/>
                <a:gd name="T15" fmla="*/ 0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3" name="Freeform 1129"/>
            <p:cNvSpPr>
              <a:spLocks/>
            </p:cNvSpPr>
            <p:nvPr/>
          </p:nvSpPr>
          <p:spPr bwMode="auto">
            <a:xfrm>
              <a:off x="3609975" y="5610225"/>
              <a:ext cx="269875" cy="180975"/>
            </a:xfrm>
            <a:custGeom>
              <a:avLst/>
              <a:gdLst>
                <a:gd name="T0" fmla="*/ 269875 w 170"/>
                <a:gd name="T1" fmla="*/ 0 h 114"/>
                <a:gd name="T2" fmla="*/ 0 w 170"/>
                <a:gd name="T3" fmla="*/ 0 h 114"/>
                <a:gd name="T4" fmla="*/ 0 w 170"/>
                <a:gd name="T5" fmla="*/ 180975 h 114"/>
                <a:gd name="T6" fmla="*/ 90488 w 170"/>
                <a:gd name="T7" fmla="*/ 180975 h 114"/>
                <a:gd name="T8" fmla="*/ 90488 w 170"/>
                <a:gd name="T9" fmla="*/ 90488 h 114"/>
                <a:gd name="T10" fmla="*/ 269875 w 170"/>
                <a:gd name="T11" fmla="*/ 90488 h 114"/>
                <a:gd name="T12" fmla="*/ 269875 w 170"/>
                <a:gd name="T13" fmla="*/ 0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4" name="Freeform 1131"/>
            <p:cNvSpPr>
              <a:spLocks/>
            </p:cNvSpPr>
            <p:nvPr/>
          </p:nvSpPr>
          <p:spPr bwMode="auto">
            <a:xfrm>
              <a:off x="3889375" y="5705475"/>
              <a:ext cx="3175" cy="15875"/>
            </a:xfrm>
            <a:custGeom>
              <a:avLst/>
              <a:gdLst>
                <a:gd name="T0" fmla="*/ 3175 w 2"/>
                <a:gd name="T1" fmla="*/ 0 h 10"/>
                <a:gd name="T2" fmla="*/ 0 w 2"/>
                <a:gd name="T3" fmla="*/ 15875 h 10"/>
                <a:gd name="T4" fmla="*/ 3175 w 2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0">
                  <a:moveTo>
                    <a:pt x="2" y="0"/>
                  </a:moveTo>
                  <a:cubicBezTo>
                    <a:pt x="1" y="3"/>
                    <a:pt x="0" y="10"/>
                    <a:pt x="0" y="10"/>
                  </a:cubicBezTo>
                  <a:cubicBezTo>
                    <a:pt x="0" y="10"/>
                    <a:pt x="1" y="3"/>
                    <a:pt x="2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5" name="Freeform 1132"/>
            <p:cNvSpPr>
              <a:spLocks/>
            </p:cNvSpPr>
            <p:nvPr/>
          </p:nvSpPr>
          <p:spPr bwMode="auto">
            <a:xfrm>
              <a:off x="3700463" y="5700713"/>
              <a:ext cx="179387" cy="179387"/>
            </a:xfrm>
            <a:custGeom>
              <a:avLst/>
              <a:gdLst>
                <a:gd name="T0" fmla="*/ 179387 w 113"/>
                <a:gd name="T1" fmla="*/ 0 h 113"/>
                <a:gd name="T2" fmla="*/ 179387 w 113"/>
                <a:gd name="T3" fmla="*/ 90487 h 113"/>
                <a:gd name="T4" fmla="*/ 90487 w 113"/>
                <a:gd name="T5" fmla="*/ 90487 h 113"/>
                <a:gd name="T6" fmla="*/ 90487 w 113"/>
                <a:gd name="T7" fmla="*/ 179387 h 113"/>
                <a:gd name="T8" fmla="*/ 0 w 113"/>
                <a:gd name="T9" fmla="*/ 179387 h 113"/>
                <a:gd name="T10" fmla="*/ 0 w 113"/>
                <a:gd name="T11" fmla="*/ 0 h 113"/>
                <a:gd name="T12" fmla="*/ 179387 w 113"/>
                <a:gd name="T13" fmla="*/ 0 h 1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6" name="Freeform 1133"/>
            <p:cNvSpPr>
              <a:spLocks/>
            </p:cNvSpPr>
            <p:nvPr/>
          </p:nvSpPr>
          <p:spPr bwMode="auto">
            <a:xfrm>
              <a:off x="3879850" y="5521325"/>
              <a:ext cx="180975" cy="179388"/>
            </a:xfrm>
            <a:custGeom>
              <a:avLst/>
              <a:gdLst>
                <a:gd name="T0" fmla="*/ 0 w 114"/>
                <a:gd name="T1" fmla="*/ 179388 h 113"/>
                <a:gd name="T2" fmla="*/ 180975 w 114"/>
                <a:gd name="T3" fmla="*/ 179388 h 113"/>
                <a:gd name="T4" fmla="*/ 180975 w 114"/>
                <a:gd name="T5" fmla="*/ 0 h 113"/>
                <a:gd name="T6" fmla="*/ 90488 w 114"/>
                <a:gd name="T7" fmla="*/ 0 h 113"/>
                <a:gd name="T8" fmla="*/ 90488 w 114"/>
                <a:gd name="T9" fmla="*/ 88900 h 113"/>
                <a:gd name="T10" fmla="*/ 0 w 114"/>
                <a:gd name="T11" fmla="*/ 88900 h 113"/>
                <a:gd name="T12" fmla="*/ 0 w 114"/>
                <a:gd name="T13" fmla="*/ 179388 h 1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113">
                  <a:moveTo>
                    <a:pt x="0" y="113"/>
                  </a:moveTo>
                  <a:lnTo>
                    <a:pt x="114" y="113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7" name="Freeform 1136"/>
            <p:cNvSpPr>
              <a:spLocks/>
            </p:cNvSpPr>
            <p:nvPr/>
          </p:nvSpPr>
          <p:spPr bwMode="auto">
            <a:xfrm>
              <a:off x="3970338" y="5880100"/>
              <a:ext cx="90487" cy="271463"/>
            </a:xfrm>
            <a:custGeom>
              <a:avLst/>
              <a:gdLst>
                <a:gd name="T0" fmla="*/ 90487 w 57"/>
                <a:gd name="T1" fmla="*/ 0 h 171"/>
                <a:gd name="T2" fmla="*/ 0 w 57"/>
                <a:gd name="T3" fmla="*/ 0 h 171"/>
                <a:gd name="T4" fmla="*/ 0 w 57"/>
                <a:gd name="T5" fmla="*/ 271463 h 171"/>
                <a:gd name="T6" fmla="*/ 90487 w 57"/>
                <a:gd name="T7" fmla="*/ 271463 h 171"/>
                <a:gd name="T8" fmla="*/ 90487 w 57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171">
                  <a:moveTo>
                    <a:pt x="5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8" name="Freeform 1137"/>
            <p:cNvSpPr>
              <a:spLocks/>
            </p:cNvSpPr>
            <p:nvPr/>
          </p:nvSpPr>
          <p:spPr bwMode="auto">
            <a:xfrm>
              <a:off x="4060825" y="5791200"/>
              <a:ext cx="88900" cy="179388"/>
            </a:xfrm>
            <a:custGeom>
              <a:avLst/>
              <a:gdLst>
                <a:gd name="T0" fmla="*/ 88900 w 56"/>
                <a:gd name="T1" fmla="*/ 0 h 113"/>
                <a:gd name="T2" fmla="*/ 0 w 56"/>
                <a:gd name="T3" fmla="*/ 0 h 113"/>
                <a:gd name="T4" fmla="*/ 0 w 56"/>
                <a:gd name="T5" fmla="*/ 179388 h 113"/>
                <a:gd name="T6" fmla="*/ 88900 w 56"/>
                <a:gd name="T7" fmla="*/ 179388 h 113"/>
                <a:gd name="T8" fmla="*/ 88900 w 56"/>
                <a:gd name="T9" fmla="*/ 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" h="113">
                  <a:moveTo>
                    <a:pt x="56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9" name="Freeform 1138"/>
            <p:cNvSpPr>
              <a:spLocks/>
            </p:cNvSpPr>
            <p:nvPr/>
          </p:nvSpPr>
          <p:spPr bwMode="auto">
            <a:xfrm>
              <a:off x="3970338" y="5610225"/>
              <a:ext cx="179387" cy="180975"/>
            </a:xfrm>
            <a:custGeom>
              <a:avLst/>
              <a:gdLst>
                <a:gd name="T0" fmla="*/ 90487 w 113"/>
                <a:gd name="T1" fmla="*/ 0 h 114"/>
                <a:gd name="T2" fmla="*/ 90487 w 113"/>
                <a:gd name="T3" fmla="*/ 90488 h 114"/>
                <a:gd name="T4" fmla="*/ 0 w 113"/>
                <a:gd name="T5" fmla="*/ 90488 h 114"/>
                <a:gd name="T6" fmla="*/ 0 w 113"/>
                <a:gd name="T7" fmla="*/ 180975 h 114"/>
                <a:gd name="T8" fmla="*/ 179387 w 113"/>
                <a:gd name="T9" fmla="*/ 180975 h 114"/>
                <a:gd name="T10" fmla="*/ 179387 w 113"/>
                <a:gd name="T11" fmla="*/ 0 h 114"/>
                <a:gd name="T12" fmla="*/ 90487 w 113"/>
                <a:gd name="T13" fmla="*/ 0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1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0" name="Freeform 1140"/>
            <p:cNvSpPr>
              <a:spLocks/>
            </p:cNvSpPr>
            <p:nvPr/>
          </p:nvSpPr>
          <p:spPr bwMode="auto">
            <a:xfrm>
              <a:off x="3879850" y="5700713"/>
              <a:ext cx="180975" cy="269875"/>
            </a:xfrm>
            <a:custGeom>
              <a:avLst/>
              <a:gdLst>
                <a:gd name="T0" fmla="*/ 0 w 114"/>
                <a:gd name="T1" fmla="*/ 269875 h 170"/>
                <a:gd name="T2" fmla="*/ 0 w 114"/>
                <a:gd name="T3" fmla="*/ 0 h 170"/>
                <a:gd name="T4" fmla="*/ 90488 w 114"/>
                <a:gd name="T5" fmla="*/ 0 h 170"/>
                <a:gd name="T6" fmla="*/ 90488 w 114"/>
                <a:gd name="T7" fmla="*/ 90488 h 170"/>
                <a:gd name="T8" fmla="*/ 180975 w 114"/>
                <a:gd name="T9" fmla="*/ 90488 h 170"/>
                <a:gd name="T10" fmla="*/ 180975 w 114"/>
                <a:gd name="T11" fmla="*/ 179388 h 170"/>
                <a:gd name="T12" fmla="*/ 90488 w 114"/>
                <a:gd name="T13" fmla="*/ 179388 h 170"/>
                <a:gd name="T14" fmla="*/ 90488 w 114"/>
                <a:gd name="T15" fmla="*/ 269875 h 170"/>
                <a:gd name="T16" fmla="*/ 0 w 114"/>
                <a:gd name="T17" fmla="*/ 269875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4" h="170">
                  <a:moveTo>
                    <a:pt x="0" y="170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93" name="グループ化 4"/>
          <p:cNvGrpSpPr>
            <a:grpSpLocks/>
          </p:cNvGrpSpPr>
          <p:nvPr/>
        </p:nvGrpSpPr>
        <p:grpSpPr bwMode="auto">
          <a:xfrm>
            <a:off x="1296055" y="4661267"/>
            <a:ext cx="5520701" cy="4939934"/>
            <a:chOff x="730250" y="209550"/>
            <a:chExt cx="10261600" cy="9182100"/>
          </a:xfrm>
        </p:grpSpPr>
        <p:sp>
          <p:nvSpPr>
            <p:cNvPr id="1188" name="Freeform 919"/>
            <p:cNvSpPr>
              <a:spLocks/>
            </p:cNvSpPr>
            <p:nvPr/>
          </p:nvSpPr>
          <p:spPr bwMode="auto">
            <a:xfrm>
              <a:off x="3249613" y="390525"/>
              <a:ext cx="271462" cy="358775"/>
            </a:xfrm>
            <a:custGeom>
              <a:avLst/>
              <a:gdLst>
                <a:gd name="T0" fmla="*/ 90487 w 171"/>
                <a:gd name="T1" fmla="*/ 0 h 226"/>
                <a:gd name="T2" fmla="*/ 0 w 171"/>
                <a:gd name="T3" fmla="*/ 0 h 226"/>
                <a:gd name="T4" fmla="*/ 0 w 171"/>
                <a:gd name="T5" fmla="*/ 269875 h 226"/>
                <a:gd name="T6" fmla="*/ 90487 w 171"/>
                <a:gd name="T7" fmla="*/ 269875 h 226"/>
                <a:gd name="T8" fmla="*/ 90487 w 171"/>
                <a:gd name="T9" fmla="*/ 358775 h 226"/>
                <a:gd name="T10" fmla="*/ 180975 w 171"/>
                <a:gd name="T11" fmla="*/ 358775 h 226"/>
                <a:gd name="T12" fmla="*/ 180975 w 171"/>
                <a:gd name="T13" fmla="*/ 269875 h 226"/>
                <a:gd name="T14" fmla="*/ 271462 w 171"/>
                <a:gd name="T15" fmla="*/ 269875 h 226"/>
                <a:gd name="T16" fmla="*/ 271462 w 171"/>
                <a:gd name="T17" fmla="*/ 0 h 226"/>
                <a:gd name="T18" fmla="*/ 90487 w 171"/>
                <a:gd name="T19" fmla="*/ 0 h 2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1" h="226">
                  <a:moveTo>
                    <a:pt x="5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9" name="Freeform 920"/>
            <p:cNvSpPr>
              <a:spLocks/>
            </p:cNvSpPr>
            <p:nvPr/>
          </p:nvSpPr>
          <p:spPr bwMode="auto">
            <a:xfrm>
              <a:off x="3609975" y="839788"/>
              <a:ext cx="269875" cy="269875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90488 h 170"/>
                <a:gd name="T4" fmla="*/ 90488 w 170"/>
                <a:gd name="T5" fmla="*/ 90488 h 170"/>
                <a:gd name="T6" fmla="*/ 90488 w 170"/>
                <a:gd name="T7" fmla="*/ 180975 h 170"/>
                <a:gd name="T8" fmla="*/ 90488 w 170"/>
                <a:gd name="T9" fmla="*/ 269875 h 170"/>
                <a:gd name="T10" fmla="*/ 269875 w 170"/>
                <a:gd name="T11" fmla="*/ 269875 h 170"/>
                <a:gd name="T12" fmla="*/ 269875 w 170"/>
                <a:gd name="T13" fmla="*/ 90488 h 170"/>
                <a:gd name="T14" fmla="*/ 180975 w 170"/>
                <a:gd name="T15" fmla="*/ 90488 h 170"/>
                <a:gd name="T16" fmla="*/ 180975 w 170"/>
                <a:gd name="T17" fmla="*/ 0 h 170"/>
                <a:gd name="T18" fmla="*/ 0 w 170"/>
                <a:gd name="T19" fmla="*/ 0 h 1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0" name="Freeform 921"/>
            <p:cNvSpPr>
              <a:spLocks/>
            </p:cNvSpPr>
            <p:nvPr/>
          </p:nvSpPr>
          <p:spPr bwMode="auto">
            <a:xfrm>
              <a:off x="3521075" y="930275"/>
              <a:ext cx="269875" cy="269875"/>
            </a:xfrm>
            <a:custGeom>
              <a:avLst/>
              <a:gdLst>
                <a:gd name="T0" fmla="*/ 179388 w 170"/>
                <a:gd name="T1" fmla="*/ 0 h 170"/>
                <a:gd name="T2" fmla="*/ 0 w 170"/>
                <a:gd name="T3" fmla="*/ 0 h 170"/>
                <a:gd name="T4" fmla="*/ 0 w 170"/>
                <a:gd name="T5" fmla="*/ 269875 h 170"/>
                <a:gd name="T6" fmla="*/ 269875 w 170"/>
                <a:gd name="T7" fmla="*/ 269875 h 170"/>
                <a:gd name="T8" fmla="*/ 269875 w 170"/>
                <a:gd name="T9" fmla="*/ 179388 h 170"/>
                <a:gd name="T10" fmla="*/ 179388 w 170"/>
                <a:gd name="T11" fmla="*/ 179388 h 170"/>
                <a:gd name="T12" fmla="*/ 179388 w 170"/>
                <a:gd name="T13" fmla="*/ 0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170">
                  <a:moveTo>
                    <a:pt x="11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1" name="Freeform 923"/>
            <p:cNvSpPr>
              <a:spLocks/>
            </p:cNvSpPr>
            <p:nvPr/>
          </p:nvSpPr>
          <p:spPr bwMode="auto">
            <a:xfrm>
              <a:off x="4960938" y="569913"/>
              <a:ext cx="449262" cy="720725"/>
            </a:xfrm>
            <a:custGeom>
              <a:avLst/>
              <a:gdLst>
                <a:gd name="T0" fmla="*/ 88900 w 283"/>
                <a:gd name="T1" fmla="*/ 0 h 454"/>
                <a:gd name="T2" fmla="*/ 0 w 283"/>
                <a:gd name="T3" fmla="*/ 0 h 454"/>
                <a:gd name="T4" fmla="*/ 0 w 283"/>
                <a:gd name="T5" fmla="*/ 630238 h 454"/>
                <a:gd name="T6" fmla="*/ 179387 w 283"/>
                <a:gd name="T7" fmla="*/ 630238 h 454"/>
                <a:gd name="T8" fmla="*/ 179387 w 283"/>
                <a:gd name="T9" fmla="*/ 720725 h 454"/>
                <a:gd name="T10" fmla="*/ 269875 w 283"/>
                <a:gd name="T11" fmla="*/ 720725 h 454"/>
                <a:gd name="T12" fmla="*/ 269875 w 283"/>
                <a:gd name="T13" fmla="*/ 539750 h 454"/>
                <a:gd name="T14" fmla="*/ 360362 w 283"/>
                <a:gd name="T15" fmla="*/ 539750 h 454"/>
                <a:gd name="T16" fmla="*/ 360362 w 283"/>
                <a:gd name="T17" fmla="*/ 450850 h 454"/>
                <a:gd name="T18" fmla="*/ 449262 w 283"/>
                <a:gd name="T19" fmla="*/ 450850 h 454"/>
                <a:gd name="T20" fmla="*/ 449262 w 283"/>
                <a:gd name="T21" fmla="*/ 360363 h 454"/>
                <a:gd name="T22" fmla="*/ 360362 w 283"/>
                <a:gd name="T23" fmla="*/ 360363 h 454"/>
                <a:gd name="T24" fmla="*/ 360362 w 283"/>
                <a:gd name="T25" fmla="*/ 269875 h 454"/>
                <a:gd name="T26" fmla="*/ 360362 w 283"/>
                <a:gd name="T27" fmla="*/ 179388 h 454"/>
                <a:gd name="T28" fmla="*/ 269875 w 283"/>
                <a:gd name="T29" fmla="*/ 179388 h 454"/>
                <a:gd name="T30" fmla="*/ 269875 w 283"/>
                <a:gd name="T31" fmla="*/ 90488 h 454"/>
                <a:gd name="T32" fmla="*/ 179387 w 283"/>
                <a:gd name="T33" fmla="*/ 90488 h 454"/>
                <a:gd name="T34" fmla="*/ 179387 w 283"/>
                <a:gd name="T35" fmla="*/ 0 h 454"/>
                <a:gd name="T36" fmla="*/ 88900 w 283"/>
                <a:gd name="T37" fmla="*/ 0 h 4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83" h="454">
                  <a:moveTo>
                    <a:pt x="56" y="0"/>
                  </a:moveTo>
                  <a:lnTo>
                    <a:pt x="0" y="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2" name="Freeform 925"/>
            <p:cNvSpPr>
              <a:spLocks/>
            </p:cNvSpPr>
            <p:nvPr/>
          </p:nvSpPr>
          <p:spPr bwMode="auto">
            <a:xfrm>
              <a:off x="5230813" y="1020763"/>
              <a:ext cx="539750" cy="449262"/>
            </a:xfrm>
            <a:custGeom>
              <a:avLst/>
              <a:gdLst>
                <a:gd name="T0" fmla="*/ 0 w 340"/>
                <a:gd name="T1" fmla="*/ 88900 h 283"/>
                <a:gd name="T2" fmla="*/ 0 w 340"/>
                <a:gd name="T3" fmla="*/ 449262 h 283"/>
                <a:gd name="T4" fmla="*/ 90488 w 340"/>
                <a:gd name="T5" fmla="*/ 449262 h 283"/>
                <a:gd name="T6" fmla="*/ 90488 w 340"/>
                <a:gd name="T7" fmla="*/ 358775 h 283"/>
                <a:gd name="T8" fmla="*/ 360363 w 340"/>
                <a:gd name="T9" fmla="*/ 358775 h 283"/>
                <a:gd name="T10" fmla="*/ 360363 w 340"/>
                <a:gd name="T11" fmla="*/ 449262 h 283"/>
                <a:gd name="T12" fmla="*/ 449263 w 340"/>
                <a:gd name="T13" fmla="*/ 449262 h 283"/>
                <a:gd name="T14" fmla="*/ 449263 w 340"/>
                <a:gd name="T15" fmla="*/ 358775 h 283"/>
                <a:gd name="T16" fmla="*/ 539750 w 340"/>
                <a:gd name="T17" fmla="*/ 358775 h 283"/>
                <a:gd name="T18" fmla="*/ 539750 w 340"/>
                <a:gd name="T19" fmla="*/ 269875 h 283"/>
                <a:gd name="T20" fmla="*/ 449263 w 340"/>
                <a:gd name="T21" fmla="*/ 269875 h 283"/>
                <a:gd name="T22" fmla="*/ 449263 w 340"/>
                <a:gd name="T23" fmla="*/ 179387 h 283"/>
                <a:gd name="T24" fmla="*/ 360363 w 340"/>
                <a:gd name="T25" fmla="*/ 179387 h 283"/>
                <a:gd name="T26" fmla="*/ 360363 w 340"/>
                <a:gd name="T27" fmla="*/ 88900 h 283"/>
                <a:gd name="T28" fmla="*/ 269875 w 340"/>
                <a:gd name="T29" fmla="*/ 88900 h 283"/>
                <a:gd name="T30" fmla="*/ 269875 w 340"/>
                <a:gd name="T31" fmla="*/ 0 h 283"/>
                <a:gd name="T32" fmla="*/ 90488 w 340"/>
                <a:gd name="T33" fmla="*/ 0 h 283"/>
                <a:gd name="T34" fmla="*/ 90488 w 340"/>
                <a:gd name="T35" fmla="*/ 88900 h 283"/>
                <a:gd name="T36" fmla="*/ 0 w 340"/>
                <a:gd name="T37" fmla="*/ 88900 h 2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0" h="283">
                  <a:moveTo>
                    <a:pt x="0" y="56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283" y="226"/>
                  </a:lnTo>
                  <a:lnTo>
                    <a:pt x="340" y="226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3" name="Freeform 926"/>
            <p:cNvSpPr>
              <a:spLocks/>
            </p:cNvSpPr>
            <p:nvPr/>
          </p:nvSpPr>
          <p:spPr bwMode="auto">
            <a:xfrm>
              <a:off x="5140325" y="1379538"/>
              <a:ext cx="450850" cy="541337"/>
            </a:xfrm>
            <a:custGeom>
              <a:avLst/>
              <a:gdLst>
                <a:gd name="T0" fmla="*/ 450850 w 284"/>
                <a:gd name="T1" fmla="*/ 0 h 341"/>
                <a:gd name="T2" fmla="*/ 450850 w 284"/>
                <a:gd name="T3" fmla="*/ 360362 h 341"/>
                <a:gd name="T4" fmla="*/ 360363 w 284"/>
                <a:gd name="T5" fmla="*/ 360362 h 341"/>
                <a:gd name="T6" fmla="*/ 360363 w 284"/>
                <a:gd name="T7" fmla="*/ 541337 h 341"/>
                <a:gd name="T8" fmla="*/ 269875 w 284"/>
                <a:gd name="T9" fmla="*/ 541337 h 341"/>
                <a:gd name="T10" fmla="*/ 269875 w 284"/>
                <a:gd name="T11" fmla="*/ 450850 h 341"/>
                <a:gd name="T12" fmla="*/ 180975 w 284"/>
                <a:gd name="T13" fmla="*/ 450850 h 341"/>
                <a:gd name="T14" fmla="*/ 180975 w 284"/>
                <a:gd name="T15" fmla="*/ 541337 h 341"/>
                <a:gd name="T16" fmla="*/ 90488 w 284"/>
                <a:gd name="T17" fmla="*/ 541337 h 341"/>
                <a:gd name="T18" fmla="*/ 90488 w 284"/>
                <a:gd name="T19" fmla="*/ 269875 h 341"/>
                <a:gd name="T20" fmla="*/ 0 w 284"/>
                <a:gd name="T21" fmla="*/ 269875 h 341"/>
                <a:gd name="T22" fmla="*/ 0 w 284"/>
                <a:gd name="T23" fmla="*/ 180975 h 341"/>
                <a:gd name="T24" fmla="*/ 90488 w 284"/>
                <a:gd name="T25" fmla="*/ 180975 h 341"/>
                <a:gd name="T26" fmla="*/ 90488 w 284"/>
                <a:gd name="T27" fmla="*/ 90487 h 341"/>
                <a:gd name="T28" fmla="*/ 180975 w 284"/>
                <a:gd name="T29" fmla="*/ 90487 h 341"/>
                <a:gd name="T30" fmla="*/ 180975 w 284"/>
                <a:gd name="T31" fmla="*/ 0 h 341"/>
                <a:gd name="T32" fmla="*/ 450850 w 284"/>
                <a:gd name="T33" fmla="*/ 0 h 3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4" h="341">
                  <a:moveTo>
                    <a:pt x="284" y="0"/>
                  </a:moveTo>
                  <a:lnTo>
                    <a:pt x="284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4" name="Freeform 927"/>
            <p:cNvSpPr>
              <a:spLocks/>
            </p:cNvSpPr>
            <p:nvPr/>
          </p:nvSpPr>
          <p:spPr bwMode="auto">
            <a:xfrm>
              <a:off x="5230813" y="1830388"/>
              <a:ext cx="360362" cy="449262"/>
            </a:xfrm>
            <a:custGeom>
              <a:avLst/>
              <a:gdLst>
                <a:gd name="T0" fmla="*/ 0 w 227"/>
                <a:gd name="T1" fmla="*/ 90487 h 283"/>
                <a:gd name="T2" fmla="*/ 0 w 227"/>
                <a:gd name="T3" fmla="*/ 449262 h 283"/>
                <a:gd name="T4" fmla="*/ 179387 w 227"/>
                <a:gd name="T5" fmla="*/ 449262 h 283"/>
                <a:gd name="T6" fmla="*/ 179387 w 227"/>
                <a:gd name="T7" fmla="*/ 360362 h 283"/>
                <a:gd name="T8" fmla="*/ 360362 w 227"/>
                <a:gd name="T9" fmla="*/ 360362 h 283"/>
                <a:gd name="T10" fmla="*/ 360362 w 227"/>
                <a:gd name="T11" fmla="*/ 269875 h 283"/>
                <a:gd name="T12" fmla="*/ 269875 w 227"/>
                <a:gd name="T13" fmla="*/ 269875 h 283"/>
                <a:gd name="T14" fmla="*/ 269875 w 227"/>
                <a:gd name="T15" fmla="*/ 90487 h 283"/>
                <a:gd name="T16" fmla="*/ 179387 w 227"/>
                <a:gd name="T17" fmla="*/ 90487 h 283"/>
                <a:gd name="T18" fmla="*/ 179387 w 227"/>
                <a:gd name="T19" fmla="*/ 0 h 283"/>
                <a:gd name="T20" fmla="*/ 90487 w 227"/>
                <a:gd name="T21" fmla="*/ 0 h 283"/>
                <a:gd name="T22" fmla="*/ 90487 w 227"/>
                <a:gd name="T23" fmla="*/ 90487 h 283"/>
                <a:gd name="T24" fmla="*/ 0 w 227"/>
                <a:gd name="T25" fmla="*/ 90487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283">
                  <a:moveTo>
                    <a:pt x="0" y="57"/>
                  </a:move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5" name="Freeform 929"/>
            <p:cNvSpPr>
              <a:spLocks/>
            </p:cNvSpPr>
            <p:nvPr/>
          </p:nvSpPr>
          <p:spPr bwMode="auto">
            <a:xfrm>
              <a:off x="5410200" y="2549525"/>
              <a:ext cx="539750" cy="720725"/>
            </a:xfrm>
            <a:custGeom>
              <a:avLst/>
              <a:gdLst>
                <a:gd name="T0" fmla="*/ 180975 w 340"/>
                <a:gd name="T1" fmla="*/ 90488 h 454"/>
                <a:gd name="T2" fmla="*/ 0 w 340"/>
                <a:gd name="T3" fmla="*/ 90488 h 454"/>
                <a:gd name="T4" fmla="*/ 0 w 340"/>
                <a:gd name="T5" fmla="*/ 450850 h 454"/>
                <a:gd name="T6" fmla="*/ 269875 w 340"/>
                <a:gd name="T7" fmla="*/ 450850 h 454"/>
                <a:gd name="T8" fmla="*/ 269875 w 340"/>
                <a:gd name="T9" fmla="*/ 630238 h 454"/>
                <a:gd name="T10" fmla="*/ 360363 w 340"/>
                <a:gd name="T11" fmla="*/ 630238 h 454"/>
                <a:gd name="T12" fmla="*/ 360363 w 340"/>
                <a:gd name="T13" fmla="*/ 720725 h 454"/>
                <a:gd name="T14" fmla="*/ 539750 w 340"/>
                <a:gd name="T15" fmla="*/ 720725 h 454"/>
                <a:gd name="T16" fmla="*/ 539750 w 340"/>
                <a:gd name="T17" fmla="*/ 450850 h 454"/>
                <a:gd name="T18" fmla="*/ 360363 w 340"/>
                <a:gd name="T19" fmla="*/ 450850 h 454"/>
                <a:gd name="T20" fmla="*/ 360363 w 340"/>
                <a:gd name="T21" fmla="*/ 360363 h 454"/>
                <a:gd name="T22" fmla="*/ 450850 w 340"/>
                <a:gd name="T23" fmla="*/ 360363 h 454"/>
                <a:gd name="T24" fmla="*/ 450850 w 340"/>
                <a:gd name="T25" fmla="*/ 90488 h 454"/>
                <a:gd name="T26" fmla="*/ 360363 w 340"/>
                <a:gd name="T27" fmla="*/ 90488 h 454"/>
                <a:gd name="T28" fmla="*/ 269875 w 340"/>
                <a:gd name="T29" fmla="*/ 90488 h 454"/>
                <a:gd name="T30" fmla="*/ 269875 w 340"/>
                <a:gd name="T31" fmla="*/ 0 h 454"/>
                <a:gd name="T32" fmla="*/ 180975 w 340"/>
                <a:gd name="T33" fmla="*/ 0 h 454"/>
                <a:gd name="T34" fmla="*/ 180975 w 340"/>
                <a:gd name="T35" fmla="*/ 90488 h 45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0" h="454">
                  <a:moveTo>
                    <a:pt x="114" y="57"/>
                  </a:moveTo>
                  <a:lnTo>
                    <a:pt x="0" y="57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6" name="Freeform 930"/>
            <p:cNvSpPr>
              <a:spLocks/>
            </p:cNvSpPr>
            <p:nvPr/>
          </p:nvSpPr>
          <p:spPr bwMode="auto">
            <a:xfrm>
              <a:off x="6221413" y="2727325"/>
              <a:ext cx="358775" cy="452438"/>
            </a:xfrm>
            <a:custGeom>
              <a:avLst/>
              <a:gdLst>
                <a:gd name="T0" fmla="*/ 1588 w 226"/>
                <a:gd name="T1" fmla="*/ 0 h 285"/>
                <a:gd name="T2" fmla="*/ 1588 w 226"/>
                <a:gd name="T3" fmla="*/ 15875 h 285"/>
                <a:gd name="T4" fmla="*/ 0 w 226"/>
                <a:gd name="T5" fmla="*/ 363538 h 285"/>
                <a:gd name="T6" fmla="*/ 88900 w 226"/>
                <a:gd name="T7" fmla="*/ 363538 h 285"/>
                <a:gd name="T8" fmla="*/ 88900 w 226"/>
                <a:gd name="T9" fmla="*/ 452438 h 285"/>
                <a:gd name="T10" fmla="*/ 269875 w 226"/>
                <a:gd name="T11" fmla="*/ 452438 h 285"/>
                <a:gd name="T12" fmla="*/ 269875 w 226"/>
                <a:gd name="T13" fmla="*/ 363538 h 285"/>
                <a:gd name="T14" fmla="*/ 358775 w 226"/>
                <a:gd name="T15" fmla="*/ 363538 h 285"/>
                <a:gd name="T16" fmla="*/ 358775 w 226"/>
                <a:gd name="T17" fmla="*/ 93663 h 285"/>
                <a:gd name="T18" fmla="*/ 179388 w 226"/>
                <a:gd name="T19" fmla="*/ 93663 h 285"/>
                <a:gd name="T20" fmla="*/ 179388 w 226"/>
                <a:gd name="T21" fmla="*/ 3175 h 285"/>
                <a:gd name="T22" fmla="*/ 1588 w 226"/>
                <a:gd name="T23" fmla="*/ 0 h 28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6" h="285">
                  <a:moveTo>
                    <a:pt x="1" y="0"/>
                  </a:moveTo>
                  <a:cubicBezTo>
                    <a:pt x="1" y="3"/>
                    <a:pt x="1" y="7"/>
                    <a:pt x="1" y="10"/>
                  </a:cubicBezTo>
                  <a:lnTo>
                    <a:pt x="0" y="229"/>
                  </a:lnTo>
                  <a:lnTo>
                    <a:pt x="56" y="229"/>
                  </a:lnTo>
                  <a:lnTo>
                    <a:pt x="56" y="285"/>
                  </a:lnTo>
                  <a:lnTo>
                    <a:pt x="170" y="285"/>
                  </a:lnTo>
                  <a:lnTo>
                    <a:pt x="170" y="229"/>
                  </a:lnTo>
                  <a:lnTo>
                    <a:pt x="226" y="229"/>
                  </a:lnTo>
                  <a:lnTo>
                    <a:pt x="226" y="59"/>
                  </a:lnTo>
                  <a:lnTo>
                    <a:pt x="113" y="59"/>
                  </a:lnTo>
                  <a:lnTo>
                    <a:pt x="113" y="2"/>
                  </a:lnTo>
                  <a:lnTo>
                    <a:pt x="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7" name="Freeform 932"/>
            <p:cNvSpPr>
              <a:spLocks/>
            </p:cNvSpPr>
            <p:nvPr/>
          </p:nvSpPr>
          <p:spPr bwMode="auto">
            <a:xfrm>
              <a:off x="5410200" y="3270250"/>
              <a:ext cx="269875" cy="269875"/>
            </a:xfrm>
            <a:custGeom>
              <a:avLst/>
              <a:gdLst>
                <a:gd name="T0" fmla="*/ 269875 w 170"/>
                <a:gd name="T1" fmla="*/ 179388 h 170"/>
                <a:gd name="T2" fmla="*/ 180975 w 170"/>
                <a:gd name="T3" fmla="*/ 179388 h 170"/>
                <a:gd name="T4" fmla="*/ 180975 w 170"/>
                <a:gd name="T5" fmla="*/ 269875 h 170"/>
                <a:gd name="T6" fmla="*/ 0 w 170"/>
                <a:gd name="T7" fmla="*/ 269875 h 170"/>
                <a:gd name="T8" fmla="*/ 0 w 170"/>
                <a:gd name="T9" fmla="*/ 0 h 170"/>
                <a:gd name="T10" fmla="*/ 90488 w 170"/>
                <a:gd name="T11" fmla="*/ 0 h 170"/>
                <a:gd name="T12" fmla="*/ 90488 w 170"/>
                <a:gd name="T13" fmla="*/ 90488 h 170"/>
                <a:gd name="T14" fmla="*/ 269875 w 170"/>
                <a:gd name="T15" fmla="*/ 90488 h 170"/>
                <a:gd name="T16" fmla="*/ 269875 w 170"/>
                <a:gd name="T17" fmla="*/ 179388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170">
                  <a:moveTo>
                    <a:pt x="170" y="113"/>
                  </a:move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8" name="Freeform 933"/>
            <p:cNvSpPr>
              <a:spLocks/>
            </p:cNvSpPr>
            <p:nvPr/>
          </p:nvSpPr>
          <p:spPr bwMode="auto">
            <a:xfrm>
              <a:off x="5230813" y="3000375"/>
              <a:ext cx="1079500" cy="809625"/>
            </a:xfrm>
            <a:custGeom>
              <a:avLst/>
              <a:gdLst>
                <a:gd name="T0" fmla="*/ 449263 w 680"/>
                <a:gd name="T1" fmla="*/ 0 h 510"/>
                <a:gd name="T2" fmla="*/ 0 w 680"/>
                <a:gd name="T3" fmla="*/ 0 h 510"/>
                <a:gd name="T4" fmla="*/ 0 w 680"/>
                <a:gd name="T5" fmla="*/ 539750 h 510"/>
                <a:gd name="T6" fmla="*/ 179388 w 680"/>
                <a:gd name="T7" fmla="*/ 539750 h 510"/>
                <a:gd name="T8" fmla="*/ 179388 w 680"/>
                <a:gd name="T9" fmla="*/ 269875 h 510"/>
                <a:gd name="T10" fmla="*/ 269875 w 680"/>
                <a:gd name="T11" fmla="*/ 269875 h 510"/>
                <a:gd name="T12" fmla="*/ 269875 w 680"/>
                <a:gd name="T13" fmla="*/ 360363 h 510"/>
                <a:gd name="T14" fmla="*/ 449263 w 680"/>
                <a:gd name="T15" fmla="*/ 360363 h 510"/>
                <a:gd name="T16" fmla="*/ 449263 w 680"/>
                <a:gd name="T17" fmla="*/ 630238 h 510"/>
                <a:gd name="T18" fmla="*/ 900113 w 680"/>
                <a:gd name="T19" fmla="*/ 630238 h 510"/>
                <a:gd name="T20" fmla="*/ 900113 w 680"/>
                <a:gd name="T21" fmla="*/ 809625 h 510"/>
                <a:gd name="T22" fmla="*/ 1079500 w 680"/>
                <a:gd name="T23" fmla="*/ 809625 h 510"/>
                <a:gd name="T24" fmla="*/ 1079500 w 680"/>
                <a:gd name="T25" fmla="*/ 360363 h 510"/>
                <a:gd name="T26" fmla="*/ 990600 w 680"/>
                <a:gd name="T27" fmla="*/ 360363 h 510"/>
                <a:gd name="T28" fmla="*/ 990600 w 680"/>
                <a:gd name="T29" fmla="*/ 269875 h 510"/>
                <a:gd name="T30" fmla="*/ 539750 w 680"/>
                <a:gd name="T31" fmla="*/ 269875 h 510"/>
                <a:gd name="T32" fmla="*/ 539750 w 680"/>
                <a:gd name="T33" fmla="*/ 179388 h 510"/>
                <a:gd name="T34" fmla="*/ 449263 w 680"/>
                <a:gd name="T35" fmla="*/ 179388 h 510"/>
                <a:gd name="T36" fmla="*/ 449263 w 680"/>
                <a:gd name="T37" fmla="*/ 0 h 5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80" h="510">
                  <a:moveTo>
                    <a:pt x="283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83" y="227"/>
                  </a:lnTo>
                  <a:lnTo>
                    <a:pt x="283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680" y="51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9" name="Freeform 934"/>
            <p:cNvSpPr>
              <a:spLocks/>
            </p:cNvSpPr>
            <p:nvPr/>
          </p:nvSpPr>
          <p:spPr bwMode="auto">
            <a:xfrm>
              <a:off x="5770563" y="2640013"/>
              <a:ext cx="539750" cy="720725"/>
            </a:xfrm>
            <a:custGeom>
              <a:avLst/>
              <a:gdLst>
                <a:gd name="T0" fmla="*/ 539750 w 340"/>
                <a:gd name="T1" fmla="*/ 0 h 454"/>
                <a:gd name="T2" fmla="*/ 90488 w 340"/>
                <a:gd name="T3" fmla="*/ 0 h 454"/>
                <a:gd name="T4" fmla="*/ 90488 w 340"/>
                <a:gd name="T5" fmla="*/ 269875 h 454"/>
                <a:gd name="T6" fmla="*/ 0 w 340"/>
                <a:gd name="T7" fmla="*/ 269875 h 454"/>
                <a:gd name="T8" fmla="*/ 0 w 340"/>
                <a:gd name="T9" fmla="*/ 360363 h 454"/>
                <a:gd name="T10" fmla="*/ 179388 w 340"/>
                <a:gd name="T11" fmla="*/ 360363 h 454"/>
                <a:gd name="T12" fmla="*/ 179388 w 340"/>
                <a:gd name="T13" fmla="*/ 630238 h 454"/>
                <a:gd name="T14" fmla="*/ 450850 w 340"/>
                <a:gd name="T15" fmla="*/ 630238 h 454"/>
                <a:gd name="T16" fmla="*/ 450850 w 340"/>
                <a:gd name="T17" fmla="*/ 720725 h 454"/>
                <a:gd name="T18" fmla="*/ 539750 w 340"/>
                <a:gd name="T19" fmla="*/ 720725 h 454"/>
                <a:gd name="T20" fmla="*/ 539750 w 340"/>
                <a:gd name="T21" fmla="*/ 450850 h 454"/>
                <a:gd name="T22" fmla="*/ 450850 w 340"/>
                <a:gd name="T23" fmla="*/ 450850 h 454"/>
                <a:gd name="T24" fmla="*/ 450850 w 340"/>
                <a:gd name="T25" fmla="*/ 90488 h 454"/>
                <a:gd name="T26" fmla="*/ 539750 w 340"/>
                <a:gd name="T27" fmla="*/ 90488 h 454"/>
                <a:gd name="T28" fmla="*/ 539750 w 340"/>
                <a:gd name="T29" fmla="*/ 0 h 45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0" h="454">
                  <a:moveTo>
                    <a:pt x="340" y="0"/>
                  </a:moveTo>
                  <a:lnTo>
                    <a:pt x="57" y="0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340" y="454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0" name="Freeform 935"/>
            <p:cNvSpPr>
              <a:spLocks/>
            </p:cNvSpPr>
            <p:nvPr/>
          </p:nvSpPr>
          <p:spPr bwMode="auto">
            <a:xfrm>
              <a:off x="6310313" y="2640013"/>
              <a:ext cx="630237" cy="360362"/>
            </a:xfrm>
            <a:custGeom>
              <a:avLst/>
              <a:gdLst>
                <a:gd name="T0" fmla="*/ 269875 w 397"/>
                <a:gd name="T1" fmla="*/ 360362 h 227"/>
                <a:gd name="T2" fmla="*/ 450850 w 397"/>
                <a:gd name="T3" fmla="*/ 360362 h 227"/>
                <a:gd name="T4" fmla="*/ 450850 w 397"/>
                <a:gd name="T5" fmla="*/ 269875 h 227"/>
                <a:gd name="T6" fmla="*/ 630237 w 397"/>
                <a:gd name="T7" fmla="*/ 269875 h 227"/>
                <a:gd name="T8" fmla="*/ 630237 w 397"/>
                <a:gd name="T9" fmla="*/ 90487 h 227"/>
                <a:gd name="T10" fmla="*/ 541337 w 397"/>
                <a:gd name="T11" fmla="*/ 90487 h 227"/>
                <a:gd name="T12" fmla="*/ 541337 w 397"/>
                <a:gd name="T13" fmla="*/ 0 h 227"/>
                <a:gd name="T14" fmla="*/ 0 w 397"/>
                <a:gd name="T15" fmla="*/ 0 h 227"/>
                <a:gd name="T16" fmla="*/ 0 w 397"/>
                <a:gd name="T17" fmla="*/ 90487 h 227"/>
                <a:gd name="T18" fmla="*/ 90487 w 397"/>
                <a:gd name="T19" fmla="*/ 90487 h 227"/>
                <a:gd name="T20" fmla="*/ 90487 w 397"/>
                <a:gd name="T21" fmla="*/ 180975 h 227"/>
                <a:gd name="T22" fmla="*/ 269875 w 397"/>
                <a:gd name="T23" fmla="*/ 180975 h 227"/>
                <a:gd name="T24" fmla="*/ 269875 w 397"/>
                <a:gd name="T25" fmla="*/ 269875 h 227"/>
                <a:gd name="T26" fmla="*/ 269875 w 397"/>
                <a:gd name="T27" fmla="*/ 360362 h 2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7" h="227">
                  <a:moveTo>
                    <a:pt x="170" y="227"/>
                  </a:move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7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1" name="Freeform 936"/>
            <p:cNvSpPr>
              <a:spLocks/>
            </p:cNvSpPr>
            <p:nvPr/>
          </p:nvSpPr>
          <p:spPr bwMode="auto">
            <a:xfrm>
              <a:off x="5949950" y="2190750"/>
              <a:ext cx="720725" cy="449263"/>
            </a:xfrm>
            <a:custGeom>
              <a:avLst/>
              <a:gdLst>
                <a:gd name="T0" fmla="*/ 720725 w 454"/>
                <a:gd name="T1" fmla="*/ 449263 h 283"/>
                <a:gd name="T2" fmla="*/ 720725 w 454"/>
                <a:gd name="T3" fmla="*/ 358775 h 283"/>
                <a:gd name="T4" fmla="*/ 630238 w 454"/>
                <a:gd name="T5" fmla="*/ 358775 h 283"/>
                <a:gd name="T6" fmla="*/ 630238 w 454"/>
                <a:gd name="T7" fmla="*/ 269875 h 283"/>
                <a:gd name="T8" fmla="*/ 541338 w 454"/>
                <a:gd name="T9" fmla="*/ 269875 h 283"/>
                <a:gd name="T10" fmla="*/ 541338 w 454"/>
                <a:gd name="T11" fmla="*/ 179388 h 283"/>
                <a:gd name="T12" fmla="*/ 450850 w 454"/>
                <a:gd name="T13" fmla="*/ 179388 h 283"/>
                <a:gd name="T14" fmla="*/ 450850 w 454"/>
                <a:gd name="T15" fmla="*/ 88900 h 283"/>
                <a:gd name="T16" fmla="*/ 450850 w 454"/>
                <a:gd name="T17" fmla="*/ 0 h 283"/>
                <a:gd name="T18" fmla="*/ 90488 w 454"/>
                <a:gd name="T19" fmla="*/ 0 h 283"/>
                <a:gd name="T20" fmla="*/ 90488 w 454"/>
                <a:gd name="T21" fmla="*/ 88900 h 283"/>
                <a:gd name="T22" fmla="*/ 0 w 454"/>
                <a:gd name="T23" fmla="*/ 88900 h 283"/>
                <a:gd name="T24" fmla="*/ 0 w 454"/>
                <a:gd name="T25" fmla="*/ 449263 h 283"/>
                <a:gd name="T26" fmla="*/ 720725 w 454"/>
                <a:gd name="T27" fmla="*/ 449263 h 2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54" h="283">
                  <a:moveTo>
                    <a:pt x="454" y="283"/>
                  </a:moveTo>
                  <a:lnTo>
                    <a:pt x="454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83"/>
                  </a:lnTo>
                  <a:lnTo>
                    <a:pt x="454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2" name="Freeform 937"/>
            <p:cNvSpPr>
              <a:spLocks/>
            </p:cNvSpPr>
            <p:nvPr/>
          </p:nvSpPr>
          <p:spPr bwMode="auto">
            <a:xfrm>
              <a:off x="5230813" y="2190750"/>
              <a:ext cx="719137" cy="539750"/>
            </a:xfrm>
            <a:custGeom>
              <a:avLst/>
              <a:gdLst>
                <a:gd name="T0" fmla="*/ 0 w 453"/>
                <a:gd name="T1" fmla="*/ 88900 h 340"/>
                <a:gd name="T2" fmla="*/ 0 w 453"/>
                <a:gd name="T3" fmla="*/ 269875 h 340"/>
                <a:gd name="T4" fmla="*/ 90487 w 453"/>
                <a:gd name="T5" fmla="*/ 269875 h 340"/>
                <a:gd name="T6" fmla="*/ 90487 w 453"/>
                <a:gd name="T7" fmla="*/ 539750 h 340"/>
                <a:gd name="T8" fmla="*/ 179387 w 453"/>
                <a:gd name="T9" fmla="*/ 539750 h 340"/>
                <a:gd name="T10" fmla="*/ 179387 w 453"/>
                <a:gd name="T11" fmla="*/ 449263 h 340"/>
                <a:gd name="T12" fmla="*/ 360362 w 453"/>
                <a:gd name="T13" fmla="*/ 449263 h 340"/>
                <a:gd name="T14" fmla="*/ 360362 w 453"/>
                <a:gd name="T15" fmla="*/ 358775 h 340"/>
                <a:gd name="T16" fmla="*/ 449262 w 453"/>
                <a:gd name="T17" fmla="*/ 358775 h 340"/>
                <a:gd name="T18" fmla="*/ 449262 w 453"/>
                <a:gd name="T19" fmla="*/ 449263 h 340"/>
                <a:gd name="T20" fmla="*/ 719137 w 453"/>
                <a:gd name="T21" fmla="*/ 449263 h 340"/>
                <a:gd name="T22" fmla="*/ 719137 w 453"/>
                <a:gd name="T23" fmla="*/ 88900 h 340"/>
                <a:gd name="T24" fmla="*/ 449262 w 453"/>
                <a:gd name="T25" fmla="*/ 88900 h 340"/>
                <a:gd name="T26" fmla="*/ 449262 w 453"/>
                <a:gd name="T27" fmla="*/ 0 h 340"/>
                <a:gd name="T28" fmla="*/ 179387 w 453"/>
                <a:gd name="T29" fmla="*/ 0 h 340"/>
                <a:gd name="T30" fmla="*/ 179387 w 453"/>
                <a:gd name="T31" fmla="*/ 88900 h 340"/>
                <a:gd name="T32" fmla="*/ 0 w 453"/>
                <a:gd name="T33" fmla="*/ 88900 h 3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3" h="340">
                  <a:moveTo>
                    <a:pt x="0" y="56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3" y="226"/>
                  </a:lnTo>
                  <a:lnTo>
                    <a:pt x="283" y="283"/>
                  </a:lnTo>
                  <a:lnTo>
                    <a:pt x="453" y="283"/>
                  </a:lnTo>
                  <a:lnTo>
                    <a:pt x="453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3" name="Freeform 938"/>
            <p:cNvSpPr>
              <a:spLocks/>
            </p:cNvSpPr>
            <p:nvPr/>
          </p:nvSpPr>
          <p:spPr bwMode="auto">
            <a:xfrm>
              <a:off x="5500688" y="1379538"/>
              <a:ext cx="809625" cy="900112"/>
            </a:xfrm>
            <a:custGeom>
              <a:avLst/>
              <a:gdLst>
                <a:gd name="T0" fmla="*/ 809625 w 510"/>
                <a:gd name="T1" fmla="*/ 811212 h 567"/>
                <a:gd name="T2" fmla="*/ 809625 w 510"/>
                <a:gd name="T3" fmla="*/ 720725 h 567"/>
                <a:gd name="T4" fmla="*/ 720725 w 510"/>
                <a:gd name="T5" fmla="*/ 720725 h 567"/>
                <a:gd name="T6" fmla="*/ 720725 w 510"/>
                <a:gd name="T7" fmla="*/ 630237 h 567"/>
                <a:gd name="T8" fmla="*/ 630238 w 510"/>
                <a:gd name="T9" fmla="*/ 630237 h 567"/>
                <a:gd name="T10" fmla="*/ 630238 w 510"/>
                <a:gd name="T11" fmla="*/ 541337 h 567"/>
                <a:gd name="T12" fmla="*/ 539750 w 510"/>
                <a:gd name="T13" fmla="*/ 541337 h 567"/>
                <a:gd name="T14" fmla="*/ 539750 w 510"/>
                <a:gd name="T15" fmla="*/ 450850 h 567"/>
                <a:gd name="T16" fmla="*/ 449263 w 510"/>
                <a:gd name="T17" fmla="*/ 450850 h 567"/>
                <a:gd name="T18" fmla="*/ 449263 w 510"/>
                <a:gd name="T19" fmla="*/ 269875 h 567"/>
                <a:gd name="T20" fmla="*/ 360363 w 510"/>
                <a:gd name="T21" fmla="*/ 269875 h 567"/>
                <a:gd name="T22" fmla="*/ 360363 w 510"/>
                <a:gd name="T23" fmla="*/ 90487 h 567"/>
                <a:gd name="T24" fmla="*/ 269875 w 510"/>
                <a:gd name="T25" fmla="*/ 90487 h 567"/>
                <a:gd name="T26" fmla="*/ 269875 w 510"/>
                <a:gd name="T27" fmla="*/ 0 h 567"/>
                <a:gd name="T28" fmla="*/ 179388 w 510"/>
                <a:gd name="T29" fmla="*/ 0 h 567"/>
                <a:gd name="T30" fmla="*/ 179388 w 510"/>
                <a:gd name="T31" fmla="*/ 90487 h 567"/>
                <a:gd name="T32" fmla="*/ 90488 w 510"/>
                <a:gd name="T33" fmla="*/ 90487 h 567"/>
                <a:gd name="T34" fmla="*/ 90488 w 510"/>
                <a:gd name="T35" fmla="*/ 360362 h 567"/>
                <a:gd name="T36" fmla="*/ 0 w 510"/>
                <a:gd name="T37" fmla="*/ 360362 h 567"/>
                <a:gd name="T38" fmla="*/ 0 w 510"/>
                <a:gd name="T39" fmla="*/ 720725 h 567"/>
                <a:gd name="T40" fmla="*/ 90488 w 510"/>
                <a:gd name="T41" fmla="*/ 720725 h 567"/>
                <a:gd name="T42" fmla="*/ 90488 w 510"/>
                <a:gd name="T43" fmla="*/ 811212 h 567"/>
                <a:gd name="T44" fmla="*/ 179388 w 510"/>
                <a:gd name="T45" fmla="*/ 811212 h 567"/>
                <a:gd name="T46" fmla="*/ 179388 w 510"/>
                <a:gd name="T47" fmla="*/ 900112 h 567"/>
                <a:gd name="T48" fmla="*/ 539750 w 510"/>
                <a:gd name="T49" fmla="*/ 900112 h 567"/>
                <a:gd name="T50" fmla="*/ 539750 w 510"/>
                <a:gd name="T51" fmla="*/ 811212 h 567"/>
                <a:gd name="T52" fmla="*/ 809625 w 510"/>
                <a:gd name="T53" fmla="*/ 811212 h 56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10" h="567">
                  <a:moveTo>
                    <a:pt x="510" y="511"/>
                  </a:moveTo>
                  <a:lnTo>
                    <a:pt x="510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511"/>
                  </a:lnTo>
                  <a:lnTo>
                    <a:pt x="510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4" name="Freeform 941"/>
            <p:cNvSpPr>
              <a:spLocks/>
            </p:cNvSpPr>
            <p:nvPr/>
          </p:nvSpPr>
          <p:spPr bwMode="auto">
            <a:xfrm>
              <a:off x="1720850" y="8940800"/>
              <a:ext cx="269875" cy="450850"/>
            </a:xfrm>
            <a:custGeom>
              <a:avLst/>
              <a:gdLst>
                <a:gd name="T0" fmla="*/ 269875 w 170"/>
                <a:gd name="T1" fmla="*/ 450850 h 284"/>
                <a:gd name="T2" fmla="*/ 269875 w 170"/>
                <a:gd name="T3" fmla="*/ 0 h 284"/>
                <a:gd name="T4" fmla="*/ 0 w 170"/>
                <a:gd name="T5" fmla="*/ 0 h 284"/>
                <a:gd name="T6" fmla="*/ 0 w 170"/>
                <a:gd name="T7" fmla="*/ 269875 h 284"/>
                <a:gd name="T8" fmla="*/ 88900 w 170"/>
                <a:gd name="T9" fmla="*/ 269875 h 284"/>
                <a:gd name="T10" fmla="*/ 88900 w 170"/>
                <a:gd name="T11" fmla="*/ 360363 h 284"/>
                <a:gd name="T12" fmla="*/ 179388 w 170"/>
                <a:gd name="T13" fmla="*/ 360363 h 284"/>
                <a:gd name="T14" fmla="*/ 179388 w 170"/>
                <a:gd name="T15" fmla="*/ 450850 h 284"/>
                <a:gd name="T16" fmla="*/ 269875 w 170"/>
                <a:gd name="T17" fmla="*/ 450850 h 2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284">
                  <a:moveTo>
                    <a:pt x="170" y="284"/>
                  </a:moveTo>
                  <a:lnTo>
                    <a:pt x="170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5" name="Freeform 942"/>
            <p:cNvSpPr>
              <a:spLocks/>
            </p:cNvSpPr>
            <p:nvPr/>
          </p:nvSpPr>
          <p:spPr bwMode="auto">
            <a:xfrm>
              <a:off x="1990725" y="8940800"/>
              <a:ext cx="179388" cy="450850"/>
            </a:xfrm>
            <a:custGeom>
              <a:avLst/>
              <a:gdLst>
                <a:gd name="T0" fmla="*/ 0 w 113"/>
                <a:gd name="T1" fmla="*/ 450850 h 284"/>
                <a:gd name="T2" fmla="*/ 0 w 113"/>
                <a:gd name="T3" fmla="*/ 0 h 284"/>
                <a:gd name="T4" fmla="*/ 179388 w 113"/>
                <a:gd name="T5" fmla="*/ 0 h 284"/>
                <a:gd name="T6" fmla="*/ 179388 w 113"/>
                <a:gd name="T7" fmla="*/ 180975 h 284"/>
                <a:gd name="T8" fmla="*/ 88900 w 113"/>
                <a:gd name="T9" fmla="*/ 180975 h 284"/>
                <a:gd name="T10" fmla="*/ 88900 w 113"/>
                <a:gd name="T11" fmla="*/ 450850 h 284"/>
                <a:gd name="T12" fmla="*/ 0 w 113"/>
                <a:gd name="T13" fmla="*/ 450850 h 2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284">
                  <a:moveTo>
                    <a:pt x="0" y="284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6" name="Freeform 943"/>
            <p:cNvSpPr>
              <a:spLocks/>
            </p:cNvSpPr>
            <p:nvPr/>
          </p:nvSpPr>
          <p:spPr bwMode="auto">
            <a:xfrm>
              <a:off x="1990725" y="8761413"/>
              <a:ext cx="449263" cy="360362"/>
            </a:xfrm>
            <a:custGeom>
              <a:avLst/>
              <a:gdLst>
                <a:gd name="T0" fmla="*/ 179388 w 283"/>
                <a:gd name="T1" fmla="*/ 360362 h 227"/>
                <a:gd name="T2" fmla="*/ 449263 w 283"/>
                <a:gd name="T3" fmla="*/ 360362 h 227"/>
                <a:gd name="T4" fmla="*/ 449263 w 283"/>
                <a:gd name="T5" fmla="*/ 0 h 227"/>
                <a:gd name="T6" fmla="*/ 88900 w 283"/>
                <a:gd name="T7" fmla="*/ 0 h 227"/>
                <a:gd name="T8" fmla="*/ 88900 w 283"/>
                <a:gd name="T9" fmla="*/ 90487 h 227"/>
                <a:gd name="T10" fmla="*/ 0 w 283"/>
                <a:gd name="T11" fmla="*/ 90487 h 227"/>
                <a:gd name="T12" fmla="*/ 0 w 283"/>
                <a:gd name="T13" fmla="*/ 179387 h 227"/>
                <a:gd name="T14" fmla="*/ 179388 w 283"/>
                <a:gd name="T15" fmla="*/ 179387 h 227"/>
                <a:gd name="T16" fmla="*/ 179388 w 283"/>
                <a:gd name="T17" fmla="*/ 360362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3" h="227">
                  <a:moveTo>
                    <a:pt x="113" y="227"/>
                  </a:moveTo>
                  <a:lnTo>
                    <a:pt x="283" y="22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7" name="Freeform 944"/>
            <p:cNvSpPr>
              <a:spLocks/>
            </p:cNvSpPr>
            <p:nvPr/>
          </p:nvSpPr>
          <p:spPr bwMode="auto">
            <a:xfrm>
              <a:off x="1720850" y="8401050"/>
              <a:ext cx="539750" cy="539750"/>
            </a:xfrm>
            <a:custGeom>
              <a:avLst/>
              <a:gdLst>
                <a:gd name="T0" fmla="*/ 449263 w 340"/>
                <a:gd name="T1" fmla="*/ 0 h 340"/>
                <a:gd name="T2" fmla="*/ 358775 w 340"/>
                <a:gd name="T3" fmla="*/ 0 h 340"/>
                <a:gd name="T4" fmla="*/ 358775 w 340"/>
                <a:gd name="T5" fmla="*/ 90488 h 340"/>
                <a:gd name="T6" fmla="*/ 88900 w 340"/>
                <a:gd name="T7" fmla="*/ 90488 h 340"/>
                <a:gd name="T8" fmla="*/ 88900 w 340"/>
                <a:gd name="T9" fmla="*/ 269875 h 340"/>
                <a:gd name="T10" fmla="*/ 0 w 340"/>
                <a:gd name="T11" fmla="*/ 269875 h 340"/>
                <a:gd name="T12" fmla="*/ 0 w 340"/>
                <a:gd name="T13" fmla="*/ 539750 h 340"/>
                <a:gd name="T14" fmla="*/ 269875 w 340"/>
                <a:gd name="T15" fmla="*/ 539750 h 340"/>
                <a:gd name="T16" fmla="*/ 269875 w 340"/>
                <a:gd name="T17" fmla="*/ 450850 h 340"/>
                <a:gd name="T18" fmla="*/ 358775 w 340"/>
                <a:gd name="T19" fmla="*/ 450850 h 340"/>
                <a:gd name="T20" fmla="*/ 358775 w 340"/>
                <a:gd name="T21" fmla="*/ 360363 h 340"/>
                <a:gd name="T22" fmla="*/ 449263 w 340"/>
                <a:gd name="T23" fmla="*/ 360363 h 340"/>
                <a:gd name="T24" fmla="*/ 449263 w 340"/>
                <a:gd name="T25" fmla="*/ 269875 h 340"/>
                <a:gd name="T26" fmla="*/ 539750 w 340"/>
                <a:gd name="T27" fmla="*/ 269875 h 340"/>
                <a:gd name="T28" fmla="*/ 539750 w 340"/>
                <a:gd name="T29" fmla="*/ 90488 h 340"/>
                <a:gd name="T30" fmla="*/ 449263 w 340"/>
                <a:gd name="T31" fmla="*/ 90488 h 340"/>
                <a:gd name="T32" fmla="*/ 449263 w 340"/>
                <a:gd name="T33" fmla="*/ 0 h 3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0" h="340">
                  <a:moveTo>
                    <a:pt x="283" y="0"/>
                  </a:moveTo>
                  <a:lnTo>
                    <a:pt x="226" y="0"/>
                  </a:lnTo>
                  <a:lnTo>
                    <a:pt x="226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8" name="Freeform 945"/>
            <p:cNvSpPr>
              <a:spLocks/>
            </p:cNvSpPr>
            <p:nvPr/>
          </p:nvSpPr>
          <p:spPr bwMode="auto">
            <a:xfrm>
              <a:off x="2170113" y="8491538"/>
              <a:ext cx="360362" cy="269875"/>
            </a:xfrm>
            <a:custGeom>
              <a:avLst/>
              <a:gdLst>
                <a:gd name="T0" fmla="*/ 269875 w 227"/>
                <a:gd name="T1" fmla="*/ 0 h 170"/>
                <a:gd name="T2" fmla="*/ 90487 w 227"/>
                <a:gd name="T3" fmla="*/ 0 h 170"/>
                <a:gd name="T4" fmla="*/ 90487 w 227"/>
                <a:gd name="T5" fmla="*/ 179388 h 170"/>
                <a:gd name="T6" fmla="*/ 0 w 227"/>
                <a:gd name="T7" fmla="*/ 179388 h 170"/>
                <a:gd name="T8" fmla="*/ 0 w 227"/>
                <a:gd name="T9" fmla="*/ 269875 h 170"/>
                <a:gd name="T10" fmla="*/ 360362 w 227"/>
                <a:gd name="T11" fmla="*/ 269875 h 170"/>
                <a:gd name="T12" fmla="*/ 360362 w 227"/>
                <a:gd name="T13" fmla="*/ 88900 h 170"/>
                <a:gd name="T14" fmla="*/ 269875 w 227"/>
                <a:gd name="T15" fmla="*/ 88900 h 170"/>
                <a:gd name="T16" fmla="*/ 269875 w 227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170">
                  <a:moveTo>
                    <a:pt x="170" y="0"/>
                  </a:move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9" name="Freeform 946"/>
            <p:cNvSpPr>
              <a:spLocks/>
            </p:cNvSpPr>
            <p:nvPr/>
          </p:nvSpPr>
          <p:spPr bwMode="auto">
            <a:xfrm>
              <a:off x="1900238" y="8131175"/>
              <a:ext cx="179387" cy="360363"/>
            </a:xfrm>
            <a:custGeom>
              <a:avLst/>
              <a:gdLst>
                <a:gd name="T0" fmla="*/ 179387 w 113"/>
                <a:gd name="T1" fmla="*/ 360363 h 227"/>
                <a:gd name="T2" fmla="*/ 179387 w 113"/>
                <a:gd name="T3" fmla="*/ 0 h 227"/>
                <a:gd name="T4" fmla="*/ 0 w 113"/>
                <a:gd name="T5" fmla="*/ 0 h 227"/>
                <a:gd name="T6" fmla="*/ 0 w 113"/>
                <a:gd name="T7" fmla="*/ 360363 h 227"/>
                <a:gd name="T8" fmla="*/ 179387 w 113"/>
                <a:gd name="T9" fmla="*/ 360363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227">
                  <a:moveTo>
                    <a:pt x="113" y="227"/>
                  </a:moveTo>
                  <a:lnTo>
                    <a:pt x="113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0" name="Freeform 947"/>
            <p:cNvSpPr>
              <a:spLocks/>
            </p:cNvSpPr>
            <p:nvPr/>
          </p:nvSpPr>
          <p:spPr bwMode="auto">
            <a:xfrm>
              <a:off x="1919288" y="8128000"/>
              <a:ext cx="3175" cy="6350"/>
            </a:xfrm>
            <a:custGeom>
              <a:avLst/>
              <a:gdLst>
                <a:gd name="T0" fmla="*/ 3175 w 2"/>
                <a:gd name="T1" fmla="*/ 6350 h 4"/>
                <a:gd name="T2" fmla="*/ 0 w 2"/>
                <a:gd name="T3" fmla="*/ 0 h 4"/>
                <a:gd name="T4" fmla="*/ 3175 w 2"/>
                <a:gd name="T5" fmla="*/ 635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1" y="3"/>
                    <a:pt x="0" y="0"/>
                    <a:pt x="0" y="0"/>
                  </a:cubicBezTo>
                  <a:cubicBezTo>
                    <a:pt x="0" y="0"/>
                    <a:pt x="1" y="3"/>
                    <a:pt x="2" y="4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1" name="Freeform 948"/>
            <p:cNvSpPr>
              <a:spLocks/>
            </p:cNvSpPr>
            <p:nvPr/>
          </p:nvSpPr>
          <p:spPr bwMode="auto">
            <a:xfrm>
              <a:off x="1809750" y="7861300"/>
              <a:ext cx="360363" cy="269875"/>
            </a:xfrm>
            <a:custGeom>
              <a:avLst/>
              <a:gdLst>
                <a:gd name="T0" fmla="*/ 360363 w 227"/>
                <a:gd name="T1" fmla="*/ 0 h 170"/>
                <a:gd name="T2" fmla="*/ 0 w 227"/>
                <a:gd name="T3" fmla="*/ 0 h 170"/>
                <a:gd name="T4" fmla="*/ 0 w 227"/>
                <a:gd name="T5" fmla="*/ 90488 h 170"/>
                <a:gd name="T6" fmla="*/ 0 w 227"/>
                <a:gd name="T7" fmla="*/ 179388 h 170"/>
                <a:gd name="T8" fmla="*/ 90488 w 227"/>
                <a:gd name="T9" fmla="*/ 179388 h 170"/>
                <a:gd name="T10" fmla="*/ 90488 w 227"/>
                <a:gd name="T11" fmla="*/ 269875 h 170"/>
                <a:gd name="T12" fmla="*/ 269875 w 227"/>
                <a:gd name="T13" fmla="*/ 269875 h 170"/>
                <a:gd name="T14" fmla="*/ 269875 w 227"/>
                <a:gd name="T15" fmla="*/ 179388 h 170"/>
                <a:gd name="T16" fmla="*/ 360363 w 227"/>
                <a:gd name="T17" fmla="*/ 179388 h 170"/>
                <a:gd name="T18" fmla="*/ 360363 w 227"/>
                <a:gd name="T19" fmla="*/ 0 h 1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2" name="Freeform 949"/>
            <p:cNvSpPr>
              <a:spLocks/>
            </p:cNvSpPr>
            <p:nvPr/>
          </p:nvSpPr>
          <p:spPr bwMode="auto">
            <a:xfrm>
              <a:off x="2079625" y="7951788"/>
              <a:ext cx="360363" cy="539750"/>
            </a:xfrm>
            <a:custGeom>
              <a:avLst/>
              <a:gdLst>
                <a:gd name="T0" fmla="*/ 90488 w 227"/>
                <a:gd name="T1" fmla="*/ 0 h 340"/>
                <a:gd name="T2" fmla="*/ 360363 w 227"/>
                <a:gd name="T3" fmla="*/ 0 h 340"/>
                <a:gd name="T4" fmla="*/ 360363 w 227"/>
                <a:gd name="T5" fmla="*/ 449263 h 340"/>
                <a:gd name="T6" fmla="*/ 269875 w 227"/>
                <a:gd name="T7" fmla="*/ 449263 h 340"/>
                <a:gd name="T8" fmla="*/ 269875 w 227"/>
                <a:gd name="T9" fmla="*/ 539750 h 340"/>
                <a:gd name="T10" fmla="*/ 90488 w 227"/>
                <a:gd name="T11" fmla="*/ 539750 h 340"/>
                <a:gd name="T12" fmla="*/ 90488 w 227"/>
                <a:gd name="T13" fmla="*/ 449263 h 340"/>
                <a:gd name="T14" fmla="*/ 0 w 227"/>
                <a:gd name="T15" fmla="*/ 449263 h 340"/>
                <a:gd name="T16" fmla="*/ 0 w 227"/>
                <a:gd name="T17" fmla="*/ 88900 h 340"/>
                <a:gd name="T18" fmla="*/ 90488 w 227"/>
                <a:gd name="T19" fmla="*/ 88900 h 340"/>
                <a:gd name="T20" fmla="*/ 90488 w 227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340">
                  <a:moveTo>
                    <a:pt x="57" y="0"/>
                  </a:moveTo>
                  <a:lnTo>
                    <a:pt x="227" y="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3" name="Freeform 950"/>
            <p:cNvSpPr>
              <a:spLocks/>
            </p:cNvSpPr>
            <p:nvPr/>
          </p:nvSpPr>
          <p:spPr bwMode="auto">
            <a:xfrm>
              <a:off x="2349500" y="8040688"/>
              <a:ext cx="450850" cy="630237"/>
            </a:xfrm>
            <a:custGeom>
              <a:avLst/>
              <a:gdLst>
                <a:gd name="T0" fmla="*/ 180975 w 284"/>
                <a:gd name="T1" fmla="*/ 630237 h 397"/>
                <a:gd name="T2" fmla="*/ 180975 w 284"/>
                <a:gd name="T3" fmla="*/ 539750 h 397"/>
                <a:gd name="T4" fmla="*/ 90488 w 284"/>
                <a:gd name="T5" fmla="*/ 539750 h 397"/>
                <a:gd name="T6" fmla="*/ 90488 w 284"/>
                <a:gd name="T7" fmla="*/ 450850 h 397"/>
                <a:gd name="T8" fmla="*/ 0 w 284"/>
                <a:gd name="T9" fmla="*/ 450850 h 397"/>
                <a:gd name="T10" fmla="*/ 0 w 284"/>
                <a:gd name="T11" fmla="*/ 360362 h 397"/>
                <a:gd name="T12" fmla="*/ 90488 w 284"/>
                <a:gd name="T13" fmla="*/ 360362 h 397"/>
                <a:gd name="T14" fmla="*/ 90488 w 284"/>
                <a:gd name="T15" fmla="*/ 0 h 397"/>
                <a:gd name="T16" fmla="*/ 271463 w 284"/>
                <a:gd name="T17" fmla="*/ 0 h 397"/>
                <a:gd name="T18" fmla="*/ 271463 w 284"/>
                <a:gd name="T19" fmla="*/ 90487 h 397"/>
                <a:gd name="T20" fmla="*/ 360363 w 284"/>
                <a:gd name="T21" fmla="*/ 90487 h 397"/>
                <a:gd name="T22" fmla="*/ 360363 w 284"/>
                <a:gd name="T23" fmla="*/ 180975 h 397"/>
                <a:gd name="T24" fmla="*/ 450850 w 284"/>
                <a:gd name="T25" fmla="*/ 180975 h 397"/>
                <a:gd name="T26" fmla="*/ 450850 w 284"/>
                <a:gd name="T27" fmla="*/ 450850 h 397"/>
                <a:gd name="T28" fmla="*/ 360363 w 284"/>
                <a:gd name="T29" fmla="*/ 450850 h 397"/>
                <a:gd name="T30" fmla="*/ 360363 w 284"/>
                <a:gd name="T31" fmla="*/ 539750 h 397"/>
                <a:gd name="T32" fmla="*/ 271463 w 284"/>
                <a:gd name="T33" fmla="*/ 539750 h 397"/>
                <a:gd name="T34" fmla="*/ 271463 w 284"/>
                <a:gd name="T35" fmla="*/ 630237 h 397"/>
                <a:gd name="T36" fmla="*/ 180975 w 284"/>
                <a:gd name="T37" fmla="*/ 630237 h 3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84" h="397">
                  <a:moveTo>
                    <a:pt x="114" y="397"/>
                  </a:move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114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4" name="Freeform 951"/>
            <p:cNvSpPr>
              <a:spLocks/>
            </p:cNvSpPr>
            <p:nvPr/>
          </p:nvSpPr>
          <p:spPr bwMode="auto">
            <a:xfrm>
              <a:off x="2800350" y="8040688"/>
              <a:ext cx="809625" cy="630237"/>
            </a:xfrm>
            <a:custGeom>
              <a:avLst/>
              <a:gdLst>
                <a:gd name="T0" fmla="*/ 0 w 510"/>
                <a:gd name="T1" fmla="*/ 360362 h 397"/>
                <a:gd name="T2" fmla="*/ 90488 w 510"/>
                <a:gd name="T3" fmla="*/ 360362 h 397"/>
                <a:gd name="T4" fmla="*/ 90488 w 510"/>
                <a:gd name="T5" fmla="*/ 269875 h 397"/>
                <a:gd name="T6" fmla="*/ 179388 w 510"/>
                <a:gd name="T7" fmla="*/ 269875 h 397"/>
                <a:gd name="T8" fmla="*/ 179388 w 510"/>
                <a:gd name="T9" fmla="*/ 180975 h 397"/>
                <a:gd name="T10" fmla="*/ 269875 w 510"/>
                <a:gd name="T11" fmla="*/ 180975 h 397"/>
                <a:gd name="T12" fmla="*/ 269875 w 510"/>
                <a:gd name="T13" fmla="*/ 0 h 397"/>
                <a:gd name="T14" fmla="*/ 360363 w 510"/>
                <a:gd name="T15" fmla="*/ 0 h 397"/>
                <a:gd name="T16" fmla="*/ 360363 w 510"/>
                <a:gd name="T17" fmla="*/ 90487 h 397"/>
                <a:gd name="T18" fmla="*/ 449263 w 510"/>
                <a:gd name="T19" fmla="*/ 90487 h 397"/>
                <a:gd name="T20" fmla="*/ 449263 w 510"/>
                <a:gd name="T21" fmla="*/ 180975 h 397"/>
                <a:gd name="T22" fmla="*/ 539750 w 510"/>
                <a:gd name="T23" fmla="*/ 180975 h 397"/>
                <a:gd name="T24" fmla="*/ 539750 w 510"/>
                <a:gd name="T25" fmla="*/ 269875 h 397"/>
                <a:gd name="T26" fmla="*/ 809625 w 510"/>
                <a:gd name="T27" fmla="*/ 269875 h 397"/>
                <a:gd name="T28" fmla="*/ 809625 w 510"/>
                <a:gd name="T29" fmla="*/ 539750 h 397"/>
                <a:gd name="T30" fmla="*/ 630238 w 510"/>
                <a:gd name="T31" fmla="*/ 539750 h 397"/>
                <a:gd name="T32" fmla="*/ 630238 w 510"/>
                <a:gd name="T33" fmla="*/ 630237 h 397"/>
                <a:gd name="T34" fmla="*/ 449263 w 510"/>
                <a:gd name="T35" fmla="*/ 630237 h 397"/>
                <a:gd name="T36" fmla="*/ 360363 w 510"/>
                <a:gd name="T37" fmla="*/ 630237 h 397"/>
                <a:gd name="T38" fmla="*/ 360363 w 510"/>
                <a:gd name="T39" fmla="*/ 539750 h 397"/>
                <a:gd name="T40" fmla="*/ 179388 w 510"/>
                <a:gd name="T41" fmla="*/ 539750 h 397"/>
                <a:gd name="T42" fmla="*/ 179388 w 510"/>
                <a:gd name="T43" fmla="*/ 630237 h 397"/>
                <a:gd name="T44" fmla="*/ 0 w 510"/>
                <a:gd name="T45" fmla="*/ 630237 h 397"/>
                <a:gd name="T46" fmla="*/ 0 w 510"/>
                <a:gd name="T47" fmla="*/ 360362 h 39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10" h="397">
                  <a:moveTo>
                    <a:pt x="0" y="227"/>
                  </a:moveTo>
                  <a:lnTo>
                    <a:pt x="57" y="227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510" y="170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5" name="Freeform 952"/>
            <p:cNvSpPr>
              <a:spLocks/>
            </p:cNvSpPr>
            <p:nvPr/>
          </p:nvSpPr>
          <p:spPr bwMode="auto">
            <a:xfrm>
              <a:off x="2800350" y="7861300"/>
              <a:ext cx="269875" cy="360363"/>
            </a:xfrm>
            <a:custGeom>
              <a:avLst/>
              <a:gdLst>
                <a:gd name="T0" fmla="*/ 269875 w 170"/>
                <a:gd name="T1" fmla="*/ 360363 h 227"/>
                <a:gd name="T2" fmla="*/ 269875 w 170"/>
                <a:gd name="T3" fmla="*/ 90488 h 227"/>
                <a:gd name="T4" fmla="*/ 179388 w 170"/>
                <a:gd name="T5" fmla="*/ 90488 h 227"/>
                <a:gd name="T6" fmla="*/ 179388 w 170"/>
                <a:gd name="T7" fmla="*/ 0 h 227"/>
                <a:gd name="T8" fmla="*/ 0 w 170"/>
                <a:gd name="T9" fmla="*/ 0 h 227"/>
                <a:gd name="T10" fmla="*/ 0 w 170"/>
                <a:gd name="T11" fmla="*/ 90488 h 227"/>
                <a:gd name="T12" fmla="*/ 90488 w 170"/>
                <a:gd name="T13" fmla="*/ 90488 h 227"/>
                <a:gd name="T14" fmla="*/ 90488 w 170"/>
                <a:gd name="T15" fmla="*/ 179388 h 227"/>
                <a:gd name="T16" fmla="*/ 179388 w 170"/>
                <a:gd name="T17" fmla="*/ 179388 h 227"/>
                <a:gd name="T18" fmla="*/ 179388 w 170"/>
                <a:gd name="T19" fmla="*/ 360363 h 227"/>
                <a:gd name="T20" fmla="*/ 269875 w 170"/>
                <a:gd name="T21" fmla="*/ 360363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0" h="227">
                  <a:moveTo>
                    <a:pt x="170" y="227"/>
                  </a:move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17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6" name="Freeform 953"/>
            <p:cNvSpPr>
              <a:spLocks/>
            </p:cNvSpPr>
            <p:nvPr/>
          </p:nvSpPr>
          <p:spPr bwMode="auto">
            <a:xfrm>
              <a:off x="2620963" y="7951788"/>
              <a:ext cx="358775" cy="449262"/>
            </a:xfrm>
            <a:custGeom>
              <a:avLst/>
              <a:gdLst>
                <a:gd name="T0" fmla="*/ 179388 w 226"/>
                <a:gd name="T1" fmla="*/ 0 h 283"/>
                <a:gd name="T2" fmla="*/ 179388 w 226"/>
                <a:gd name="T3" fmla="*/ 88900 h 283"/>
                <a:gd name="T4" fmla="*/ 0 w 226"/>
                <a:gd name="T5" fmla="*/ 88900 h 283"/>
                <a:gd name="T6" fmla="*/ 0 w 226"/>
                <a:gd name="T7" fmla="*/ 179387 h 283"/>
                <a:gd name="T8" fmla="*/ 88900 w 226"/>
                <a:gd name="T9" fmla="*/ 179387 h 283"/>
                <a:gd name="T10" fmla="*/ 88900 w 226"/>
                <a:gd name="T11" fmla="*/ 269875 h 283"/>
                <a:gd name="T12" fmla="*/ 179388 w 226"/>
                <a:gd name="T13" fmla="*/ 269875 h 283"/>
                <a:gd name="T14" fmla="*/ 179388 w 226"/>
                <a:gd name="T15" fmla="*/ 449262 h 283"/>
                <a:gd name="T16" fmla="*/ 269875 w 226"/>
                <a:gd name="T17" fmla="*/ 449262 h 283"/>
                <a:gd name="T18" fmla="*/ 269875 w 226"/>
                <a:gd name="T19" fmla="*/ 358775 h 283"/>
                <a:gd name="T20" fmla="*/ 358775 w 226"/>
                <a:gd name="T21" fmla="*/ 358775 h 283"/>
                <a:gd name="T22" fmla="*/ 358775 w 226"/>
                <a:gd name="T23" fmla="*/ 88900 h 283"/>
                <a:gd name="T24" fmla="*/ 269875 w 226"/>
                <a:gd name="T25" fmla="*/ 88900 h 283"/>
                <a:gd name="T26" fmla="*/ 269875 w 226"/>
                <a:gd name="T27" fmla="*/ 0 h 283"/>
                <a:gd name="T28" fmla="*/ 179388 w 226"/>
                <a:gd name="T29" fmla="*/ 0 h 28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6" h="283">
                  <a:moveTo>
                    <a:pt x="113" y="0"/>
                  </a:moveTo>
                  <a:lnTo>
                    <a:pt x="113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26" y="226"/>
                  </a:lnTo>
                  <a:lnTo>
                    <a:pt x="226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7" name="Freeform 954"/>
            <p:cNvSpPr>
              <a:spLocks/>
            </p:cNvSpPr>
            <p:nvPr/>
          </p:nvSpPr>
          <p:spPr bwMode="auto">
            <a:xfrm>
              <a:off x="2349500" y="7680325"/>
              <a:ext cx="450850" cy="360363"/>
            </a:xfrm>
            <a:custGeom>
              <a:avLst/>
              <a:gdLst>
                <a:gd name="T0" fmla="*/ 450850 w 284"/>
                <a:gd name="T1" fmla="*/ 360363 h 227"/>
                <a:gd name="T2" fmla="*/ 450850 w 284"/>
                <a:gd name="T3" fmla="*/ 90488 h 227"/>
                <a:gd name="T4" fmla="*/ 180975 w 284"/>
                <a:gd name="T5" fmla="*/ 90488 h 227"/>
                <a:gd name="T6" fmla="*/ 180975 w 284"/>
                <a:gd name="T7" fmla="*/ 0 h 227"/>
                <a:gd name="T8" fmla="*/ 0 w 284"/>
                <a:gd name="T9" fmla="*/ 0 h 227"/>
                <a:gd name="T10" fmla="*/ 0 w 284"/>
                <a:gd name="T11" fmla="*/ 271463 h 227"/>
                <a:gd name="T12" fmla="*/ 90488 w 284"/>
                <a:gd name="T13" fmla="*/ 271463 h 227"/>
                <a:gd name="T14" fmla="*/ 90488 w 284"/>
                <a:gd name="T15" fmla="*/ 360363 h 227"/>
                <a:gd name="T16" fmla="*/ 450850 w 284"/>
                <a:gd name="T17" fmla="*/ 360363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4" h="227">
                  <a:moveTo>
                    <a:pt x="284" y="227"/>
                  </a:moveTo>
                  <a:lnTo>
                    <a:pt x="284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28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" name="Freeform 955"/>
            <p:cNvSpPr>
              <a:spLocks/>
            </p:cNvSpPr>
            <p:nvPr/>
          </p:nvSpPr>
          <p:spPr bwMode="auto">
            <a:xfrm>
              <a:off x="1630363" y="7231063"/>
              <a:ext cx="900112" cy="720725"/>
            </a:xfrm>
            <a:custGeom>
              <a:avLst/>
              <a:gdLst>
                <a:gd name="T0" fmla="*/ 900112 w 567"/>
                <a:gd name="T1" fmla="*/ 449263 h 454"/>
                <a:gd name="T2" fmla="*/ 900112 w 567"/>
                <a:gd name="T3" fmla="*/ 360363 h 454"/>
                <a:gd name="T4" fmla="*/ 719137 w 567"/>
                <a:gd name="T5" fmla="*/ 360363 h 454"/>
                <a:gd name="T6" fmla="*/ 719137 w 567"/>
                <a:gd name="T7" fmla="*/ 269875 h 454"/>
                <a:gd name="T8" fmla="*/ 539750 w 567"/>
                <a:gd name="T9" fmla="*/ 269875 h 454"/>
                <a:gd name="T10" fmla="*/ 539750 w 567"/>
                <a:gd name="T11" fmla="*/ 0 h 454"/>
                <a:gd name="T12" fmla="*/ 269875 w 567"/>
                <a:gd name="T13" fmla="*/ 0 h 454"/>
                <a:gd name="T14" fmla="*/ 269875 w 567"/>
                <a:gd name="T15" fmla="*/ 179388 h 454"/>
                <a:gd name="T16" fmla="*/ 179387 w 567"/>
                <a:gd name="T17" fmla="*/ 179388 h 454"/>
                <a:gd name="T18" fmla="*/ 179387 w 567"/>
                <a:gd name="T19" fmla="*/ 269875 h 454"/>
                <a:gd name="T20" fmla="*/ 90487 w 567"/>
                <a:gd name="T21" fmla="*/ 269875 h 454"/>
                <a:gd name="T22" fmla="*/ 90487 w 567"/>
                <a:gd name="T23" fmla="*/ 360363 h 454"/>
                <a:gd name="T24" fmla="*/ 0 w 567"/>
                <a:gd name="T25" fmla="*/ 360363 h 454"/>
                <a:gd name="T26" fmla="*/ 0 w 567"/>
                <a:gd name="T27" fmla="*/ 539750 h 454"/>
                <a:gd name="T28" fmla="*/ 90487 w 567"/>
                <a:gd name="T29" fmla="*/ 539750 h 454"/>
                <a:gd name="T30" fmla="*/ 90487 w 567"/>
                <a:gd name="T31" fmla="*/ 630238 h 454"/>
                <a:gd name="T32" fmla="*/ 539750 w 567"/>
                <a:gd name="T33" fmla="*/ 630238 h 454"/>
                <a:gd name="T34" fmla="*/ 539750 w 567"/>
                <a:gd name="T35" fmla="*/ 720725 h 454"/>
                <a:gd name="T36" fmla="*/ 719137 w 567"/>
                <a:gd name="T37" fmla="*/ 720725 h 454"/>
                <a:gd name="T38" fmla="*/ 719137 w 567"/>
                <a:gd name="T39" fmla="*/ 449263 h 454"/>
                <a:gd name="T40" fmla="*/ 900112 w 567"/>
                <a:gd name="T41" fmla="*/ 449263 h 4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7" h="454">
                  <a:moveTo>
                    <a:pt x="567" y="283"/>
                  </a:moveTo>
                  <a:lnTo>
                    <a:pt x="567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283"/>
                  </a:lnTo>
                  <a:lnTo>
                    <a:pt x="56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" name="Freeform 956"/>
            <p:cNvSpPr>
              <a:spLocks/>
            </p:cNvSpPr>
            <p:nvPr/>
          </p:nvSpPr>
          <p:spPr bwMode="auto">
            <a:xfrm>
              <a:off x="1360488" y="6691313"/>
              <a:ext cx="449262" cy="989012"/>
            </a:xfrm>
            <a:custGeom>
              <a:avLst/>
              <a:gdLst>
                <a:gd name="T0" fmla="*/ 269875 w 283"/>
                <a:gd name="T1" fmla="*/ 989012 h 623"/>
                <a:gd name="T2" fmla="*/ 179387 w 283"/>
                <a:gd name="T3" fmla="*/ 989012 h 623"/>
                <a:gd name="T4" fmla="*/ 179387 w 283"/>
                <a:gd name="T5" fmla="*/ 900112 h 623"/>
                <a:gd name="T6" fmla="*/ 0 w 283"/>
                <a:gd name="T7" fmla="*/ 900112 h 623"/>
                <a:gd name="T8" fmla="*/ 0 w 283"/>
                <a:gd name="T9" fmla="*/ 539750 h 623"/>
                <a:gd name="T10" fmla="*/ 88900 w 283"/>
                <a:gd name="T11" fmla="*/ 539750 h 623"/>
                <a:gd name="T12" fmla="*/ 88900 w 283"/>
                <a:gd name="T13" fmla="*/ 0 h 623"/>
                <a:gd name="T14" fmla="*/ 449262 w 283"/>
                <a:gd name="T15" fmla="*/ 0 h 623"/>
                <a:gd name="T16" fmla="*/ 449262 w 283"/>
                <a:gd name="T17" fmla="*/ 179387 h 623"/>
                <a:gd name="T18" fmla="*/ 360362 w 283"/>
                <a:gd name="T19" fmla="*/ 179387 h 623"/>
                <a:gd name="T20" fmla="*/ 360362 w 283"/>
                <a:gd name="T21" fmla="*/ 360362 h 623"/>
                <a:gd name="T22" fmla="*/ 269875 w 283"/>
                <a:gd name="T23" fmla="*/ 360362 h 623"/>
                <a:gd name="T24" fmla="*/ 269875 w 283"/>
                <a:gd name="T25" fmla="*/ 630237 h 623"/>
                <a:gd name="T26" fmla="*/ 360362 w 283"/>
                <a:gd name="T27" fmla="*/ 630237 h 623"/>
                <a:gd name="T28" fmla="*/ 360362 w 283"/>
                <a:gd name="T29" fmla="*/ 719137 h 623"/>
                <a:gd name="T30" fmla="*/ 449262 w 283"/>
                <a:gd name="T31" fmla="*/ 719137 h 623"/>
                <a:gd name="T32" fmla="*/ 449262 w 283"/>
                <a:gd name="T33" fmla="*/ 809625 h 623"/>
                <a:gd name="T34" fmla="*/ 360362 w 283"/>
                <a:gd name="T35" fmla="*/ 809625 h 623"/>
                <a:gd name="T36" fmla="*/ 360362 w 283"/>
                <a:gd name="T37" fmla="*/ 900112 h 623"/>
                <a:gd name="T38" fmla="*/ 269875 w 283"/>
                <a:gd name="T39" fmla="*/ 900112 h 623"/>
                <a:gd name="T40" fmla="*/ 269875 w 283"/>
                <a:gd name="T41" fmla="*/ 989012 h 6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3" h="623">
                  <a:moveTo>
                    <a:pt x="170" y="623"/>
                  </a:moveTo>
                  <a:lnTo>
                    <a:pt x="113" y="62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" name="Freeform 957"/>
            <p:cNvSpPr>
              <a:spLocks/>
            </p:cNvSpPr>
            <p:nvPr/>
          </p:nvSpPr>
          <p:spPr bwMode="auto">
            <a:xfrm>
              <a:off x="1630363" y="6691313"/>
              <a:ext cx="449262" cy="719137"/>
            </a:xfrm>
            <a:custGeom>
              <a:avLst/>
              <a:gdLst>
                <a:gd name="T0" fmla="*/ 449262 w 283"/>
                <a:gd name="T1" fmla="*/ 539750 h 453"/>
                <a:gd name="T2" fmla="*/ 449262 w 283"/>
                <a:gd name="T3" fmla="*/ 0 h 453"/>
                <a:gd name="T4" fmla="*/ 360362 w 283"/>
                <a:gd name="T5" fmla="*/ 0 h 453"/>
                <a:gd name="T6" fmla="*/ 360362 w 283"/>
                <a:gd name="T7" fmla="*/ 88900 h 453"/>
                <a:gd name="T8" fmla="*/ 179387 w 283"/>
                <a:gd name="T9" fmla="*/ 88900 h 453"/>
                <a:gd name="T10" fmla="*/ 179387 w 283"/>
                <a:gd name="T11" fmla="*/ 179387 h 453"/>
                <a:gd name="T12" fmla="*/ 90487 w 283"/>
                <a:gd name="T13" fmla="*/ 179387 h 453"/>
                <a:gd name="T14" fmla="*/ 90487 w 283"/>
                <a:gd name="T15" fmla="*/ 360362 h 453"/>
                <a:gd name="T16" fmla="*/ 0 w 283"/>
                <a:gd name="T17" fmla="*/ 360362 h 453"/>
                <a:gd name="T18" fmla="*/ 0 w 283"/>
                <a:gd name="T19" fmla="*/ 630237 h 453"/>
                <a:gd name="T20" fmla="*/ 90487 w 283"/>
                <a:gd name="T21" fmla="*/ 630237 h 453"/>
                <a:gd name="T22" fmla="*/ 90487 w 283"/>
                <a:gd name="T23" fmla="*/ 719137 h 453"/>
                <a:gd name="T24" fmla="*/ 269875 w 283"/>
                <a:gd name="T25" fmla="*/ 719137 h 453"/>
                <a:gd name="T26" fmla="*/ 269875 w 283"/>
                <a:gd name="T27" fmla="*/ 539750 h 453"/>
                <a:gd name="T28" fmla="*/ 449262 w 283"/>
                <a:gd name="T29" fmla="*/ 539750 h 4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3" h="453">
                  <a:moveTo>
                    <a:pt x="283" y="340"/>
                  </a:move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170" y="453"/>
                  </a:lnTo>
                  <a:lnTo>
                    <a:pt x="170" y="340"/>
                  </a:lnTo>
                  <a:lnTo>
                    <a:pt x="283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" name="Freeform 958"/>
            <p:cNvSpPr>
              <a:spLocks/>
            </p:cNvSpPr>
            <p:nvPr/>
          </p:nvSpPr>
          <p:spPr bwMode="auto">
            <a:xfrm>
              <a:off x="1449388" y="6240463"/>
              <a:ext cx="630237" cy="539750"/>
            </a:xfrm>
            <a:custGeom>
              <a:avLst/>
              <a:gdLst>
                <a:gd name="T0" fmla="*/ 630237 w 397"/>
                <a:gd name="T1" fmla="*/ 0 h 340"/>
                <a:gd name="T2" fmla="*/ 630237 w 397"/>
                <a:gd name="T3" fmla="*/ 450850 h 340"/>
                <a:gd name="T4" fmla="*/ 541337 w 397"/>
                <a:gd name="T5" fmla="*/ 450850 h 340"/>
                <a:gd name="T6" fmla="*/ 541337 w 397"/>
                <a:gd name="T7" fmla="*/ 539750 h 340"/>
                <a:gd name="T8" fmla="*/ 360362 w 397"/>
                <a:gd name="T9" fmla="*/ 539750 h 340"/>
                <a:gd name="T10" fmla="*/ 360362 w 397"/>
                <a:gd name="T11" fmla="*/ 450850 h 340"/>
                <a:gd name="T12" fmla="*/ 0 w 397"/>
                <a:gd name="T13" fmla="*/ 450850 h 340"/>
                <a:gd name="T14" fmla="*/ 0 w 397"/>
                <a:gd name="T15" fmla="*/ 360363 h 340"/>
                <a:gd name="T16" fmla="*/ 180975 w 397"/>
                <a:gd name="T17" fmla="*/ 360363 h 340"/>
                <a:gd name="T18" fmla="*/ 180975 w 397"/>
                <a:gd name="T19" fmla="*/ 269875 h 340"/>
                <a:gd name="T20" fmla="*/ 360362 w 397"/>
                <a:gd name="T21" fmla="*/ 269875 h 340"/>
                <a:gd name="T22" fmla="*/ 360362 w 397"/>
                <a:gd name="T23" fmla="*/ 180975 h 340"/>
                <a:gd name="T24" fmla="*/ 450850 w 397"/>
                <a:gd name="T25" fmla="*/ 180975 h 340"/>
                <a:gd name="T26" fmla="*/ 450850 w 397"/>
                <a:gd name="T27" fmla="*/ 90488 h 340"/>
                <a:gd name="T28" fmla="*/ 541337 w 397"/>
                <a:gd name="T29" fmla="*/ 90488 h 340"/>
                <a:gd name="T30" fmla="*/ 541337 w 397"/>
                <a:gd name="T31" fmla="*/ 0 h 340"/>
                <a:gd name="T32" fmla="*/ 630237 w 397"/>
                <a:gd name="T33" fmla="*/ 0 h 3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340">
                  <a:moveTo>
                    <a:pt x="397" y="0"/>
                  </a:moveTo>
                  <a:lnTo>
                    <a:pt x="397" y="284"/>
                  </a:lnTo>
                  <a:lnTo>
                    <a:pt x="341" y="284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2" name="Freeform 959"/>
            <p:cNvSpPr>
              <a:spLocks/>
            </p:cNvSpPr>
            <p:nvPr/>
          </p:nvSpPr>
          <p:spPr bwMode="auto">
            <a:xfrm>
              <a:off x="2079625" y="6691313"/>
              <a:ext cx="450850" cy="539750"/>
            </a:xfrm>
            <a:custGeom>
              <a:avLst/>
              <a:gdLst>
                <a:gd name="T0" fmla="*/ 450850 w 284"/>
                <a:gd name="T1" fmla="*/ 0 h 340"/>
                <a:gd name="T2" fmla="*/ 0 w 284"/>
                <a:gd name="T3" fmla="*/ 0 h 340"/>
                <a:gd name="T4" fmla="*/ 0 w 284"/>
                <a:gd name="T5" fmla="*/ 539750 h 340"/>
                <a:gd name="T6" fmla="*/ 180975 w 284"/>
                <a:gd name="T7" fmla="*/ 539750 h 340"/>
                <a:gd name="T8" fmla="*/ 180975 w 284"/>
                <a:gd name="T9" fmla="*/ 360363 h 340"/>
                <a:gd name="T10" fmla="*/ 269875 w 284"/>
                <a:gd name="T11" fmla="*/ 360363 h 340"/>
                <a:gd name="T12" fmla="*/ 269875 w 284"/>
                <a:gd name="T13" fmla="*/ 179388 h 340"/>
                <a:gd name="T14" fmla="*/ 360363 w 284"/>
                <a:gd name="T15" fmla="*/ 179388 h 340"/>
                <a:gd name="T16" fmla="*/ 360363 w 284"/>
                <a:gd name="T17" fmla="*/ 88900 h 340"/>
                <a:gd name="T18" fmla="*/ 450850 w 284"/>
                <a:gd name="T19" fmla="*/ 88900 h 340"/>
                <a:gd name="T20" fmla="*/ 450850 w 284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4" h="340">
                  <a:moveTo>
                    <a:pt x="284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3" name="Freeform 960"/>
            <p:cNvSpPr>
              <a:spLocks/>
            </p:cNvSpPr>
            <p:nvPr/>
          </p:nvSpPr>
          <p:spPr bwMode="auto">
            <a:xfrm>
              <a:off x="2079625" y="6330950"/>
              <a:ext cx="541338" cy="449263"/>
            </a:xfrm>
            <a:custGeom>
              <a:avLst/>
              <a:gdLst>
                <a:gd name="T0" fmla="*/ 450850 w 341"/>
                <a:gd name="T1" fmla="*/ 449263 h 283"/>
                <a:gd name="T2" fmla="*/ 450850 w 341"/>
                <a:gd name="T3" fmla="*/ 360363 h 283"/>
                <a:gd name="T4" fmla="*/ 0 w 341"/>
                <a:gd name="T5" fmla="*/ 360363 h 283"/>
                <a:gd name="T6" fmla="*/ 0 w 341"/>
                <a:gd name="T7" fmla="*/ 0 h 283"/>
                <a:gd name="T8" fmla="*/ 269875 w 341"/>
                <a:gd name="T9" fmla="*/ 0 h 283"/>
                <a:gd name="T10" fmla="*/ 269875 w 341"/>
                <a:gd name="T11" fmla="*/ 90488 h 283"/>
                <a:gd name="T12" fmla="*/ 360363 w 341"/>
                <a:gd name="T13" fmla="*/ 90488 h 283"/>
                <a:gd name="T14" fmla="*/ 360363 w 341"/>
                <a:gd name="T15" fmla="*/ 179388 h 283"/>
                <a:gd name="T16" fmla="*/ 541338 w 341"/>
                <a:gd name="T17" fmla="*/ 179388 h 283"/>
                <a:gd name="T18" fmla="*/ 541338 w 341"/>
                <a:gd name="T19" fmla="*/ 449263 h 283"/>
                <a:gd name="T20" fmla="*/ 450850 w 341"/>
                <a:gd name="T21" fmla="*/ 449263 h 2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1" h="283">
                  <a:moveTo>
                    <a:pt x="284" y="283"/>
                  </a:moveTo>
                  <a:lnTo>
                    <a:pt x="28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283"/>
                  </a:lnTo>
                  <a:lnTo>
                    <a:pt x="284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4" name="Freeform 961"/>
            <p:cNvSpPr>
              <a:spLocks/>
            </p:cNvSpPr>
            <p:nvPr/>
          </p:nvSpPr>
          <p:spPr bwMode="auto">
            <a:xfrm>
              <a:off x="2170113" y="6151563"/>
              <a:ext cx="179387" cy="179387"/>
            </a:xfrm>
            <a:custGeom>
              <a:avLst/>
              <a:gdLst>
                <a:gd name="T0" fmla="*/ 179387 w 113"/>
                <a:gd name="T1" fmla="*/ 179387 h 113"/>
                <a:gd name="T2" fmla="*/ 179387 w 113"/>
                <a:gd name="T3" fmla="*/ 0 h 113"/>
                <a:gd name="T4" fmla="*/ 90487 w 113"/>
                <a:gd name="T5" fmla="*/ 0 h 113"/>
                <a:gd name="T6" fmla="*/ 90487 w 113"/>
                <a:gd name="T7" fmla="*/ 88900 h 113"/>
                <a:gd name="T8" fmla="*/ 0 w 113"/>
                <a:gd name="T9" fmla="*/ 88900 h 113"/>
                <a:gd name="T10" fmla="*/ 0 w 113"/>
                <a:gd name="T11" fmla="*/ 179387 h 113"/>
                <a:gd name="T12" fmla="*/ 179387 w 113"/>
                <a:gd name="T13" fmla="*/ 179387 h 1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13">
                  <a:moveTo>
                    <a:pt x="113" y="113"/>
                  </a:moveTo>
                  <a:lnTo>
                    <a:pt x="113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1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5" name="Freeform 962"/>
            <p:cNvSpPr>
              <a:spLocks/>
            </p:cNvSpPr>
            <p:nvPr/>
          </p:nvSpPr>
          <p:spPr bwMode="auto">
            <a:xfrm>
              <a:off x="2349500" y="6061075"/>
              <a:ext cx="360363" cy="449263"/>
            </a:xfrm>
            <a:custGeom>
              <a:avLst/>
              <a:gdLst>
                <a:gd name="T0" fmla="*/ 0 w 227"/>
                <a:gd name="T1" fmla="*/ 0 h 283"/>
                <a:gd name="T2" fmla="*/ 0 w 227"/>
                <a:gd name="T3" fmla="*/ 360363 h 283"/>
                <a:gd name="T4" fmla="*/ 90488 w 227"/>
                <a:gd name="T5" fmla="*/ 360363 h 283"/>
                <a:gd name="T6" fmla="*/ 90488 w 227"/>
                <a:gd name="T7" fmla="*/ 449263 h 283"/>
                <a:gd name="T8" fmla="*/ 271463 w 227"/>
                <a:gd name="T9" fmla="*/ 449263 h 283"/>
                <a:gd name="T10" fmla="*/ 271463 w 227"/>
                <a:gd name="T11" fmla="*/ 360363 h 283"/>
                <a:gd name="T12" fmla="*/ 360363 w 227"/>
                <a:gd name="T13" fmla="*/ 360363 h 283"/>
                <a:gd name="T14" fmla="*/ 360363 w 227"/>
                <a:gd name="T15" fmla="*/ 0 h 283"/>
                <a:gd name="T16" fmla="*/ 0 w 227"/>
                <a:gd name="T17" fmla="*/ 0 h 2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283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71" y="283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6" name="Freeform 964"/>
            <p:cNvSpPr>
              <a:spLocks/>
            </p:cNvSpPr>
            <p:nvPr/>
          </p:nvSpPr>
          <p:spPr bwMode="auto">
            <a:xfrm>
              <a:off x="2439988" y="5791200"/>
              <a:ext cx="180975" cy="269875"/>
            </a:xfrm>
            <a:custGeom>
              <a:avLst/>
              <a:gdLst>
                <a:gd name="T0" fmla="*/ 180975 w 114"/>
                <a:gd name="T1" fmla="*/ 269875 h 170"/>
                <a:gd name="T2" fmla="*/ 180975 w 114"/>
                <a:gd name="T3" fmla="*/ 0 h 170"/>
                <a:gd name="T4" fmla="*/ 90488 w 114"/>
                <a:gd name="T5" fmla="*/ 0 h 170"/>
                <a:gd name="T6" fmla="*/ 90488 w 114"/>
                <a:gd name="T7" fmla="*/ 88900 h 170"/>
                <a:gd name="T8" fmla="*/ 0 w 114"/>
                <a:gd name="T9" fmla="*/ 88900 h 170"/>
                <a:gd name="T10" fmla="*/ 0 w 114"/>
                <a:gd name="T11" fmla="*/ 269875 h 170"/>
                <a:gd name="T12" fmla="*/ 180975 w 114"/>
                <a:gd name="T13" fmla="*/ 269875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170">
                  <a:moveTo>
                    <a:pt x="114" y="170"/>
                  </a:moveTo>
                  <a:lnTo>
                    <a:pt x="11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7" name="Freeform 966"/>
            <p:cNvSpPr>
              <a:spLocks/>
            </p:cNvSpPr>
            <p:nvPr/>
          </p:nvSpPr>
          <p:spPr bwMode="auto">
            <a:xfrm>
              <a:off x="2709863" y="6151563"/>
              <a:ext cx="269875" cy="358775"/>
            </a:xfrm>
            <a:custGeom>
              <a:avLst/>
              <a:gdLst>
                <a:gd name="T0" fmla="*/ 0 w 170"/>
                <a:gd name="T1" fmla="*/ 0 h 226"/>
                <a:gd name="T2" fmla="*/ 180975 w 170"/>
                <a:gd name="T3" fmla="*/ 0 h 226"/>
                <a:gd name="T4" fmla="*/ 180975 w 170"/>
                <a:gd name="T5" fmla="*/ 88900 h 226"/>
                <a:gd name="T6" fmla="*/ 269875 w 170"/>
                <a:gd name="T7" fmla="*/ 88900 h 226"/>
                <a:gd name="T8" fmla="*/ 269875 w 170"/>
                <a:gd name="T9" fmla="*/ 179388 h 226"/>
                <a:gd name="T10" fmla="*/ 180975 w 170"/>
                <a:gd name="T11" fmla="*/ 179388 h 226"/>
                <a:gd name="T12" fmla="*/ 180975 w 170"/>
                <a:gd name="T13" fmla="*/ 358775 h 226"/>
                <a:gd name="T14" fmla="*/ 0 w 170"/>
                <a:gd name="T15" fmla="*/ 358775 h 226"/>
                <a:gd name="T16" fmla="*/ 0 w 170"/>
                <a:gd name="T17" fmla="*/ 0 h 2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226">
                  <a:moveTo>
                    <a:pt x="0" y="0"/>
                  </a:moveTo>
                  <a:lnTo>
                    <a:pt x="114" y="0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8" name="Freeform 967"/>
            <p:cNvSpPr>
              <a:spLocks/>
            </p:cNvSpPr>
            <p:nvPr/>
          </p:nvSpPr>
          <p:spPr bwMode="auto">
            <a:xfrm>
              <a:off x="2620963" y="6421438"/>
              <a:ext cx="358775" cy="449262"/>
            </a:xfrm>
            <a:custGeom>
              <a:avLst/>
              <a:gdLst>
                <a:gd name="T0" fmla="*/ 269875 w 226"/>
                <a:gd name="T1" fmla="*/ 449262 h 283"/>
                <a:gd name="T2" fmla="*/ 179388 w 226"/>
                <a:gd name="T3" fmla="*/ 449262 h 283"/>
                <a:gd name="T4" fmla="*/ 179388 w 226"/>
                <a:gd name="T5" fmla="*/ 358775 h 283"/>
                <a:gd name="T6" fmla="*/ 0 w 226"/>
                <a:gd name="T7" fmla="*/ 358775 h 283"/>
                <a:gd name="T8" fmla="*/ 0 w 226"/>
                <a:gd name="T9" fmla="*/ 0 h 283"/>
                <a:gd name="T10" fmla="*/ 88900 w 226"/>
                <a:gd name="T11" fmla="*/ 0 h 283"/>
                <a:gd name="T12" fmla="*/ 88900 w 226"/>
                <a:gd name="T13" fmla="*/ 88900 h 283"/>
                <a:gd name="T14" fmla="*/ 358775 w 226"/>
                <a:gd name="T15" fmla="*/ 88900 h 283"/>
                <a:gd name="T16" fmla="*/ 358775 w 226"/>
                <a:gd name="T17" fmla="*/ 269875 h 283"/>
                <a:gd name="T18" fmla="*/ 269875 w 226"/>
                <a:gd name="T19" fmla="*/ 269875 h 283"/>
                <a:gd name="T20" fmla="*/ 269875 w 226"/>
                <a:gd name="T21" fmla="*/ 449262 h 2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6" h="283">
                  <a:moveTo>
                    <a:pt x="170" y="283"/>
                  </a:moveTo>
                  <a:lnTo>
                    <a:pt x="113" y="28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226" y="56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9" name="Freeform 968"/>
            <p:cNvSpPr>
              <a:spLocks/>
            </p:cNvSpPr>
            <p:nvPr/>
          </p:nvSpPr>
          <p:spPr bwMode="auto">
            <a:xfrm>
              <a:off x="3160713" y="7140575"/>
              <a:ext cx="269875" cy="269875"/>
            </a:xfrm>
            <a:custGeom>
              <a:avLst/>
              <a:gdLst>
                <a:gd name="T0" fmla="*/ 179388 w 170"/>
                <a:gd name="T1" fmla="*/ 269875 h 170"/>
                <a:gd name="T2" fmla="*/ 179388 w 170"/>
                <a:gd name="T3" fmla="*/ 180975 h 170"/>
                <a:gd name="T4" fmla="*/ 269875 w 170"/>
                <a:gd name="T5" fmla="*/ 180975 h 170"/>
                <a:gd name="T6" fmla="*/ 269875 w 170"/>
                <a:gd name="T7" fmla="*/ 0 h 170"/>
                <a:gd name="T8" fmla="*/ 88900 w 170"/>
                <a:gd name="T9" fmla="*/ 0 h 170"/>
                <a:gd name="T10" fmla="*/ 88900 w 170"/>
                <a:gd name="T11" fmla="*/ 90488 h 170"/>
                <a:gd name="T12" fmla="*/ 0 w 170"/>
                <a:gd name="T13" fmla="*/ 90488 h 170"/>
                <a:gd name="T14" fmla="*/ 0 w 170"/>
                <a:gd name="T15" fmla="*/ 180975 h 170"/>
                <a:gd name="T16" fmla="*/ 88900 w 170"/>
                <a:gd name="T17" fmla="*/ 180975 h 170"/>
                <a:gd name="T18" fmla="*/ 88900 w 170"/>
                <a:gd name="T19" fmla="*/ 269875 h 170"/>
                <a:gd name="T20" fmla="*/ 179388 w 170"/>
                <a:gd name="T21" fmla="*/ 269875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0" h="170">
                  <a:moveTo>
                    <a:pt x="113" y="170"/>
                  </a:move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0" name="Freeform 969"/>
            <p:cNvSpPr>
              <a:spLocks/>
            </p:cNvSpPr>
            <p:nvPr/>
          </p:nvSpPr>
          <p:spPr bwMode="auto">
            <a:xfrm>
              <a:off x="2979738" y="6870700"/>
              <a:ext cx="360362" cy="360363"/>
            </a:xfrm>
            <a:custGeom>
              <a:avLst/>
              <a:gdLst>
                <a:gd name="T0" fmla="*/ 360362 w 227"/>
                <a:gd name="T1" fmla="*/ 269875 h 227"/>
                <a:gd name="T2" fmla="*/ 360362 w 227"/>
                <a:gd name="T3" fmla="*/ 90488 h 227"/>
                <a:gd name="T4" fmla="*/ 269875 w 227"/>
                <a:gd name="T5" fmla="*/ 90488 h 227"/>
                <a:gd name="T6" fmla="*/ 269875 w 227"/>
                <a:gd name="T7" fmla="*/ 0 h 227"/>
                <a:gd name="T8" fmla="*/ 0 w 227"/>
                <a:gd name="T9" fmla="*/ 0 h 227"/>
                <a:gd name="T10" fmla="*/ 0 w 227"/>
                <a:gd name="T11" fmla="*/ 90488 h 227"/>
                <a:gd name="T12" fmla="*/ 90487 w 227"/>
                <a:gd name="T13" fmla="*/ 90488 h 227"/>
                <a:gd name="T14" fmla="*/ 90487 w 227"/>
                <a:gd name="T15" fmla="*/ 269875 h 227"/>
                <a:gd name="T16" fmla="*/ 180975 w 227"/>
                <a:gd name="T17" fmla="*/ 269875 h 227"/>
                <a:gd name="T18" fmla="*/ 180975 w 227"/>
                <a:gd name="T19" fmla="*/ 360363 h 227"/>
                <a:gd name="T20" fmla="*/ 269875 w 227"/>
                <a:gd name="T21" fmla="*/ 360363 h 227"/>
                <a:gd name="T22" fmla="*/ 269875 w 227"/>
                <a:gd name="T23" fmla="*/ 269875 h 227"/>
                <a:gd name="T24" fmla="*/ 360362 w 227"/>
                <a:gd name="T25" fmla="*/ 269875 h 2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227">
                  <a:moveTo>
                    <a:pt x="227" y="170"/>
                  </a:move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1" name="Freeform 970"/>
            <p:cNvSpPr>
              <a:spLocks/>
            </p:cNvSpPr>
            <p:nvPr/>
          </p:nvSpPr>
          <p:spPr bwMode="auto">
            <a:xfrm>
              <a:off x="3340100" y="6870700"/>
              <a:ext cx="269875" cy="360363"/>
            </a:xfrm>
            <a:custGeom>
              <a:avLst/>
              <a:gdLst>
                <a:gd name="T0" fmla="*/ 0 w 170"/>
                <a:gd name="T1" fmla="*/ 90488 h 227"/>
                <a:gd name="T2" fmla="*/ 90488 w 170"/>
                <a:gd name="T3" fmla="*/ 90488 h 227"/>
                <a:gd name="T4" fmla="*/ 90488 w 170"/>
                <a:gd name="T5" fmla="*/ 0 h 227"/>
                <a:gd name="T6" fmla="*/ 269875 w 170"/>
                <a:gd name="T7" fmla="*/ 0 h 227"/>
                <a:gd name="T8" fmla="*/ 269875 w 170"/>
                <a:gd name="T9" fmla="*/ 269875 h 227"/>
                <a:gd name="T10" fmla="*/ 180975 w 170"/>
                <a:gd name="T11" fmla="*/ 269875 h 227"/>
                <a:gd name="T12" fmla="*/ 180975 w 170"/>
                <a:gd name="T13" fmla="*/ 360363 h 227"/>
                <a:gd name="T14" fmla="*/ 90488 w 170"/>
                <a:gd name="T15" fmla="*/ 360363 h 227"/>
                <a:gd name="T16" fmla="*/ 90488 w 170"/>
                <a:gd name="T17" fmla="*/ 269875 h 227"/>
                <a:gd name="T18" fmla="*/ 0 w 170"/>
                <a:gd name="T19" fmla="*/ 269875 h 227"/>
                <a:gd name="T20" fmla="*/ 0 w 170"/>
                <a:gd name="T21" fmla="*/ 90488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0" h="227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2" name="Freeform 971"/>
            <p:cNvSpPr>
              <a:spLocks/>
            </p:cNvSpPr>
            <p:nvPr/>
          </p:nvSpPr>
          <p:spPr bwMode="auto">
            <a:xfrm>
              <a:off x="3070225" y="6691313"/>
              <a:ext cx="450850" cy="269875"/>
            </a:xfrm>
            <a:custGeom>
              <a:avLst/>
              <a:gdLst>
                <a:gd name="T0" fmla="*/ 450850 w 284"/>
                <a:gd name="T1" fmla="*/ 88900 h 170"/>
                <a:gd name="T2" fmla="*/ 360363 w 284"/>
                <a:gd name="T3" fmla="*/ 88900 h 170"/>
                <a:gd name="T4" fmla="*/ 360363 w 284"/>
                <a:gd name="T5" fmla="*/ 0 h 170"/>
                <a:gd name="T6" fmla="*/ 0 w 284"/>
                <a:gd name="T7" fmla="*/ 0 h 170"/>
                <a:gd name="T8" fmla="*/ 0 w 284"/>
                <a:gd name="T9" fmla="*/ 179388 h 170"/>
                <a:gd name="T10" fmla="*/ 179388 w 284"/>
                <a:gd name="T11" fmla="*/ 179388 h 170"/>
                <a:gd name="T12" fmla="*/ 179388 w 284"/>
                <a:gd name="T13" fmla="*/ 269875 h 170"/>
                <a:gd name="T14" fmla="*/ 360363 w 284"/>
                <a:gd name="T15" fmla="*/ 269875 h 170"/>
                <a:gd name="T16" fmla="*/ 360363 w 284"/>
                <a:gd name="T17" fmla="*/ 179388 h 170"/>
                <a:gd name="T18" fmla="*/ 450850 w 284"/>
                <a:gd name="T19" fmla="*/ 179388 h 170"/>
                <a:gd name="T20" fmla="*/ 450850 w 284"/>
                <a:gd name="T21" fmla="*/ 8890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4" h="170">
                  <a:moveTo>
                    <a:pt x="284" y="56"/>
                  </a:moveTo>
                  <a:lnTo>
                    <a:pt x="227" y="56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3" name="Freeform 972"/>
            <p:cNvSpPr>
              <a:spLocks/>
            </p:cNvSpPr>
            <p:nvPr/>
          </p:nvSpPr>
          <p:spPr bwMode="auto">
            <a:xfrm>
              <a:off x="3521075" y="6510338"/>
              <a:ext cx="449263" cy="630237"/>
            </a:xfrm>
            <a:custGeom>
              <a:avLst/>
              <a:gdLst>
                <a:gd name="T0" fmla="*/ 88900 w 283"/>
                <a:gd name="T1" fmla="*/ 630237 h 397"/>
                <a:gd name="T2" fmla="*/ 179388 w 283"/>
                <a:gd name="T3" fmla="*/ 630237 h 397"/>
                <a:gd name="T4" fmla="*/ 179388 w 283"/>
                <a:gd name="T5" fmla="*/ 541337 h 397"/>
                <a:gd name="T6" fmla="*/ 269875 w 283"/>
                <a:gd name="T7" fmla="*/ 541337 h 397"/>
                <a:gd name="T8" fmla="*/ 269875 w 283"/>
                <a:gd name="T9" fmla="*/ 450850 h 397"/>
                <a:gd name="T10" fmla="*/ 358775 w 283"/>
                <a:gd name="T11" fmla="*/ 450850 h 397"/>
                <a:gd name="T12" fmla="*/ 358775 w 283"/>
                <a:gd name="T13" fmla="*/ 360362 h 397"/>
                <a:gd name="T14" fmla="*/ 449263 w 283"/>
                <a:gd name="T15" fmla="*/ 360362 h 397"/>
                <a:gd name="T16" fmla="*/ 449263 w 283"/>
                <a:gd name="T17" fmla="*/ 180975 h 397"/>
                <a:gd name="T18" fmla="*/ 358775 w 283"/>
                <a:gd name="T19" fmla="*/ 180975 h 397"/>
                <a:gd name="T20" fmla="*/ 358775 w 283"/>
                <a:gd name="T21" fmla="*/ 0 h 397"/>
                <a:gd name="T22" fmla="*/ 88900 w 283"/>
                <a:gd name="T23" fmla="*/ 0 h 397"/>
                <a:gd name="T24" fmla="*/ 88900 w 283"/>
                <a:gd name="T25" fmla="*/ 180975 h 397"/>
                <a:gd name="T26" fmla="*/ 0 w 283"/>
                <a:gd name="T27" fmla="*/ 180975 h 397"/>
                <a:gd name="T28" fmla="*/ 0 w 283"/>
                <a:gd name="T29" fmla="*/ 360362 h 397"/>
                <a:gd name="T30" fmla="*/ 88900 w 283"/>
                <a:gd name="T31" fmla="*/ 360362 h 397"/>
                <a:gd name="T32" fmla="*/ 88900 w 283"/>
                <a:gd name="T33" fmla="*/ 541337 h 397"/>
                <a:gd name="T34" fmla="*/ 88900 w 283"/>
                <a:gd name="T35" fmla="*/ 630237 h 39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3" h="397">
                  <a:moveTo>
                    <a:pt x="56" y="397"/>
                  </a:moveTo>
                  <a:lnTo>
                    <a:pt x="113" y="39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1"/>
                  </a:lnTo>
                  <a:lnTo>
                    <a:pt x="56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4" name="Freeform 973"/>
            <p:cNvSpPr>
              <a:spLocks/>
            </p:cNvSpPr>
            <p:nvPr/>
          </p:nvSpPr>
          <p:spPr bwMode="auto">
            <a:xfrm>
              <a:off x="3340100" y="6240463"/>
              <a:ext cx="269875" cy="539750"/>
            </a:xfrm>
            <a:custGeom>
              <a:avLst/>
              <a:gdLst>
                <a:gd name="T0" fmla="*/ 269875 w 170"/>
                <a:gd name="T1" fmla="*/ 0 h 340"/>
                <a:gd name="T2" fmla="*/ 269875 w 170"/>
                <a:gd name="T3" fmla="*/ 450850 h 340"/>
                <a:gd name="T4" fmla="*/ 180975 w 170"/>
                <a:gd name="T5" fmla="*/ 450850 h 340"/>
                <a:gd name="T6" fmla="*/ 180975 w 170"/>
                <a:gd name="T7" fmla="*/ 539750 h 340"/>
                <a:gd name="T8" fmla="*/ 90488 w 170"/>
                <a:gd name="T9" fmla="*/ 539750 h 340"/>
                <a:gd name="T10" fmla="*/ 90488 w 170"/>
                <a:gd name="T11" fmla="*/ 450850 h 340"/>
                <a:gd name="T12" fmla="*/ 0 w 170"/>
                <a:gd name="T13" fmla="*/ 450850 h 340"/>
                <a:gd name="T14" fmla="*/ 0 w 170"/>
                <a:gd name="T15" fmla="*/ 180975 h 340"/>
                <a:gd name="T16" fmla="*/ 180975 w 170"/>
                <a:gd name="T17" fmla="*/ 180975 h 340"/>
                <a:gd name="T18" fmla="*/ 180975 w 170"/>
                <a:gd name="T19" fmla="*/ 0 h 340"/>
                <a:gd name="T20" fmla="*/ 269875 w 170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0" h="340">
                  <a:moveTo>
                    <a:pt x="170" y="0"/>
                  </a:moveTo>
                  <a:lnTo>
                    <a:pt x="170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5" name="Freeform 975"/>
            <p:cNvSpPr>
              <a:spLocks/>
            </p:cNvSpPr>
            <p:nvPr/>
          </p:nvSpPr>
          <p:spPr bwMode="auto">
            <a:xfrm>
              <a:off x="2890838" y="6510338"/>
              <a:ext cx="449262" cy="360362"/>
            </a:xfrm>
            <a:custGeom>
              <a:avLst/>
              <a:gdLst>
                <a:gd name="T0" fmla="*/ 449262 w 283"/>
                <a:gd name="T1" fmla="*/ 0 h 227"/>
                <a:gd name="T2" fmla="*/ 179387 w 283"/>
                <a:gd name="T3" fmla="*/ 0 h 227"/>
                <a:gd name="T4" fmla="*/ 179387 w 283"/>
                <a:gd name="T5" fmla="*/ 90487 h 227"/>
                <a:gd name="T6" fmla="*/ 88900 w 283"/>
                <a:gd name="T7" fmla="*/ 90487 h 227"/>
                <a:gd name="T8" fmla="*/ 88900 w 283"/>
                <a:gd name="T9" fmla="*/ 180975 h 227"/>
                <a:gd name="T10" fmla="*/ 0 w 283"/>
                <a:gd name="T11" fmla="*/ 180975 h 227"/>
                <a:gd name="T12" fmla="*/ 0 w 283"/>
                <a:gd name="T13" fmla="*/ 360362 h 227"/>
                <a:gd name="T14" fmla="*/ 179387 w 283"/>
                <a:gd name="T15" fmla="*/ 360362 h 227"/>
                <a:gd name="T16" fmla="*/ 179387 w 283"/>
                <a:gd name="T17" fmla="*/ 180975 h 227"/>
                <a:gd name="T18" fmla="*/ 449262 w 283"/>
                <a:gd name="T19" fmla="*/ 180975 h 227"/>
                <a:gd name="T20" fmla="*/ 449262 w 283"/>
                <a:gd name="T21" fmla="*/ 0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6" name="Freeform 976"/>
            <p:cNvSpPr>
              <a:spLocks/>
            </p:cNvSpPr>
            <p:nvPr/>
          </p:nvSpPr>
          <p:spPr bwMode="auto">
            <a:xfrm>
              <a:off x="2890838" y="6330950"/>
              <a:ext cx="449262" cy="269875"/>
            </a:xfrm>
            <a:custGeom>
              <a:avLst/>
              <a:gdLst>
                <a:gd name="T0" fmla="*/ 449262 w 283"/>
                <a:gd name="T1" fmla="*/ 90488 h 170"/>
                <a:gd name="T2" fmla="*/ 358775 w 283"/>
                <a:gd name="T3" fmla="*/ 90488 h 170"/>
                <a:gd name="T4" fmla="*/ 358775 w 283"/>
                <a:gd name="T5" fmla="*/ 0 h 170"/>
                <a:gd name="T6" fmla="*/ 269875 w 283"/>
                <a:gd name="T7" fmla="*/ 0 h 170"/>
                <a:gd name="T8" fmla="*/ 269875 w 283"/>
                <a:gd name="T9" fmla="*/ 90488 h 170"/>
                <a:gd name="T10" fmla="*/ 0 w 283"/>
                <a:gd name="T11" fmla="*/ 90488 h 170"/>
                <a:gd name="T12" fmla="*/ 0 w 283"/>
                <a:gd name="T13" fmla="*/ 179388 h 170"/>
                <a:gd name="T14" fmla="*/ 88900 w 283"/>
                <a:gd name="T15" fmla="*/ 179388 h 170"/>
                <a:gd name="T16" fmla="*/ 88900 w 283"/>
                <a:gd name="T17" fmla="*/ 269875 h 170"/>
                <a:gd name="T18" fmla="*/ 179387 w 283"/>
                <a:gd name="T19" fmla="*/ 269875 h 170"/>
                <a:gd name="T20" fmla="*/ 179387 w 283"/>
                <a:gd name="T21" fmla="*/ 179388 h 170"/>
                <a:gd name="T22" fmla="*/ 449262 w 283"/>
                <a:gd name="T23" fmla="*/ 179388 h 170"/>
                <a:gd name="T24" fmla="*/ 449262 w 283"/>
                <a:gd name="T25" fmla="*/ 90488 h 17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3" h="170">
                  <a:moveTo>
                    <a:pt x="283" y="57"/>
                  </a:moveTo>
                  <a:lnTo>
                    <a:pt x="226" y="57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283" y="113"/>
                  </a:lnTo>
                  <a:lnTo>
                    <a:pt x="28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7" name="Freeform 977"/>
            <p:cNvSpPr>
              <a:spLocks/>
            </p:cNvSpPr>
            <p:nvPr/>
          </p:nvSpPr>
          <p:spPr bwMode="auto">
            <a:xfrm>
              <a:off x="2890838" y="6240463"/>
              <a:ext cx="269875" cy="180975"/>
            </a:xfrm>
            <a:custGeom>
              <a:avLst/>
              <a:gdLst>
                <a:gd name="T0" fmla="*/ 269875 w 170"/>
                <a:gd name="T1" fmla="*/ 0 h 114"/>
                <a:gd name="T2" fmla="*/ 88900 w 170"/>
                <a:gd name="T3" fmla="*/ 0 h 114"/>
                <a:gd name="T4" fmla="*/ 88900 w 170"/>
                <a:gd name="T5" fmla="*/ 90488 h 114"/>
                <a:gd name="T6" fmla="*/ 0 w 170"/>
                <a:gd name="T7" fmla="*/ 90488 h 114"/>
                <a:gd name="T8" fmla="*/ 0 w 170"/>
                <a:gd name="T9" fmla="*/ 180975 h 114"/>
                <a:gd name="T10" fmla="*/ 269875 w 170"/>
                <a:gd name="T11" fmla="*/ 180975 h 114"/>
                <a:gd name="T12" fmla="*/ 269875 w 170"/>
                <a:gd name="T13" fmla="*/ 0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8" name="Freeform 978"/>
            <p:cNvSpPr>
              <a:spLocks/>
            </p:cNvSpPr>
            <p:nvPr/>
          </p:nvSpPr>
          <p:spPr bwMode="auto">
            <a:xfrm>
              <a:off x="3160713" y="6151563"/>
              <a:ext cx="360362" cy="269875"/>
            </a:xfrm>
            <a:custGeom>
              <a:avLst/>
              <a:gdLst>
                <a:gd name="T0" fmla="*/ 360362 w 227"/>
                <a:gd name="T1" fmla="*/ 0 h 170"/>
                <a:gd name="T2" fmla="*/ 179387 w 227"/>
                <a:gd name="T3" fmla="*/ 0 h 170"/>
                <a:gd name="T4" fmla="*/ 179387 w 227"/>
                <a:gd name="T5" fmla="*/ 88900 h 170"/>
                <a:gd name="T6" fmla="*/ 0 w 227"/>
                <a:gd name="T7" fmla="*/ 88900 h 170"/>
                <a:gd name="T8" fmla="*/ 0 w 227"/>
                <a:gd name="T9" fmla="*/ 179388 h 170"/>
                <a:gd name="T10" fmla="*/ 88900 w 227"/>
                <a:gd name="T11" fmla="*/ 179388 h 170"/>
                <a:gd name="T12" fmla="*/ 88900 w 227"/>
                <a:gd name="T13" fmla="*/ 269875 h 170"/>
                <a:gd name="T14" fmla="*/ 360362 w 227"/>
                <a:gd name="T15" fmla="*/ 269875 h 170"/>
                <a:gd name="T16" fmla="*/ 360362 w 227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113" y="0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9" name="Freeform 979"/>
            <p:cNvSpPr>
              <a:spLocks/>
            </p:cNvSpPr>
            <p:nvPr/>
          </p:nvSpPr>
          <p:spPr bwMode="auto">
            <a:xfrm>
              <a:off x="2620963" y="5700713"/>
              <a:ext cx="358775" cy="360362"/>
            </a:xfrm>
            <a:custGeom>
              <a:avLst/>
              <a:gdLst>
                <a:gd name="T0" fmla="*/ 0 w 226"/>
                <a:gd name="T1" fmla="*/ 0 h 227"/>
                <a:gd name="T2" fmla="*/ 179388 w 226"/>
                <a:gd name="T3" fmla="*/ 0 h 227"/>
                <a:gd name="T4" fmla="*/ 269875 w 226"/>
                <a:gd name="T5" fmla="*/ 0 h 227"/>
                <a:gd name="T6" fmla="*/ 269875 w 226"/>
                <a:gd name="T7" fmla="*/ 90487 h 227"/>
                <a:gd name="T8" fmla="*/ 358775 w 226"/>
                <a:gd name="T9" fmla="*/ 90487 h 227"/>
                <a:gd name="T10" fmla="*/ 358775 w 226"/>
                <a:gd name="T11" fmla="*/ 179387 h 227"/>
                <a:gd name="T12" fmla="*/ 269875 w 226"/>
                <a:gd name="T13" fmla="*/ 179387 h 227"/>
                <a:gd name="T14" fmla="*/ 269875 w 226"/>
                <a:gd name="T15" fmla="*/ 360362 h 227"/>
                <a:gd name="T16" fmla="*/ 0 w 226"/>
                <a:gd name="T17" fmla="*/ 360362 h 227"/>
                <a:gd name="T18" fmla="*/ 0 w 226"/>
                <a:gd name="T19" fmla="*/ 0 h 2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6" h="227">
                  <a:moveTo>
                    <a:pt x="0" y="0"/>
                  </a:move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0" name="Freeform 980"/>
            <p:cNvSpPr>
              <a:spLocks/>
            </p:cNvSpPr>
            <p:nvPr/>
          </p:nvSpPr>
          <p:spPr bwMode="auto">
            <a:xfrm>
              <a:off x="2709863" y="5880100"/>
              <a:ext cx="450850" cy="360363"/>
            </a:xfrm>
            <a:custGeom>
              <a:avLst/>
              <a:gdLst>
                <a:gd name="T0" fmla="*/ 450850 w 284"/>
                <a:gd name="T1" fmla="*/ 0 h 227"/>
                <a:gd name="T2" fmla="*/ 180975 w 284"/>
                <a:gd name="T3" fmla="*/ 0 h 227"/>
                <a:gd name="T4" fmla="*/ 180975 w 284"/>
                <a:gd name="T5" fmla="*/ 180975 h 227"/>
                <a:gd name="T6" fmla="*/ 0 w 284"/>
                <a:gd name="T7" fmla="*/ 180975 h 227"/>
                <a:gd name="T8" fmla="*/ 0 w 284"/>
                <a:gd name="T9" fmla="*/ 271463 h 227"/>
                <a:gd name="T10" fmla="*/ 180975 w 284"/>
                <a:gd name="T11" fmla="*/ 271463 h 227"/>
                <a:gd name="T12" fmla="*/ 180975 w 284"/>
                <a:gd name="T13" fmla="*/ 360363 h 227"/>
                <a:gd name="T14" fmla="*/ 360363 w 284"/>
                <a:gd name="T15" fmla="*/ 360363 h 227"/>
                <a:gd name="T16" fmla="*/ 360363 w 284"/>
                <a:gd name="T17" fmla="*/ 180975 h 227"/>
                <a:gd name="T18" fmla="*/ 450850 w 284"/>
                <a:gd name="T19" fmla="*/ 180975 h 227"/>
                <a:gd name="T20" fmla="*/ 450850 w 284"/>
                <a:gd name="T21" fmla="*/ 0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4" h="227">
                  <a:moveTo>
                    <a:pt x="284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114" y="171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1" name="Freeform 981"/>
            <p:cNvSpPr>
              <a:spLocks/>
            </p:cNvSpPr>
            <p:nvPr/>
          </p:nvSpPr>
          <p:spPr bwMode="auto">
            <a:xfrm>
              <a:off x="4060825" y="5521325"/>
              <a:ext cx="360363" cy="269875"/>
            </a:xfrm>
            <a:custGeom>
              <a:avLst/>
              <a:gdLst>
                <a:gd name="T0" fmla="*/ 0 w 227"/>
                <a:gd name="T1" fmla="*/ 0 h 170"/>
                <a:gd name="T2" fmla="*/ 0 w 227"/>
                <a:gd name="T3" fmla="*/ 88900 h 170"/>
                <a:gd name="T4" fmla="*/ 88900 w 227"/>
                <a:gd name="T5" fmla="*/ 88900 h 170"/>
                <a:gd name="T6" fmla="*/ 88900 w 227"/>
                <a:gd name="T7" fmla="*/ 269875 h 170"/>
                <a:gd name="T8" fmla="*/ 179388 w 227"/>
                <a:gd name="T9" fmla="*/ 269875 h 170"/>
                <a:gd name="T10" fmla="*/ 179388 w 227"/>
                <a:gd name="T11" fmla="*/ 179388 h 170"/>
                <a:gd name="T12" fmla="*/ 269875 w 227"/>
                <a:gd name="T13" fmla="*/ 179388 h 170"/>
                <a:gd name="T14" fmla="*/ 269875 w 227"/>
                <a:gd name="T15" fmla="*/ 88900 h 170"/>
                <a:gd name="T16" fmla="*/ 360363 w 227"/>
                <a:gd name="T17" fmla="*/ 88900 h 170"/>
                <a:gd name="T18" fmla="*/ 360363 w 227"/>
                <a:gd name="T19" fmla="*/ 0 h 170"/>
                <a:gd name="T20" fmla="*/ 0 w 227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170">
                  <a:moveTo>
                    <a:pt x="0" y="0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2" name="Freeform 982"/>
            <p:cNvSpPr>
              <a:spLocks/>
            </p:cNvSpPr>
            <p:nvPr/>
          </p:nvSpPr>
          <p:spPr bwMode="auto">
            <a:xfrm>
              <a:off x="2439988" y="5521325"/>
              <a:ext cx="269875" cy="269875"/>
            </a:xfrm>
            <a:custGeom>
              <a:avLst/>
              <a:gdLst>
                <a:gd name="T0" fmla="*/ 180975 w 170"/>
                <a:gd name="T1" fmla="*/ 269875 h 170"/>
                <a:gd name="T2" fmla="*/ 180975 w 170"/>
                <a:gd name="T3" fmla="*/ 179388 h 170"/>
                <a:gd name="T4" fmla="*/ 269875 w 170"/>
                <a:gd name="T5" fmla="*/ 179388 h 170"/>
                <a:gd name="T6" fmla="*/ 269875 w 170"/>
                <a:gd name="T7" fmla="*/ 0 h 170"/>
                <a:gd name="T8" fmla="*/ 0 w 170"/>
                <a:gd name="T9" fmla="*/ 0 h 170"/>
                <a:gd name="T10" fmla="*/ 0 w 170"/>
                <a:gd name="T11" fmla="*/ 179388 h 170"/>
                <a:gd name="T12" fmla="*/ 90488 w 170"/>
                <a:gd name="T13" fmla="*/ 179388 h 170"/>
                <a:gd name="T14" fmla="*/ 90488 w 170"/>
                <a:gd name="T15" fmla="*/ 269875 h 170"/>
                <a:gd name="T16" fmla="*/ 180975 w 170"/>
                <a:gd name="T17" fmla="*/ 269875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170">
                  <a:moveTo>
                    <a:pt x="114" y="170"/>
                  </a:move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3" name="Freeform 983"/>
            <p:cNvSpPr>
              <a:spLocks/>
            </p:cNvSpPr>
            <p:nvPr/>
          </p:nvSpPr>
          <p:spPr bwMode="auto">
            <a:xfrm>
              <a:off x="2260600" y="5251450"/>
              <a:ext cx="360363" cy="358775"/>
            </a:xfrm>
            <a:custGeom>
              <a:avLst/>
              <a:gdLst>
                <a:gd name="T0" fmla="*/ 360363 w 227"/>
                <a:gd name="T1" fmla="*/ 269875 h 226"/>
                <a:gd name="T2" fmla="*/ 360363 w 227"/>
                <a:gd name="T3" fmla="*/ 88900 h 226"/>
                <a:gd name="T4" fmla="*/ 88900 w 227"/>
                <a:gd name="T5" fmla="*/ 88900 h 226"/>
                <a:gd name="T6" fmla="*/ 88900 w 227"/>
                <a:gd name="T7" fmla="*/ 0 h 226"/>
                <a:gd name="T8" fmla="*/ 0 w 227"/>
                <a:gd name="T9" fmla="*/ 0 h 226"/>
                <a:gd name="T10" fmla="*/ 0 w 227"/>
                <a:gd name="T11" fmla="*/ 269875 h 226"/>
                <a:gd name="T12" fmla="*/ 88900 w 227"/>
                <a:gd name="T13" fmla="*/ 269875 h 226"/>
                <a:gd name="T14" fmla="*/ 88900 w 227"/>
                <a:gd name="T15" fmla="*/ 358775 h 226"/>
                <a:gd name="T16" fmla="*/ 179388 w 227"/>
                <a:gd name="T17" fmla="*/ 358775 h 226"/>
                <a:gd name="T18" fmla="*/ 179388 w 227"/>
                <a:gd name="T19" fmla="*/ 269875 h 226"/>
                <a:gd name="T20" fmla="*/ 360363 w 227"/>
                <a:gd name="T21" fmla="*/ 269875 h 2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226">
                  <a:moveTo>
                    <a:pt x="227" y="170"/>
                  </a:moveTo>
                  <a:lnTo>
                    <a:pt x="227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4" name="Freeform 984"/>
            <p:cNvSpPr>
              <a:spLocks/>
            </p:cNvSpPr>
            <p:nvPr/>
          </p:nvSpPr>
          <p:spPr bwMode="auto">
            <a:xfrm>
              <a:off x="2260600" y="5070475"/>
              <a:ext cx="449263" cy="269875"/>
            </a:xfrm>
            <a:custGeom>
              <a:avLst/>
              <a:gdLst>
                <a:gd name="T0" fmla="*/ 449263 w 283"/>
                <a:gd name="T1" fmla="*/ 269875 h 170"/>
                <a:gd name="T2" fmla="*/ 449263 w 283"/>
                <a:gd name="T3" fmla="*/ 90488 h 170"/>
                <a:gd name="T4" fmla="*/ 269875 w 283"/>
                <a:gd name="T5" fmla="*/ 90488 h 170"/>
                <a:gd name="T6" fmla="*/ 269875 w 283"/>
                <a:gd name="T7" fmla="*/ 0 h 170"/>
                <a:gd name="T8" fmla="*/ 88900 w 283"/>
                <a:gd name="T9" fmla="*/ 0 h 170"/>
                <a:gd name="T10" fmla="*/ 88900 w 283"/>
                <a:gd name="T11" fmla="*/ 90488 h 170"/>
                <a:gd name="T12" fmla="*/ 0 w 283"/>
                <a:gd name="T13" fmla="*/ 90488 h 170"/>
                <a:gd name="T14" fmla="*/ 0 w 283"/>
                <a:gd name="T15" fmla="*/ 180975 h 170"/>
                <a:gd name="T16" fmla="*/ 88900 w 283"/>
                <a:gd name="T17" fmla="*/ 180975 h 170"/>
                <a:gd name="T18" fmla="*/ 88900 w 283"/>
                <a:gd name="T19" fmla="*/ 269875 h 170"/>
                <a:gd name="T20" fmla="*/ 449263 w 283"/>
                <a:gd name="T21" fmla="*/ 269875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3" h="170">
                  <a:moveTo>
                    <a:pt x="283" y="170"/>
                  </a:moveTo>
                  <a:lnTo>
                    <a:pt x="28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283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5" name="Freeform 985"/>
            <p:cNvSpPr>
              <a:spLocks/>
            </p:cNvSpPr>
            <p:nvPr/>
          </p:nvSpPr>
          <p:spPr bwMode="auto">
            <a:xfrm>
              <a:off x="2620963" y="5251450"/>
              <a:ext cx="269875" cy="358775"/>
            </a:xfrm>
            <a:custGeom>
              <a:avLst/>
              <a:gdLst>
                <a:gd name="T0" fmla="*/ 88900 w 170"/>
                <a:gd name="T1" fmla="*/ 358775 h 226"/>
                <a:gd name="T2" fmla="*/ 179388 w 170"/>
                <a:gd name="T3" fmla="*/ 358775 h 226"/>
                <a:gd name="T4" fmla="*/ 179388 w 170"/>
                <a:gd name="T5" fmla="*/ 179388 h 226"/>
                <a:gd name="T6" fmla="*/ 269875 w 170"/>
                <a:gd name="T7" fmla="*/ 179388 h 226"/>
                <a:gd name="T8" fmla="*/ 269875 w 170"/>
                <a:gd name="T9" fmla="*/ 88900 h 226"/>
                <a:gd name="T10" fmla="*/ 179388 w 170"/>
                <a:gd name="T11" fmla="*/ 88900 h 226"/>
                <a:gd name="T12" fmla="*/ 179388 w 170"/>
                <a:gd name="T13" fmla="*/ 0 h 226"/>
                <a:gd name="T14" fmla="*/ 88900 w 170"/>
                <a:gd name="T15" fmla="*/ 0 h 226"/>
                <a:gd name="T16" fmla="*/ 88900 w 170"/>
                <a:gd name="T17" fmla="*/ 88900 h 226"/>
                <a:gd name="T18" fmla="*/ 0 w 170"/>
                <a:gd name="T19" fmla="*/ 88900 h 226"/>
                <a:gd name="T20" fmla="*/ 0 w 170"/>
                <a:gd name="T21" fmla="*/ 269875 h 226"/>
                <a:gd name="T22" fmla="*/ 88900 w 170"/>
                <a:gd name="T23" fmla="*/ 269875 h 226"/>
                <a:gd name="T24" fmla="*/ 88900 w 170"/>
                <a:gd name="T25" fmla="*/ 358775 h 2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0" h="226">
                  <a:moveTo>
                    <a:pt x="56" y="226"/>
                  </a:moveTo>
                  <a:lnTo>
                    <a:pt x="113" y="226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6" name="Freeform 986"/>
            <p:cNvSpPr>
              <a:spLocks/>
            </p:cNvSpPr>
            <p:nvPr/>
          </p:nvSpPr>
          <p:spPr bwMode="auto">
            <a:xfrm>
              <a:off x="5410200" y="4979988"/>
              <a:ext cx="630238" cy="541337"/>
            </a:xfrm>
            <a:custGeom>
              <a:avLst/>
              <a:gdLst>
                <a:gd name="T0" fmla="*/ 630238 w 397"/>
                <a:gd name="T1" fmla="*/ 0 h 341"/>
                <a:gd name="T2" fmla="*/ 450850 w 397"/>
                <a:gd name="T3" fmla="*/ 0 h 341"/>
                <a:gd name="T4" fmla="*/ 450850 w 397"/>
                <a:gd name="T5" fmla="*/ 90487 h 341"/>
                <a:gd name="T6" fmla="*/ 0 w 397"/>
                <a:gd name="T7" fmla="*/ 90487 h 341"/>
                <a:gd name="T8" fmla="*/ 0 w 397"/>
                <a:gd name="T9" fmla="*/ 360362 h 341"/>
                <a:gd name="T10" fmla="*/ 90488 w 397"/>
                <a:gd name="T11" fmla="*/ 360362 h 341"/>
                <a:gd name="T12" fmla="*/ 90488 w 397"/>
                <a:gd name="T13" fmla="*/ 541337 h 341"/>
                <a:gd name="T14" fmla="*/ 180975 w 397"/>
                <a:gd name="T15" fmla="*/ 541337 h 341"/>
                <a:gd name="T16" fmla="*/ 180975 w 397"/>
                <a:gd name="T17" fmla="*/ 450850 h 341"/>
                <a:gd name="T18" fmla="*/ 539750 w 397"/>
                <a:gd name="T19" fmla="*/ 450850 h 341"/>
                <a:gd name="T20" fmla="*/ 539750 w 397"/>
                <a:gd name="T21" fmla="*/ 360362 h 341"/>
                <a:gd name="T22" fmla="*/ 630238 w 397"/>
                <a:gd name="T23" fmla="*/ 360362 h 341"/>
                <a:gd name="T24" fmla="*/ 630238 w 397"/>
                <a:gd name="T25" fmla="*/ 180975 h 341"/>
                <a:gd name="T26" fmla="*/ 539750 w 397"/>
                <a:gd name="T27" fmla="*/ 180975 h 341"/>
                <a:gd name="T28" fmla="*/ 539750 w 397"/>
                <a:gd name="T29" fmla="*/ 90487 h 341"/>
                <a:gd name="T30" fmla="*/ 630238 w 397"/>
                <a:gd name="T31" fmla="*/ 90487 h 341"/>
                <a:gd name="T32" fmla="*/ 630238 w 397"/>
                <a:gd name="T33" fmla="*/ 0 h 3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341">
                  <a:moveTo>
                    <a:pt x="397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7" name="Freeform 987"/>
            <p:cNvSpPr>
              <a:spLocks/>
            </p:cNvSpPr>
            <p:nvPr/>
          </p:nvSpPr>
          <p:spPr bwMode="auto">
            <a:xfrm>
              <a:off x="5321300" y="4979988"/>
              <a:ext cx="900113" cy="811212"/>
            </a:xfrm>
            <a:custGeom>
              <a:avLst/>
              <a:gdLst>
                <a:gd name="T0" fmla="*/ 88900 w 567"/>
                <a:gd name="T1" fmla="*/ 360362 h 511"/>
                <a:gd name="T2" fmla="*/ 88900 w 567"/>
                <a:gd name="T3" fmla="*/ 541337 h 511"/>
                <a:gd name="T4" fmla="*/ 0 w 567"/>
                <a:gd name="T5" fmla="*/ 541337 h 511"/>
                <a:gd name="T6" fmla="*/ 0 w 567"/>
                <a:gd name="T7" fmla="*/ 720725 h 511"/>
                <a:gd name="T8" fmla="*/ 88900 w 567"/>
                <a:gd name="T9" fmla="*/ 720725 h 511"/>
                <a:gd name="T10" fmla="*/ 88900 w 567"/>
                <a:gd name="T11" fmla="*/ 811212 h 511"/>
                <a:gd name="T12" fmla="*/ 179388 w 567"/>
                <a:gd name="T13" fmla="*/ 811212 h 511"/>
                <a:gd name="T14" fmla="*/ 179388 w 567"/>
                <a:gd name="T15" fmla="*/ 720725 h 511"/>
                <a:gd name="T16" fmla="*/ 449263 w 567"/>
                <a:gd name="T17" fmla="*/ 720725 h 511"/>
                <a:gd name="T18" fmla="*/ 449263 w 567"/>
                <a:gd name="T19" fmla="*/ 630237 h 511"/>
                <a:gd name="T20" fmla="*/ 539750 w 567"/>
                <a:gd name="T21" fmla="*/ 630237 h 511"/>
                <a:gd name="T22" fmla="*/ 539750 w 567"/>
                <a:gd name="T23" fmla="*/ 720725 h 511"/>
                <a:gd name="T24" fmla="*/ 719138 w 567"/>
                <a:gd name="T25" fmla="*/ 720725 h 511"/>
                <a:gd name="T26" fmla="*/ 719138 w 567"/>
                <a:gd name="T27" fmla="*/ 811212 h 511"/>
                <a:gd name="T28" fmla="*/ 809625 w 567"/>
                <a:gd name="T29" fmla="*/ 811212 h 511"/>
                <a:gd name="T30" fmla="*/ 809625 w 567"/>
                <a:gd name="T31" fmla="*/ 630237 h 511"/>
                <a:gd name="T32" fmla="*/ 900113 w 567"/>
                <a:gd name="T33" fmla="*/ 630237 h 511"/>
                <a:gd name="T34" fmla="*/ 900113 w 567"/>
                <a:gd name="T35" fmla="*/ 450850 h 511"/>
                <a:gd name="T36" fmla="*/ 809625 w 567"/>
                <a:gd name="T37" fmla="*/ 450850 h 511"/>
                <a:gd name="T38" fmla="*/ 809625 w 567"/>
                <a:gd name="T39" fmla="*/ 0 h 511"/>
                <a:gd name="T40" fmla="*/ 719138 w 567"/>
                <a:gd name="T41" fmla="*/ 0 h 511"/>
                <a:gd name="T42" fmla="*/ 719138 w 567"/>
                <a:gd name="T43" fmla="*/ 90487 h 511"/>
                <a:gd name="T44" fmla="*/ 628650 w 567"/>
                <a:gd name="T45" fmla="*/ 90487 h 511"/>
                <a:gd name="T46" fmla="*/ 628650 w 567"/>
                <a:gd name="T47" fmla="*/ 180975 h 511"/>
                <a:gd name="T48" fmla="*/ 719138 w 567"/>
                <a:gd name="T49" fmla="*/ 180975 h 511"/>
                <a:gd name="T50" fmla="*/ 719138 w 567"/>
                <a:gd name="T51" fmla="*/ 360362 h 511"/>
                <a:gd name="T52" fmla="*/ 628650 w 567"/>
                <a:gd name="T53" fmla="*/ 360362 h 511"/>
                <a:gd name="T54" fmla="*/ 628650 w 567"/>
                <a:gd name="T55" fmla="*/ 450850 h 511"/>
                <a:gd name="T56" fmla="*/ 269875 w 567"/>
                <a:gd name="T57" fmla="*/ 450850 h 511"/>
                <a:gd name="T58" fmla="*/ 269875 w 567"/>
                <a:gd name="T59" fmla="*/ 541337 h 511"/>
                <a:gd name="T60" fmla="*/ 179388 w 567"/>
                <a:gd name="T61" fmla="*/ 541337 h 511"/>
                <a:gd name="T62" fmla="*/ 179388 w 567"/>
                <a:gd name="T63" fmla="*/ 360362 h 511"/>
                <a:gd name="T64" fmla="*/ 88900 w 567"/>
                <a:gd name="T65" fmla="*/ 360362 h 51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67" h="511">
                  <a:moveTo>
                    <a:pt x="56" y="227"/>
                  </a:moveTo>
                  <a:lnTo>
                    <a:pt x="56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511"/>
                  </a:lnTo>
                  <a:lnTo>
                    <a:pt x="510" y="511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396" y="227"/>
                  </a:lnTo>
                  <a:lnTo>
                    <a:pt x="396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56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8" name="Freeform 988"/>
            <p:cNvSpPr>
              <a:spLocks/>
            </p:cNvSpPr>
            <p:nvPr/>
          </p:nvSpPr>
          <p:spPr bwMode="auto">
            <a:xfrm>
              <a:off x="5500688" y="4800600"/>
              <a:ext cx="179387" cy="269875"/>
            </a:xfrm>
            <a:custGeom>
              <a:avLst/>
              <a:gdLst>
                <a:gd name="T0" fmla="*/ 0 w 113"/>
                <a:gd name="T1" fmla="*/ 269875 h 170"/>
                <a:gd name="T2" fmla="*/ 0 w 113"/>
                <a:gd name="T3" fmla="*/ 0 h 170"/>
                <a:gd name="T4" fmla="*/ 90487 w 113"/>
                <a:gd name="T5" fmla="*/ 0 h 170"/>
                <a:gd name="T6" fmla="*/ 90487 w 113"/>
                <a:gd name="T7" fmla="*/ 90488 h 170"/>
                <a:gd name="T8" fmla="*/ 179387 w 113"/>
                <a:gd name="T9" fmla="*/ 90488 h 170"/>
                <a:gd name="T10" fmla="*/ 179387 w 113"/>
                <a:gd name="T11" fmla="*/ 269875 h 170"/>
                <a:gd name="T12" fmla="*/ 0 w 113"/>
                <a:gd name="T13" fmla="*/ 269875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70">
                  <a:moveTo>
                    <a:pt x="0" y="170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9" name="Freeform 989"/>
            <p:cNvSpPr>
              <a:spLocks/>
            </p:cNvSpPr>
            <p:nvPr/>
          </p:nvSpPr>
          <p:spPr bwMode="auto">
            <a:xfrm>
              <a:off x="5591175" y="4710113"/>
              <a:ext cx="449263" cy="360362"/>
            </a:xfrm>
            <a:custGeom>
              <a:avLst/>
              <a:gdLst>
                <a:gd name="T0" fmla="*/ 0 w 283"/>
                <a:gd name="T1" fmla="*/ 180975 h 227"/>
                <a:gd name="T2" fmla="*/ 0 w 283"/>
                <a:gd name="T3" fmla="*/ 0 h 227"/>
                <a:gd name="T4" fmla="*/ 358775 w 283"/>
                <a:gd name="T5" fmla="*/ 0 h 227"/>
                <a:gd name="T6" fmla="*/ 358775 w 283"/>
                <a:gd name="T7" fmla="*/ 180975 h 227"/>
                <a:gd name="T8" fmla="*/ 449263 w 283"/>
                <a:gd name="T9" fmla="*/ 180975 h 227"/>
                <a:gd name="T10" fmla="*/ 449263 w 283"/>
                <a:gd name="T11" fmla="*/ 269875 h 227"/>
                <a:gd name="T12" fmla="*/ 269875 w 283"/>
                <a:gd name="T13" fmla="*/ 269875 h 227"/>
                <a:gd name="T14" fmla="*/ 269875 w 283"/>
                <a:gd name="T15" fmla="*/ 360362 h 227"/>
                <a:gd name="T16" fmla="*/ 88900 w 283"/>
                <a:gd name="T17" fmla="*/ 360362 h 227"/>
                <a:gd name="T18" fmla="*/ 88900 w 283"/>
                <a:gd name="T19" fmla="*/ 180975 h 227"/>
                <a:gd name="T20" fmla="*/ 0 w 283"/>
                <a:gd name="T21" fmla="*/ 180975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3" h="227">
                  <a:moveTo>
                    <a:pt x="0" y="114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0" name="Freeform 991"/>
            <p:cNvSpPr>
              <a:spLocks/>
            </p:cNvSpPr>
            <p:nvPr/>
          </p:nvSpPr>
          <p:spPr bwMode="auto">
            <a:xfrm>
              <a:off x="7751763" y="4170363"/>
              <a:ext cx="719137" cy="630237"/>
            </a:xfrm>
            <a:custGeom>
              <a:avLst/>
              <a:gdLst>
                <a:gd name="T0" fmla="*/ 539750 w 453"/>
                <a:gd name="T1" fmla="*/ 0 h 397"/>
                <a:gd name="T2" fmla="*/ 449262 w 453"/>
                <a:gd name="T3" fmla="*/ 0 h 397"/>
                <a:gd name="T4" fmla="*/ 449262 w 453"/>
                <a:gd name="T5" fmla="*/ 90487 h 397"/>
                <a:gd name="T6" fmla="*/ 179387 w 453"/>
                <a:gd name="T7" fmla="*/ 90487 h 397"/>
                <a:gd name="T8" fmla="*/ 179387 w 453"/>
                <a:gd name="T9" fmla="*/ 179387 h 397"/>
                <a:gd name="T10" fmla="*/ 88900 w 453"/>
                <a:gd name="T11" fmla="*/ 179387 h 397"/>
                <a:gd name="T12" fmla="*/ 88900 w 453"/>
                <a:gd name="T13" fmla="*/ 269875 h 397"/>
                <a:gd name="T14" fmla="*/ 0 w 453"/>
                <a:gd name="T15" fmla="*/ 269875 h 397"/>
                <a:gd name="T16" fmla="*/ 0 w 453"/>
                <a:gd name="T17" fmla="*/ 360362 h 397"/>
                <a:gd name="T18" fmla="*/ 88900 w 453"/>
                <a:gd name="T19" fmla="*/ 360362 h 397"/>
                <a:gd name="T20" fmla="*/ 88900 w 453"/>
                <a:gd name="T21" fmla="*/ 450850 h 397"/>
                <a:gd name="T22" fmla="*/ 179387 w 453"/>
                <a:gd name="T23" fmla="*/ 450850 h 397"/>
                <a:gd name="T24" fmla="*/ 179387 w 453"/>
                <a:gd name="T25" fmla="*/ 539750 h 397"/>
                <a:gd name="T26" fmla="*/ 269875 w 453"/>
                <a:gd name="T27" fmla="*/ 539750 h 397"/>
                <a:gd name="T28" fmla="*/ 269875 w 453"/>
                <a:gd name="T29" fmla="*/ 630237 h 397"/>
                <a:gd name="T30" fmla="*/ 449262 w 453"/>
                <a:gd name="T31" fmla="*/ 630237 h 397"/>
                <a:gd name="T32" fmla="*/ 449262 w 453"/>
                <a:gd name="T33" fmla="*/ 539750 h 397"/>
                <a:gd name="T34" fmla="*/ 719137 w 453"/>
                <a:gd name="T35" fmla="*/ 539750 h 397"/>
                <a:gd name="T36" fmla="*/ 719137 w 453"/>
                <a:gd name="T37" fmla="*/ 360362 h 397"/>
                <a:gd name="T38" fmla="*/ 628650 w 453"/>
                <a:gd name="T39" fmla="*/ 360362 h 397"/>
                <a:gd name="T40" fmla="*/ 628650 w 453"/>
                <a:gd name="T41" fmla="*/ 269875 h 397"/>
                <a:gd name="T42" fmla="*/ 539750 w 453"/>
                <a:gd name="T43" fmla="*/ 269875 h 397"/>
                <a:gd name="T44" fmla="*/ 539750 w 453"/>
                <a:gd name="T45" fmla="*/ 0 h 39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53" h="397">
                  <a:moveTo>
                    <a:pt x="340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396" y="227"/>
                  </a:lnTo>
                  <a:lnTo>
                    <a:pt x="396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1" name="Freeform 992"/>
            <p:cNvSpPr>
              <a:spLocks/>
            </p:cNvSpPr>
            <p:nvPr/>
          </p:nvSpPr>
          <p:spPr bwMode="auto">
            <a:xfrm>
              <a:off x="7300913" y="4440238"/>
              <a:ext cx="720725" cy="630237"/>
            </a:xfrm>
            <a:custGeom>
              <a:avLst/>
              <a:gdLst>
                <a:gd name="T0" fmla="*/ 450850 w 454"/>
                <a:gd name="T1" fmla="*/ 0 h 397"/>
                <a:gd name="T2" fmla="*/ 179388 w 454"/>
                <a:gd name="T3" fmla="*/ 0 h 397"/>
                <a:gd name="T4" fmla="*/ 179388 w 454"/>
                <a:gd name="T5" fmla="*/ 90487 h 397"/>
                <a:gd name="T6" fmla="*/ 90488 w 454"/>
                <a:gd name="T7" fmla="*/ 90487 h 397"/>
                <a:gd name="T8" fmla="*/ 90488 w 454"/>
                <a:gd name="T9" fmla="*/ 180975 h 397"/>
                <a:gd name="T10" fmla="*/ 0 w 454"/>
                <a:gd name="T11" fmla="*/ 180975 h 397"/>
                <a:gd name="T12" fmla="*/ 0 w 454"/>
                <a:gd name="T13" fmla="*/ 450850 h 397"/>
                <a:gd name="T14" fmla="*/ 360363 w 454"/>
                <a:gd name="T15" fmla="*/ 450850 h 397"/>
                <a:gd name="T16" fmla="*/ 360363 w 454"/>
                <a:gd name="T17" fmla="*/ 539750 h 397"/>
                <a:gd name="T18" fmla="*/ 269875 w 454"/>
                <a:gd name="T19" fmla="*/ 539750 h 397"/>
                <a:gd name="T20" fmla="*/ 269875 w 454"/>
                <a:gd name="T21" fmla="*/ 630237 h 397"/>
                <a:gd name="T22" fmla="*/ 450850 w 454"/>
                <a:gd name="T23" fmla="*/ 630237 h 397"/>
                <a:gd name="T24" fmla="*/ 450850 w 454"/>
                <a:gd name="T25" fmla="*/ 539750 h 397"/>
                <a:gd name="T26" fmla="*/ 539750 w 454"/>
                <a:gd name="T27" fmla="*/ 539750 h 397"/>
                <a:gd name="T28" fmla="*/ 539750 w 454"/>
                <a:gd name="T29" fmla="*/ 360362 h 397"/>
                <a:gd name="T30" fmla="*/ 720725 w 454"/>
                <a:gd name="T31" fmla="*/ 360362 h 397"/>
                <a:gd name="T32" fmla="*/ 720725 w 454"/>
                <a:gd name="T33" fmla="*/ 269875 h 397"/>
                <a:gd name="T34" fmla="*/ 630238 w 454"/>
                <a:gd name="T35" fmla="*/ 269875 h 397"/>
                <a:gd name="T36" fmla="*/ 630238 w 454"/>
                <a:gd name="T37" fmla="*/ 180975 h 397"/>
                <a:gd name="T38" fmla="*/ 539750 w 454"/>
                <a:gd name="T39" fmla="*/ 180975 h 397"/>
                <a:gd name="T40" fmla="*/ 539750 w 454"/>
                <a:gd name="T41" fmla="*/ 90487 h 397"/>
                <a:gd name="T42" fmla="*/ 450850 w 454"/>
                <a:gd name="T43" fmla="*/ 90487 h 397"/>
                <a:gd name="T44" fmla="*/ 450850 w 454"/>
                <a:gd name="T45" fmla="*/ 0 h 39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54" h="397">
                  <a:moveTo>
                    <a:pt x="284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2" name="Freeform 993"/>
            <p:cNvSpPr>
              <a:spLocks/>
            </p:cNvSpPr>
            <p:nvPr/>
          </p:nvSpPr>
          <p:spPr bwMode="auto">
            <a:xfrm>
              <a:off x="7570788" y="4079875"/>
              <a:ext cx="269875" cy="360363"/>
            </a:xfrm>
            <a:custGeom>
              <a:avLst/>
              <a:gdLst>
                <a:gd name="T0" fmla="*/ 269875 w 170"/>
                <a:gd name="T1" fmla="*/ 269875 h 227"/>
                <a:gd name="T2" fmla="*/ 269875 w 170"/>
                <a:gd name="T3" fmla="*/ 0 h 227"/>
                <a:gd name="T4" fmla="*/ 180975 w 170"/>
                <a:gd name="T5" fmla="*/ 0 h 227"/>
                <a:gd name="T6" fmla="*/ 180975 w 170"/>
                <a:gd name="T7" fmla="*/ 90488 h 227"/>
                <a:gd name="T8" fmla="*/ 0 w 170"/>
                <a:gd name="T9" fmla="*/ 90488 h 227"/>
                <a:gd name="T10" fmla="*/ 0 w 170"/>
                <a:gd name="T11" fmla="*/ 360363 h 227"/>
                <a:gd name="T12" fmla="*/ 269875 w 170"/>
                <a:gd name="T13" fmla="*/ 360363 h 227"/>
                <a:gd name="T14" fmla="*/ 269875 w 170"/>
                <a:gd name="T15" fmla="*/ 269875 h 2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0" h="227">
                  <a:moveTo>
                    <a:pt x="170" y="170"/>
                  </a:move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3" name="Freeform 994"/>
            <p:cNvSpPr>
              <a:spLocks/>
            </p:cNvSpPr>
            <p:nvPr/>
          </p:nvSpPr>
          <p:spPr bwMode="auto">
            <a:xfrm>
              <a:off x="8921750" y="3810000"/>
              <a:ext cx="358775" cy="630238"/>
            </a:xfrm>
            <a:custGeom>
              <a:avLst/>
              <a:gdLst>
                <a:gd name="T0" fmla="*/ 88900 w 226"/>
                <a:gd name="T1" fmla="*/ 0 h 397"/>
                <a:gd name="T2" fmla="*/ 88900 w 226"/>
                <a:gd name="T3" fmla="*/ 180975 h 397"/>
                <a:gd name="T4" fmla="*/ 0 w 226"/>
                <a:gd name="T5" fmla="*/ 180975 h 397"/>
                <a:gd name="T6" fmla="*/ 0 w 226"/>
                <a:gd name="T7" fmla="*/ 630238 h 397"/>
                <a:gd name="T8" fmla="*/ 269875 w 226"/>
                <a:gd name="T9" fmla="*/ 630238 h 397"/>
                <a:gd name="T10" fmla="*/ 269875 w 226"/>
                <a:gd name="T11" fmla="*/ 539750 h 397"/>
                <a:gd name="T12" fmla="*/ 358775 w 226"/>
                <a:gd name="T13" fmla="*/ 539750 h 397"/>
                <a:gd name="T14" fmla="*/ 358775 w 226"/>
                <a:gd name="T15" fmla="*/ 269875 h 397"/>
                <a:gd name="T16" fmla="*/ 269875 w 226"/>
                <a:gd name="T17" fmla="*/ 269875 h 397"/>
                <a:gd name="T18" fmla="*/ 269875 w 226"/>
                <a:gd name="T19" fmla="*/ 180975 h 397"/>
                <a:gd name="T20" fmla="*/ 179388 w 226"/>
                <a:gd name="T21" fmla="*/ 180975 h 397"/>
                <a:gd name="T22" fmla="*/ 179388 w 226"/>
                <a:gd name="T23" fmla="*/ 0 h 397"/>
                <a:gd name="T24" fmla="*/ 88900 w 226"/>
                <a:gd name="T25" fmla="*/ 0 h 3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" h="397">
                  <a:moveTo>
                    <a:pt x="56" y="0"/>
                  </a:moveTo>
                  <a:lnTo>
                    <a:pt x="56" y="114"/>
                  </a:lnTo>
                  <a:lnTo>
                    <a:pt x="0" y="114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4" name="Freeform 995"/>
            <p:cNvSpPr>
              <a:spLocks/>
            </p:cNvSpPr>
            <p:nvPr/>
          </p:nvSpPr>
          <p:spPr bwMode="auto">
            <a:xfrm>
              <a:off x="8470900" y="4260850"/>
              <a:ext cx="630238" cy="719138"/>
            </a:xfrm>
            <a:custGeom>
              <a:avLst/>
              <a:gdLst>
                <a:gd name="T0" fmla="*/ 0 w 397"/>
                <a:gd name="T1" fmla="*/ 179388 h 453"/>
                <a:gd name="T2" fmla="*/ 0 w 397"/>
                <a:gd name="T3" fmla="*/ 630238 h 453"/>
                <a:gd name="T4" fmla="*/ 180975 w 397"/>
                <a:gd name="T5" fmla="*/ 630238 h 453"/>
                <a:gd name="T6" fmla="*/ 180975 w 397"/>
                <a:gd name="T7" fmla="*/ 719138 h 453"/>
                <a:gd name="T8" fmla="*/ 539750 w 397"/>
                <a:gd name="T9" fmla="*/ 719138 h 453"/>
                <a:gd name="T10" fmla="*/ 539750 w 397"/>
                <a:gd name="T11" fmla="*/ 539750 h 453"/>
                <a:gd name="T12" fmla="*/ 630238 w 397"/>
                <a:gd name="T13" fmla="*/ 539750 h 453"/>
                <a:gd name="T14" fmla="*/ 630238 w 397"/>
                <a:gd name="T15" fmla="*/ 449263 h 453"/>
                <a:gd name="T16" fmla="*/ 539750 w 397"/>
                <a:gd name="T17" fmla="*/ 449263 h 453"/>
                <a:gd name="T18" fmla="*/ 539750 w 397"/>
                <a:gd name="T19" fmla="*/ 179388 h 453"/>
                <a:gd name="T20" fmla="*/ 450850 w 397"/>
                <a:gd name="T21" fmla="*/ 179388 h 453"/>
                <a:gd name="T22" fmla="*/ 450850 w 397"/>
                <a:gd name="T23" fmla="*/ 88900 h 453"/>
                <a:gd name="T24" fmla="*/ 360363 w 397"/>
                <a:gd name="T25" fmla="*/ 88900 h 453"/>
                <a:gd name="T26" fmla="*/ 360363 w 397"/>
                <a:gd name="T27" fmla="*/ 0 h 453"/>
                <a:gd name="T28" fmla="*/ 180975 w 397"/>
                <a:gd name="T29" fmla="*/ 0 h 453"/>
                <a:gd name="T30" fmla="*/ 180975 w 397"/>
                <a:gd name="T31" fmla="*/ 88900 h 453"/>
                <a:gd name="T32" fmla="*/ 90488 w 397"/>
                <a:gd name="T33" fmla="*/ 88900 h 453"/>
                <a:gd name="T34" fmla="*/ 90488 w 397"/>
                <a:gd name="T35" fmla="*/ 179388 h 453"/>
                <a:gd name="T36" fmla="*/ 0 w 397"/>
                <a:gd name="T37" fmla="*/ 179388 h 4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7" h="453">
                  <a:moveTo>
                    <a:pt x="0" y="113"/>
                  </a:move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5" name="Freeform 997"/>
            <p:cNvSpPr>
              <a:spLocks/>
            </p:cNvSpPr>
            <p:nvPr/>
          </p:nvSpPr>
          <p:spPr bwMode="auto">
            <a:xfrm>
              <a:off x="8831263" y="5610225"/>
              <a:ext cx="539750" cy="450850"/>
            </a:xfrm>
            <a:custGeom>
              <a:avLst/>
              <a:gdLst>
                <a:gd name="T0" fmla="*/ 539750 w 340"/>
                <a:gd name="T1" fmla="*/ 450850 h 284"/>
                <a:gd name="T2" fmla="*/ 269875 w 340"/>
                <a:gd name="T3" fmla="*/ 450850 h 284"/>
                <a:gd name="T4" fmla="*/ 269875 w 340"/>
                <a:gd name="T5" fmla="*/ 360363 h 284"/>
                <a:gd name="T6" fmla="*/ 90488 w 340"/>
                <a:gd name="T7" fmla="*/ 360363 h 284"/>
                <a:gd name="T8" fmla="*/ 90488 w 340"/>
                <a:gd name="T9" fmla="*/ 269875 h 284"/>
                <a:gd name="T10" fmla="*/ 0 w 340"/>
                <a:gd name="T11" fmla="*/ 269875 h 284"/>
                <a:gd name="T12" fmla="*/ 0 w 340"/>
                <a:gd name="T13" fmla="*/ 0 h 284"/>
                <a:gd name="T14" fmla="*/ 179388 w 340"/>
                <a:gd name="T15" fmla="*/ 0 h 284"/>
                <a:gd name="T16" fmla="*/ 179388 w 340"/>
                <a:gd name="T17" fmla="*/ 180975 h 284"/>
                <a:gd name="T18" fmla="*/ 269875 w 340"/>
                <a:gd name="T19" fmla="*/ 180975 h 284"/>
                <a:gd name="T20" fmla="*/ 269875 w 340"/>
                <a:gd name="T21" fmla="*/ 269875 h 284"/>
                <a:gd name="T22" fmla="*/ 449263 w 340"/>
                <a:gd name="T23" fmla="*/ 269875 h 284"/>
                <a:gd name="T24" fmla="*/ 449263 w 340"/>
                <a:gd name="T25" fmla="*/ 360363 h 284"/>
                <a:gd name="T26" fmla="*/ 539750 w 340"/>
                <a:gd name="T27" fmla="*/ 360363 h 284"/>
                <a:gd name="T28" fmla="*/ 539750 w 340"/>
                <a:gd name="T29" fmla="*/ 450850 h 2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0" h="284">
                  <a:moveTo>
                    <a:pt x="340" y="284"/>
                  </a:moveTo>
                  <a:lnTo>
                    <a:pt x="170" y="284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6" name="Freeform 998"/>
            <p:cNvSpPr>
              <a:spLocks/>
            </p:cNvSpPr>
            <p:nvPr/>
          </p:nvSpPr>
          <p:spPr bwMode="auto">
            <a:xfrm>
              <a:off x="9101138" y="5160963"/>
              <a:ext cx="720725" cy="809625"/>
            </a:xfrm>
            <a:custGeom>
              <a:avLst/>
              <a:gdLst>
                <a:gd name="T0" fmla="*/ 179388 w 454"/>
                <a:gd name="T1" fmla="*/ 0 h 510"/>
                <a:gd name="T2" fmla="*/ 179388 w 454"/>
                <a:gd name="T3" fmla="*/ 90488 h 510"/>
                <a:gd name="T4" fmla="*/ 269875 w 454"/>
                <a:gd name="T5" fmla="*/ 90488 h 510"/>
                <a:gd name="T6" fmla="*/ 269875 w 454"/>
                <a:gd name="T7" fmla="*/ 269875 h 510"/>
                <a:gd name="T8" fmla="*/ 179388 w 454"/>
                <a:gd name="T9" fmla="*/ 269875 h 510"/>
                <a:gd name="T10" fmla="*/ 179388 w 454"/>
                <a:gd name="T11" fmla="*/ 360363 h 510"/>
                <a:gd name="T12" fmla="*/ 90488 w 454"/>
                <a:gd name="T13" fmla="*/ 360363 h 510"/>
                <a:gd name="T14" fmla="*/ 90488 w 454"/>
                <a:gd name="T15" fmla="*/ 539750 h 510"/>
                <a:gd name="T16" fmla="*/ 0 w 454"/>
                <a:gd name="T17" fmla="*/ 539750 h 510"/>
                <a:gd name="T18" fmla="*/ 0 w 454"/>
                <a:gd name="T19" fmla="*/ 719138 h 510"/>
                <a:gd name="T20" fmla="*/ 269875 w 454"/>
                <a:gd name="T21" fmla="*/ 719138 h 510"/>
                <a:gd name="T22" fmla="*/ 269875 w 454"/>
                <a:gd name="T23" fmla="*/ 630238 h 510"/>
                <a:gd name="T24" fmla="*/ 539750 w 454"/>
                <a:gd name="T25" fmla="*/ 630238 h 510"/>
                <a:gd name="T26" fmla="*/ 539750 w 454"/>
                <a:gd name="T27" fmla="*/ 809625 h 510"/>
                <a:gd name="T28" fmla="*/ 720725 w 454"/>
                <a:gd name="T29" fmla="*/ 809625 h 510"/>
                <a:gd name="T30" fmla="*/ 720725 w 454"/>
                <a:gd name="T31" fmla="*/ 719138 h 510"/>
                <a:gd name="T32" fmla="*/ 630238 w 454"/>
                <a:gd name="T33" fmla="*/ 719138 h 510"/>
                <a:gd name="T34" fmla="*/ 630238 w 454"/>
                <a:gd name="T35" fmla="*/ 360363 h 510"/>
                <a:gd name="T36" fmla="*/ 539750 w 454"/>
                <a:gd name="T37" fmla="*/ 360363 h 510"/>
                <a:gd name="T38" fmla="*/ 539750 w 454"/>
                <a:gd name="T39" fmla="*/ 90488 h 510"/>
                <a:gd name="T40" fmla="*/ 450850 w 454"/>
                <a:gd name="T41" fmla="*/ 90488 h 510"/>
                <a:gd name="T42" fmla="*/ 450850 w 454"/>
                <a:gd name="T43" fmla="*/ 0 h 510"/>
                <a:gd name="T44" fmla="*/ 179388 w 454"/>
                <a:gd name="T45" fmla="*/ 0 h 5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54" h="510">
                  <a:moveTo>
                    <a:pt x="113" y="0"/>
                  </a:moveTo>
                  <a:lnTo>
                    <a:pt x="113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7" name="Freeform 999"/>
            <p:cNvSpPr>
              <a:spLocks/>
            </p:cNvSpPr>
            <p:nvPr/>
          </p:nvSpPr>
          <p:spPr bwMode="auto">
            <a:xfrm>
              <a:off x="10091738" y="4979988"/>
              <a:ext cx="900112" cy="541337"/>
            </a:xfrm>
            <a:custGeom>
              <a:avLst/>
              <a:gdLst>
                <a:gd name="T0" fmla="*/ 539750 w 567"/>
                <a:gd name="T1" fmla="*/ 0 h 341"/>
                <a:gd name="T2" fmla="*/ 719137 w 567"/>
                <a:gd name="T3" fmla="*/ 0 h 341"/>
                <a:gd name="T4" fmla="*/ 719137 w 567"/>
                <a:gd name="T5" fmla="*/ 90487 h 341"/>
                <a:gd name="T6" fmla="*/ 900112 w 567"/>
                <a:gd name="T7" fmla="*/ 90487 h 341"/>
                <a:gd name="T8" fmla="*/ 900112 w 567"/>
                <a:gd name="T9" fmla="*/ 180975 h 341"/>
                <a:gd name="T10" fmla="*/ 719137 w 567"/>
                <a:gd name="T11" fmla="*/ 180975 h 341"/>
                <a:gd name="T12" fmla="*/ 719137 w 567"/>
                <a:gd name="T13" fmla="*/ 271462 h 341"/>
                <a:gd name="T14" fmla="*/ 630237 w 567"/>
                <a:gd name="T15" fmla="*/ 271462 h 341"/>
                <a:gd name="T16" fmla="*/ 630237 w 567"/>
                <a:gd name="T17" fmla="*/ 360362 h 341"/>
                <a:gd name="T18" fmla="*/ 539750 w 567"/>
                <a:gd name="T19" fmla="*/ 360362 h 341"/>
                <a:gd name="T20" fmla="*/ 539750 w 567"/>
                <a:gd name="T21" fmla="*/ 450850 h 341"/>
                <a:gd name="T22" fmla="*/ 449262 w 567"/>
                <a:gd name="T23" fmla="*/ 450850 h 341"/>
                <a:gd name="T24" fmla="*/ 449262 w 567"/>
                <a:gd name="T25" fmla="*/ 541337 h 341"/>
                <a:gd name="T26" fmla="*/ 179387 w 567"/>
                <a:gd name="T27" fmla="*/ 541337 h 341"/>
                <a:gd name="T28" fmla="*/ 179387 w 567"/>
                <a:gd name="T29" fmla="*/ 360362 h 341"/>
                <a:gd name="T30" fmla="*/ 0 w 567"/>
                <a:gd name="T31" fmla="*/ 360362 h 341"/>
                <a:gd name="T32" fmla="*/ 0 w 567"/>
                <a:gd name="T33" fmla="*/ 180975 h 341"/>
                <a:gd name="T34" fmla="*/ 269875 w 567"/>
                <a:gd name="T35" fmla="*/ 180975 h 341"/>
                <a:gd name="T36" fmla="*/ 269875 w 567"/>
                <a:gd name="T37" fmla="*/ 271462 h 341"/>
                <a:gd name="T38" fmla="*/ 449262 w 567"/>
                <a:gd name="T39" fmla="*/ 271462 h 341"/>
                <a:gd name="T40" fmla="*/ 449262 w 567"/>
                <a:gd name="T41" fmla="*/ 90487 h 341"/>
                <a:gd name="T42" fmla="*/ 539750 w 567"/>
                <a:gd name="T43" fmla="*/ 90487 h 341"/>
                <a:gd name="T44" fmla="*/ 539750 w 567"/>
                <a:gd name="T45" fmla="*/ 0 h 34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67" h="341">
                  <a:moveTo>
                    <a:pt x="340" y="0"/>
                  </a:moveTo>
                  <a:lnTo>
                    <a:pt x="453" y="0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171"/>
                  </a:lnTo>
                  <a:lnTo>
                    <a:pt x="397" y="171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283" y="171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8" name="Freeform 1000"/>
            <p:cNvSpPr>
              <a:spLocks/>
            </p:cNvSpPr>
            <p:nvPr/>
          </p:nvSpPr>
          <p:spPr bwMode="auto">
            <a:xfrm>
              <a:off x="9640888" y="5251450"/>
              <a:ext cx="630237" cy="628650"/>
            </a:xfrm>
            <a:custGeom>
              <a:avLst/>
              <a:gdLst>
                <a:gd name="T0" fmla="*/ 450850 w 397"/>
                <a:gd name="T1" fmla="*/ 0 h 396"/>
                <a:gd name="T2" fmla="*/ 0 w 397"/>
                <a:gd name="T3" fmla="*/ 0 h 396"/>
                <a:gd name="T4" fmla="*/ 0 w 397"/>
                <a:gd name="T5" fmla="*/ 269875 h 396"/>
                <a:gd name="T6" fmla="*/ 90487 w 397"/>
                <a:gd name="T7" fmla="*/ 269875 h 396"/>
                <a:gd name="T8" fmla="*/ 90487 w 397"/>
                <a:gd name="T9" fmla="*/ 628650 h 396"/>
                <a:gd name="T10" fmla="*/ 180975 w 397"/>
                <a:gd name="T11" fmla="*/ 628650 h 396"/>
                <a:gd name="T12" fmla="*/ 180975 w 397"/>
                <a:gd name="T13" fmla="*/ 449263 h 396"/>
                <a:gd name="T14" fmla="*/ 269875 w 397"/>
                <a:gd name="T15" fmla="*/ 449263 h 396"/>
                <a:gd name="T16" fmla="*/ 269875 w 397"/>
                <a:gd name="T17" fmla="*/ 358775 h 396"/>
                <a:gd name="T18" fmla="*/ 539750 w 397"/>
                <a:gd name="T19" fmla="*/ 358775 h 396"/>
                <a:gd name="T20" fmla="*/ 539750 w 397"/>
                <a:gd name="T21" fmla="*/ 269875 h 396"/>
                <a:gd name="T22" fmla="*/ 630237 w 397"/>
                <a:gd name="T23" fmla="*/ 269875 h 396"/>
                <a:gd name="T24" fmla="*/ 630237 w 397"/>
                <a:gd name="T25" fmla="*/ 88900 h 396"/>
                <a:gd name="T26" fmla="*/ 450850 w 397"/>
                <a:gd name="T27" fmla="*/ 88900 h 396"/>
                <a:gd name="T28" fmla="*/ 450850 w 397"/>
                <a:gd name="T29" fmla="*/ 0 h 3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7" h="396">
                  <a:moveTo>
                    <a:pt x="284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96"/>
                  </a:lnTo>
                  <a:lnTo>
                    <a:pt x="114" y="39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340" y="226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84" y="56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9" name="Freeform 1001"/>
            <p:cNvSpPr>
              <a:spLocks/>
            </p:cNvSpPr>
            <p:nvPr/>
          </p:nvSpPr>
          <p:spPr bwMode="auto">
            <a:xfrm>
              <a:off x="9191625" y="4530725"/>
              <a:ext cx="989013" cy="720725"/>
            </a:xfrm>
            <a:custGeom>
              <a:avLst/>
              <a:gdLst>
                <a:gd name="T0" fmla="*/ 88900 w 623"/>
                <a:gd name="T1" fmla="*/ 630238 h 454"/>
                <a:gd name="T2" fmla="*/ 88900 w 623"/>
                <a:gd name="T3" fmla="*/ 539750 h 454"/>
                <a:gd name="T4" fmla="*/ 0 w 623"/>
                <a:gd name="T5" fmla="*/ 539750 h 454"/>
                <a:gd name="T6" fmla="*/ 0 w 623"/>
                <a:gd name="T7" fmla="*/ 269875 h 454"/>
                <a:gd name="T8" fmla="*/ 88900 w 623"/>
                <a:gd name="T9" fmla="*/ 269875 h 454"/>
                <a:gd name="T10" fmla="*/ 88900 w 623"/>
                <a:gd name="T11" fmla="*/ 179388 h 454"/>
                <a:gd name="T12" fmla="*/ 269875 w 623"/>
                <a:gd name="T13" fmla="*/ 179388 h 454"/>
                <a:gd name="T14" fmla="*/ 269875 w 623"/>
                <a:gd name="T15" fmla="*/ 269875 h 454"/>
                <a:gd name="T16" fmla="*/ 539750 w 623"/>
                <a:gd name="T17" fmla="*/ 269875 h 454"/>
                <a:gd name="T18" fmla="*/ 539750 w 623"/>
                <a:gd name="T19" fmla="*/ 90488 h 454"/>
                <a:gd name="T20" fmla="*/ 719138 w 623"/>
                <a:gd name="T21" fmla="*/ 90488 h 454"/>
                <a:gd name="T22" fmla="*/ 719138 w 623"/>
                <a:gd name="T23" fmla="*/ 0 h 454"/>
                <a:gd name="T24" fmla="*/ 900113 w 623"/>
                <a:gd name="T25" fmla="*/ 0 h 454"/>
                <a:gd name="T26" fmla="*/ 900113 w 623"/>
                <a:gd name="T27" fmla="*/ 449263 h 454"/>
                <a:gd name="T28" fmla="*/ 989013 w 623"/>
                <a:gd name="T29" fmla="*/ 449263 h 454"/>
                <a:gd name="T30" fmla="*/ 989013 w 623"/>
                <a:gd name="T31" fmla="*/ 630238 h 454"/>
                <a:gd name="T32" fmla="*/ 900113 w 623"/>
                <a:gd name="T33" fmla="*/ 630238 h 454"/>
                <a:gd name="T34" fmla="*/ 900113 w 623"/>
                <a:gd name="T35" fmla="*/ 720725 h 454"/>
                <a:gd name="T36" fmla="*/ 360363 w 623"/>
                <a:gd name="T37" fmla="*/ 720725 h 454"/>
                <a:gd name="T38" fmla="*/ 360363 w 623"/>
                <a:gd name="T39" fmla="*/ 630238 h 454"/>
                <a:gd name="T40" fmla="*/ 88900 w 623"/>
                <a:gd name="T41" fmla="*/ 630238 h 4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23" h="454">
                  <a:moveTo>
                    <a:pt x="56" y="397"/>
                  </a:moveTo>
                  <a:lnTo>
                    <a:pt x="56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283"/>
                  </a:lnTo>
                  <a:lnTo>
                    <a:pt x="623" y="283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56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0" name="Freeform 1002"/>
            <p:cNvSpPr>
              <a:spLocks/>
            </p:cNvSpPr>
            <p:nvPr/>
          </p:nvSpPr>
          <p:spPr bwMode="auto">
            <a:xfrm>
              <a:off x="9280525" y="3810000"/>
              <a:ext cx="720725" cy="720725"/>
            </a:xfrm>
            <a:custGeom>
              <a:avLst/>
              <a:gdLst>
                <a:gd name="T0" fmla="*/ 0 w 454"/>
                <a:gd name="T1" fmla="*/ 360363 h 454"/>
                <a:gd name="T2" fmla="*/ 90488 w 454"/>
                <a:gd name="T3" fmla="*/ 360363 h 454"/>
                <a:gd name="T4" fmla="*/ 90488 w 454"/>
                <a:gd name="T5" fmla="*/ 269875 h 454"/>
                <a:gd name="T6" fmla="*/ 180975 w 454"/>
                <a:gd name="T7" fmla="*/ 269875 h 454"/>
                <a:gd name="T8" fmla="*/ 180975 w 454"/>
                <a:gd name="T9" fmla="*/ 180975 h 454"/>
                <a:gd name="T10" fmla="*/ 271463 w 454"/>
                <a:gd name="T11" fmla="*/ 180975 h 454"/>
                <a:gd name="T12" fmla="*/ 271463 w 454"/>
                <a:gd name="T13" fmla="*/ 0 h 454"/>
                <a:gd name="T14" fmla="*/ 541338 w 454"/>
                <a:gd name="T15" fmla="*/ 0 h 454"/>
                <a:gd name="T16" fmla="*/ 541338 w 454"/>
                <a:gd name="T17" fmla="*/ 90488 h 454"/>
                <a:gd name="T18" fmla="*/ 630238 w 454"/>
                <a:gd name="T19" fmla="*/ 90488 h 454"/>
                <a:gd name="T20" fmla="*/ 630238 w 454"/>
                <a:gd name="T21" fmla="*/ 180975 h 454"/>
                <a:gd name="T22" fmla="*/ 541338 w 454"/>
                <a:gd name="T23" fmla="*/ 180975 h 454"/>
                <a:gd name="T24" fmla="*/ 541338 w 454"/>
                <a:gd name="T25" fmla="*/ 360363 h 454"/>
                <a:gd name="T26" fmla="*/ 630238 w 454"/>
                <a:gd name="T27" fmla="*/ 360363 h 454"/>
                <a:gd name="T28" fmla="*/ 630238 w 454"/>
                <a:gd name="T29" fmla="*/ 539750 h 454"/>
                <a:gd name="T30" fmla="*/ 720725 w 454"/>
                <a:gd name="T31" fmla="*/ 539750 h 454"/>
                <a:gd name="T32" fmla="*/ 720725 w 454"/>
                <a:gd name="T33" fmla="*/ 720725 h 454"/>
                <a:gd name="T34" fmla="*/ 541338 w 454"/>
                <a:gd name="T35" fmla="*/ 720725 h 454"/>
                <a:gd name="T36" fmla="*/ 541338 w 454"/>
                <a:gd name="T37" fmla="*/ 630238 h 454"/>
                <a:gd name="T38" fmla="*/ 360363 w 454"/>
                <a:gd name="T39" fmla="*/ 630238 h 454"/>
                <a:gd name="T40" fmla="*/ 360363 w 454"/>
                <a:gd name="T41" fmla="*/ 539750 h 454"/>
                <a:gd name="T42" fmla="*/ 0 w 454"/>
                <a:gd name="T43" fmla="*/ 539750 h 454"/>
                <a:gd name="T44" fmla="*/ 0 w 454"/>
                <a:gd name="T45" fmla="*/ 360363 h 4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54" h="454">
                  <a:moveTo>
                    <a:pt x="0" y="227"/>
                  </a:move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171" y="114"/>
                  </a:lnTo>
                  <a:lnTo>
                    <a:pt x="171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1" y="114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1" name="Freeform 1003"/>
            <p:cNvSpPr>
              <a:spLocks/>
            </p:cNvSpPr>
            <p:nvPr/>
          </p:nvSpPr>
          <p:spPr bwMode="auto">
            <a:xfrm>
              <a:off x="9010650" y="4349750"/>
              <a:ext cx="900113" cy="450850"/>
            </a:xfrm>
            <a:custGeom>
              <a:avLst/>
              <a:gdLst>
                <a:gd name="T0" fmla="*/ 0 w 567"/>
                <a:gd name="T1" fmla="*/ 90488 h 284"/>
                <a:gd name="T2" fmla="*/ 0 w 567"/>
                <a:gd name="T3" fmla="*/ 180975 h 284"/>
                <a:gd name="T4" fmla="*/ 90488 w 567"/>
                <a:gd name="T5" fmla="*/ 180975 h 284"/>
                <a:gd name="T6" fmla="*/ 90488 w 567"/>
                <a:gd name="T7" fmla="*/ 271463 h 284"/>
                <a:gd name="T8" fmla="*/ 269875 w 567"/>
                <a:gd name="T9" fmla="*/ 271463 h 284"/>
                <a:gd name="T10" fmla="*/ 269875 w 567"/>
                <a:gd name="T11" fmla="*/ 360363 h 284"/>
                <a:gd name="T12" fmla="*/ 450850 w 567"/>
                <a:gd name="T13" fmla="*/ 360363 h 284"/>
                <a:gd name="T14" fmla="*/ 450850 w 567"/>
                <a:gd name="T15" fmla="*/ 450850 h 284"/>
                <a:gd name="T16" fmla="*/ 720725 w 567"/>
                <a:gd name="T17" fmla="*/ 450850 h 284"/>
                <a:gd name="T18" fmla="*/ 720725 w 567"/>
                <a:gd name="T19" fmla="*/ 271463 h 284"/>
                <a:gd name="T20" fmla="*/ 900113 w 567"/>
                <a:gd name="T21" fmla="*/ 271463 h 284"/>
                <a:gd name="T22" fmla="*/ 900113 w 567"/>
                <a:gd name="T23" fmla="*/ 180975 h 284"/>
                <a:gd name="T24" fmla="*/ 811213 w 567"/>
                <a:gd name="T25" fmla="*/ 180975 h 284"/>
                <a:gd name="T26" fmla="*/ 811213 w 567"/>
                <a:gd name="T27" fmla="*/ 90488 h 284"/>
                <a:gd name="T28" fmla="*/ 630238 w 567"/>
                <a:gd name="T29" fmla="*/ 90488 h 284"/>
                <a:gd name="T30" fmla="*/ 630238 w 567"/>
                <a:gd name="T31" fmla="*/ 0 h 284"/>
                <a:gd name="T32" fmla="*/ 180975 w 567"/>
                <a:gd name="T33" fmla="*/ 0 h 284"/>
                <a:gd name="T34" fmla="*/ 180975 w 567"/>
                <a:gd name="T35" fmla="*/ 90488 h 284"/>
                <a:gd name="T36" fmla="*/ 0 w 567"/>
                <a:gd name="T37" fmla="*/ 90488 h 2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67" h="284">
                  <a:moveTo>
                    <a:pt x="0" y="57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454" y="284"/>
                  </a:lnTo>
                  <a:lnTo>
                    <a:pt x="454" y="171"/>
                  </a:lnTo>
                  <a:lnTo>
                    <a:pt x="567" y="171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2" name="Freeform 1004"/>
            <p:cNvSpPr>
              <a:spLocks/>
            </p:cNvSpPr>
            <p:nvPr/>
          </p:nvSpPr>
          <p:spPr bwMode="auto">
            <a:xfrm>
              <a:off x="9640888" y="3090863"/>
              <a:ext cx="630237" cy="809625"/>
            </a:xfrm>
            <a:custGeom>
              <a:avLst/>
              <a:gdLst>
                <a:gd name="T0" fmla="*/ 269875 w 397"/>
                <a:gd name="T1" fmla="*/ 809625 h 510"/>
                <a:gd name="T2" fmla="*/ 269875 w 397"/>
                <a:gd name="T3" fmla="*/ 719138 h 510"/>
                <a:gd name="T4" fmla="*/ 360362 w 397"/>
                <a:gd name="T5" fmla="*/ 719138 h 510"/>
                <a:gd name="T6" fmla="*/ 360362 w 397"/>
                <a:gd name="T7" fmla="*/ 539750 h 510"/>
                <a:gd name="T8" fmla="*/ 450850 w 397"/>
                <a:gd name="T9" fmla="*/ 539750 h 510"/>
                <a:gd name="T10" fmla="*/ 450850 w 397"/>
                <a:gd name="T11" fmla="*/ 358775 h 510"/>
                <a:gd name="T12" fmla="*/ 539750 w 397"/>
                <a:gd name="T13" fmla="*/ 358775 h 510"/>
                <a:gd name="T14" fmla="*/ 539750 w 397"/>
                <a:gd name="T15" fmla="*/ 269875 h 510"/>
                <a:gd name="T16" fmla="*/ 630237 w 397"/>
                <a:gd name="T17" fmla="*/ 269875 h 510"/>
                <a:gd name="T18" fmla="*/ 630237 w 397"/>
                <a:gd name="T19" fmla="*/ 0 h 510"/>
                <a:gd name="T20" fmla="*/ 539750 w 397"/>
                <a:gd name="T21" fmla="*/ 0 h 510"/>
                <a:gd name="T22" fmla="*/ 539750 w 397"/>
                <a:gd name="T23" fmla="*/ 179388 h 510"/>
                <a:gd name="T24" fmla="*/ 360362 w 397"/>
                <a:gd name="T25" fmla="*/ 179388 h 510"/>
                <a:gd name="T26" fmla="*/ 360362 w 397"/>
                <a:gd name="T27" fmla="*/ 358775 h 510"/>
                <a:gd name="T28" fmla="*/ 269875 w 397"/>
                <a:gd name="T29" fmla="*/ 358775 h 510"/>
                <a:gd name="T30" fmla="*/ 269875 w 397"/>
                <a:gd name="T31" fmla="*/ 449263 h 510"/>
                <a:gd name="T32" fmla="*/ 180975 w 397"/>
                <a:gd name="T33" fmla="*/ 449263 h 510"/>
                <a:gd name="T34" fmla="*/ 180975 w 397"/>
                <a:gd name="T35" fmla="*/ 539750 h 510"/>
                <a:gd name="T36" fmla="*/ 90487 w 397"/>
                <a:gd name="T37" fmla="*/ 539750 h 510"/>
                <a:gd name="T38" fmla="*/ 90487 w 397"/>
                <a:gd name="T39" fmla="*/ 630238 h 510"/>
                <a:gd name="T40" fmla="*/ 0 w 397"/>
                <a:gd name="T41" fmla="*/ 630238 h 510"/>
                <a:gd name="T42" fmla="*/ 0 w 397"/>
                <a:gd name="T43" fmla="*/ 719138 h 510"/>
                <a:gd name="T44" fmla="*/ 180975 w 397"/>
                <a:gd name="T45" fmla="*/ 719138 h 510"/>
                <a:gd name="T46" fmla="*/ 180975 w 397"/>
                <a:gd name="T47" fmla="*/ 809625 h 510"/>
                <a:gd name="T48" fmla="*/ 269875 w 397"/>
                <a:gd name="T49" fmla="*/ 809625 h 5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97" h="510">
                  <a:moveTo>
                    <a:pt x="170" y="510"/>
                  </a:moveTo>
                  <a:lnTo>
                    <a:pt x="17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26"/>
                  </a:lnTo>
                  <a:lnTo>
                    <a:pt x="340" y="226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17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3" name="Freeform 1006"/>
            <p:cNvSpPr>
              <a:spLocks/>
            </p:cNvSpPr>
            <p:nvPr/>
          </p:nvSpPr>
          <p:spPr bwMode="auto">
            <a:xfrm>
              <a:off x="9101138" y="3000375"/>
              <a:ext cx="1169987" cy="1169988"/>
            </a:xfrm>
            <a:custGeom>
              <a:avLst/>
              <a:gdLst>
                <a:gd name="T0" fmla="*/ 0 w 737"/>
                <a:gd name="T1" fmla="*/ 809625 h 737"/>
                <a:gd name="T2" fmla="*/ 269875 w 737"/>
                <a:gd name="T3" fmla="*/ 809625 h 737"/>
                <a:gd name="T4" fmla="*/ 269875 w 737"/>
                <a:gd name="T5" fmla="*/ 720725 h 737"/>
                <a:gd name="T6" fmla="*/ 360362 w 737"/>
                <a:gd name="T7" fmla="*/ 720725 h 737"/>
                <a:gd name="T8" fmla="*/ 360362 w 737"/>
                <a:gd name="T9" fmla="*/ 630238 h 737"/>
                <a:gd name="T10" fmla="*/ 449262 w 737"/>
                <a:gd name="T11" fmla="*/ 630238 h 737"/>
                <a:gd name="T12" fmla="*/ 539750 w 737"/>
                <a:gd name="T13" fmla="*/ 630238 h 737"/>
                <a:gd name="T14" fmla="*/ 539750 w 737"/>
                <a:gd name="T15" fmla="*/ 539750 h 737"/>
                <a:gd name="T16" fmla="*/ 630237 w 737"/>
                <a:gd name="T17" fmla="*/ 539750 h 737"/>
                <a:gd name="T18" fmla="*/ 630237 w 737"/>
                <a:gd name="T19" fmla="*/ 450850 h 737"/>
                <a:gd name="T20" fmla="*/ 720725 w 737"/>
                <a:gd name="T21" fmla="*/ 450850 h 737"/>
                <a:gd name="T22" fmla="*/ 720725 w 737"/>
                <a:gd name="T23" fmla="*/ 360363 h 737"/>
                <a:gd name="T24" fmla="*/ 720725 w 737"/>
                <a:gd name="T25" fmla="*/ 269875 h 737"/>
                <a:gd name="T26" fmla="*/ 809625 w 737"/>
                <a:gd name="T27" fmla="*/ 269875 h 737"/>
                <a:gd name="T28" fmla="*/ 809625 w 737"/>
                <a:gd name="T29" fmla="*/ 179388 h 737"/>
                <a:gd name="T30" fmla="*/ 900112 w 737"/>
                <a:gd name="T31" fmla="*/ 179388 h 737"/>
                <a:gd name="T32" fmla="*/ 900112 w 737"/>
                <a:gd name="T33" fmla="*/ 90488 h 737"/>
                <a:gd name="T34" fmla="*/ 990600 w 737"/>
                <a:gd name="T35" fmla="*/ 90488 h 737"/>
                <a:gd name="T36" fmla="*/ 990600 w 737"/>
                <a:gd name="T37" fmla="*/ 0 h 737"/>
                <a:gd name="T38" fmla="*/ 1169987 w 737"/>
                <a:gd name="T39" fmla="*/ 0 h 737"/>
                <a:gd name="T40" fmla="*/ 1169987 w 737"/>
                <a:gd name="T41" fmla="*/ 90488 h 737"/>
                <a:gd name="T42" fmla="*/ 1079500 w 737"/>
                <a:gd name="T43" fmla="*/ 90488 h 737"/>
                <a:gd name="T44" fmla="*/ 1079500 w 737"/>
                <a:gd name="T45" fmla="*/ 269875 h 737"/>
                <a:gd name="T46" fmla="*/ 900112 w 737"/>
                <a:gd name="T47" fmla="*/ 269875 h 737"/>
                <a:gd name="T48" fmla="*/ 900112 w 737"/>
                <a:gd name="T49" fmla="*/ 450850 h 737"/>
                <a:gd name="T50" fmla="*/ 809625 w 737"/>
                <a:gd name="T51" fmla="*/ 450850 h 737"/>
                <a:gd name="T52" fmla="*/ 809625 w 737"/>
                <a:gd name="T53" fmla="*/ 539750 h 737"/>
                <a:gd name="T54" fmla="*/ 720725 w 737"/>
                <a:gd name="T55" fmla="*/ 539750 h 737"/>
                <a:gd name="T56" fmla="*/ 720725 w 737"/>
                <a:gd name="T57" fmla="*/ 630238 h 737"/>
                <a:gd name="T58" fmla="*/ 630237 w 737"/>
                <a:gd name="T59" fmla="*/ 630238 h 737"/>
                <a:gd name="T60" fmla="*/ 630237 w 737"/>
                <a:gd name="T61" fmla="*/ 720725 h 737"/>
                <a:gd name="T62" fmla="*/ 539750 w 737"/>
                <a:gd name="T63" fmla="*/ 720725 h 737"/>
                <a:gd name="T64" fmla="*/ 539750 w 737"/>
                <a:gd name="T65" fmla="*/ 809625 h 737"/>
                <a:gd name="T66" fmla="*/ 449262 w 737"/>
                <a:gd name="T67" fmla="*/ 809625 h 737"/>
                <a:gd name="T68" fmla="*/ 449262 w 737"/>
                <a:gd name="T69" fmla="*/ 990600 h 737"/>
                <a:gd name="T70" fmla="*/ 360362 w 737"/>
                <a:gd name="T71" fmla="*/ 990600 h 737"/>
                <a:gd name="T72" fmla="*/ 360362 w 737"/>
                <a:gd name="T73" fmla="*/ 1079500 h 737"/>
                <a:gd name="T74" fmla="*/ 269875 w 737"/>
                <a:gd name="T75" fmla="*/ 1079500 h 737"/>
                <a:gd name="T76" fmla="*/ 269875 w 737"/>
                <a:gd name="T77" fmla="*/ 1169988 h 737"/>
                <a:gd name="T78" fmla="*/ 179387 w 737"/>
                <a:gd name="T79" fmla="*/ 1169988 h 737"/>
                <a:gd name="T80" fmla="*/ 179387 w 737"/>
                <a:gd name="T81" fmla="*/ 1079500 h 737"/>
                <a:gd name="T82" fmla="*/ 90487 w 737"/>
                <a:gd name="T83" fmla="*/ 1079500 h 737"/>
                <a:gd name="T84" fmla="*/ 90487 w 737"/>
                <a:gd name="T85" fmla="*/ 990600 h 737"/>
                <a:gd name="T86" fmla="*/ 0 w 737"/>
                <a:gd name="T87" fmla="*/ 990600 h 737"/>
                <a:gd name="T88" fmla="*/ 0 w 737"/>
                <a:gd name="T89" fmla="*/ 809625 h 73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737" h="737">
                  <a:moveTo>
                    <a:pt x="0" y="510"/>
                  </a:moveTo>
                  <a:lnTo>
                    <a:pt x="170" y="510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4" name="Freeform 1007"/>
            <p:cNvSpPr>
              <a:spLocks/>
            </p:cNvSpPr>
            <p:nvPr/>
          </p:nvSpPr>
          <p:spPr bwMode="auto">
            <a:xfrm>
              <a:off x="8740775" y="3810000"/>
              <a:ext cx="269875" cy="541338"/>
            </a:xfrm>
            <a:custGeom>
              <a:avLst/>
              <a:gdLst>
                <a:gd name="T0" fmla="*/ 269875 w 170"/>
                <a:gd name="T1" fmla="*/ 0 h 341"/>
                <a:gd name="T2" fmla="*/ 0 w 170"/>
                <a:gd name="T3" fmla="*/ 0 h 341"/>
                <a:gd name="T4" fmla="*/ 0 w 170"/>
                <a:gd name="T5" fmla="*/ 450850 h 341"/>
                <a:gd name="T6" fmla="*/ 90488 w 170"/>
                <a:gd name="T7" fmla="*/ 450850 h 341"/>
                <a:gd name="T8" fmla="*/ 90488 w 170"/>
                <a:gd name="T9" fmla="*/ 541338 h 341"/>
                <a:gd name="T10" fmla="*/ 180975 w 170"/>
                <a:gd name="T11" fmla="*/ 541338 h 341"/>
                <a:gd name="T12" fmla="*/ 180975 w 170"/>
                <a:gd name="T13" fmla="*/ 180975 h 341"/>
                <a:gd name="T14" fmla="*/ 269875 w 170"/>
                <a:gd name="T15" fmla="*/ 180975 h 341"/>
                <a:gd name="T16" fmla="*/ 269875 w 170"/>
                <a:gd name="T17" fmla="*/ 46038 h 341"/>
                <a:gd name="T18" fmla="*/ 269875 w 170"/>
                <a:gd name="T19" fmla="*/ 0 h 3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0" h="341">
                  <a:moveTo>
                    <a:pt x="170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29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5" name="Freeform 1008"/>
            <p:cNvSpPr>
              <a:spLocks/>
            </p:cNvSpPr>
            <p:nvPr/>
          </p:nvSpPr>
          <p:spPr bwMode="auto">
            <a:xfrm>
              <a:off x="8380413" y="4891088"/>
              <a:ext cx="450850" cy="809625"/>
            </a:xfrm>
            <a:custGeom>
              <a:avLst/>
              <a:gdLst>
                <a:gd name="T0" fmla="*/ 90488 w 284"/>
                <a:gd name="T1" fmla="*/ 0 h 510"/>
                <a:gd name="T2" fmla="*/ 90488 w 284"/>
                <a:gd name="T3" fmla="*/ 88900 h 510"/>
                <a:gd name="T4" fmla="*/ 0 w 284"/>
                <a:gd name="T5" fmla="*/ 88900 h 510"/>
                <a:gd name="T6" fmla="*/ 0 w 284"/>
                <a:gd name="T7" fmla="*/ 360363 h 510"/>
                <a:gd name="T8" fmla="*/ 90488 w 284"/>
                <a:gd name="T9" fmla="*/ 360363 h 510"/>
                <a:gd name="T10" fmla="*/ 90488 w 284"/>
                <a:gd name="T11" fmla="*/ 539750 h 510"/>
                <a:gd name="T12" fmla="*/ 180975 w 284"/>
                <a:gd name="T13" fmla="*/ 539750 h 510"/>
                <a:gd name="T14" fmla="*/ 180975 w 284"/>
                <a:gd name="T15" fmla="*/ 719138 h 510"/>
                <a:gd name="T16" fmla="*/ 271463 w 284"/>
                <a:gd name="T17" fmla="*/ 719138 h 510"/>
                <a:gd name="T18" fmla="*/ 271463 w 284"/>
                <a:gd name="T19" fmla="*/ 809625 h 510"/>
                <a:gd name="T20" fmla="*/ 450850 w 284"/>
                <a:gd name="T21" fmla="*/ 809625 h 510"/>
                <a:gd name="T22" fmla="*/ 450850 w 284"/>
                <a:gd name="T23" fmla="*/ 449263 h 510"/>
                <a:gd name="T24" fmla="*/ 360363 w 284"/>
                <a:gd name="T25" fmla="*/ 449263 h 510"/>
                <a:gd name="T26" fmla="*/ 360363 w 284"/>
                <a:gd name="T27" fmla="*/ 179388 h 510"/>
                <a:gd name="T28" fmla="*/ 271463 w 284"/>
                <a:gd name="T29" fmla="*/ 179388 h 510"/>
                <a:gd name="T30" fmla="*/ 271463 w 284"/>
                <a:gd name="T31" fmla="*/ 0 h 510"/>
                <a:gd name="T32" fmla="*/ 90488 w 284"/>
                <a:gd name="T33" fmla="*/ 0 h 5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4" h="510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171" y="453"/>
                  </a:lnTo>
                  <a:lnTo>
                    <a:pt x="171" y="510"/>
                  </a:lnTo>
                  <a:lnTo>
                    <a:pt x="284" y="51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171" y="113"/>
                  </a:lnTo>
                  <a:lnTo>
                    <a:pt x="171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6" name="Freeform 1009"/>
            <p:cNvSpPr>
              <a:spLocks/>
            </p:cNvSpPr>
            <p:nvPr/>
          </p:nvSpPr>
          <p:spPr bwMode="auto">
            <a:xfrm>
              <a:off x="8651875" y="4530725"/>
              <a:ext cx="719138" cy="1260475"/>
            </a:xfrm>
            <a:custGeom>
              <a:avLst/>
              <a:gdLst>
                <a:gd name="T0" fmla="*/ 358775 w 453"/>
                <a:gd name="T1" fmla="*/ 0 h 794"/>
                <a:gd name="T2" fmla="*/ 358775 w 453"/>
                <a:gd name="T3" fmla="*/ 179388 h 794"/>
                <a:gd name="T4" fmla="*/ 449263 w 453"/>
                <a:gd name="T5" fmla="*/ 179388 h 794"/>
                <a:gd name="T6" fmla="*/ 449263 w 453"/>
                <a:gd name="T7" fmla="*/ 269875 h 794"/>
                <a:gd name="T8" fmla="*/ 358775 w 453"/>
                <a:gd name="T9" fmla="*/ 269875 h 794"/>
                <a:gd name="T10" fmla="*/ 358775 w 453"/>
                <a:gd name="T11" fmla="*/ 449263 h 794"/>
                <a:gd name="T12" fmla="*/ 0 w 453"/>
                <a:gd name="T13" fmla="*/ 449263 h 794"/>
                <a:gd name="T14" fmla="*/ 0 w 453"/>
                <a:gd name="T15" fmla="*/ 539750 h 794"/>
                <a:gd name="T16" fmla="*/ 88900 w 453"/>
                <a:gd name="T17" fmla="*/ 539750 h 794"/>
                <a:gd name="T18" fmla="*/ 88900 w 453"/>
                <a:gd name="T19" fmla="*/ 809625 h 794"/>
                <a:gd name="T20" fmla="*/ 179388 w 453"/>
                <a:gd name="T21" fmla="*/ 809625 h 794"/>
                <a:gd name="T22" fmla="*/ 179388 w 453"/>
                <a:gd name="T23" fmla="*/ 1079500 h 794"/>
                <a:gd name="T24" fmla="*/ 358775 w 453"/>
                <a:gd name="T25" fmla="*/ 1079500 h 794"/>
                <a:gd name="T26" fmla="*/ 358775 w 453"/>
                <a:gd name="T27" fmla="*/ 1260475 h 794"/>
                <a:gd name="T28" fmla="*/ 449263 w 453"/>
                <a:gd name="T29" fmla="*/ 1260475 h 794"/>
                <a:gd name="T30" fmla="*/ 449263 w 453"/>
                <a:gd name="T31" fmla="*/ 1169988 h 794"/>
                <a:gd name="T32" fmla="*/ 539750 w 453"/>
                <a:gd name="T33" fmla="*/ 1169988 h 794"/>
                <a:gd name="T34" fmla="*/ 539750 w 453"/>
                <a:gd name="T35" fmla="*/ 990600 h 794"/>
                <a:gd name="T36" fmla="*/ 628650 w 453"/>
                <a:gd name="T37" fmla="*/ 990600 h 794"/>
                <a:gd name="T38" fmla="*/ 628650 w 453"/>
                <a:gd name="T39" fmla="*/ 900113 h 794"/>
                <a:gd name="T40" fmla="*/ 719138 w 453"/>
                <a:gd name="T41" fmla="*/ 900113 h 794"/>
                <a:gd name="T42" fmla="*/ 719138 w 453"/>
                <a:gd name="T43" fmla="*/ 720725 h 794"/>
                <a:gd name="T44" fmla="*/ 628650 w 453"/>
                <a:gd name="T45" fmla="*/ 720725 h 794"/>
                <a:gd name="T46" fmla="*/ 628650 w 453"/>
                <a:gd name="T47" fmla="*/ 539750 h 794"/>
                <a:gd name="T48" fmla="*/ 539750 w 453"/>
                <a:gd name="T49" fmla="*/ 539750 h 794"/>
                <a:gd name="T50" fmla="*/ 539750 w 453"/>
                <a:gd name="T51" fmla="*/ 269875 h 794"/>
                <a:gd name="T52" fmla="*/ 628650 w 453"/>
                <a:gd name="T53" fmla="*/ 269875 h 794"/>
                <a:gd name="T54" fmla="*/ 628650 w 453"/>
                <a:gd name="T55" fmla="*/ 90488 h 794"/>
                <a:gd name="T56" fmla="*/ 449263 w 453"/>
                <a:gd name="T57" fmla="*/ 90488 h 794"/>
                <a:gd name="T58" fmla="*/ 449263 w 453"/>
                <a:gd name="T59" fmla="*/ 0 h 794"/>
                <a:gd name="T60" fmla="*/ 358775 w 453"/>
                <a:gd name="T61" fmla="*/ 0 h 7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53" h="794">
                  <a:moveTo>
                    <a:pt x="226" y="0"/>
                  </a:moveTo>
                  <a:lnTo>
                    <a:pt x="226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24"/>
                  </a:lnTo>
                  <a:lnTo>
                    <a:pt x="396" y="624"/>
                  </a:lnTo>
                  <a:lnTo>
                    <a:pt x="396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396" y="454"/>
                  </a:lnTo>
                  <a:lnTo>
                    <a:pt x="396" y="340"/>
                  </a:lnTo>
                  <a:lnTo>
                    <a:pt x="340" y="340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7" name="Freeform 1010"/>
            <p:cNvSpPr>
              <a:spLocks/>
            </p:cNvSpPr>
            <p:nvPr/>
          </p:nvSpPr>
          <p:spPr bwMode="auto">
            <a:xfrm>
              <a:off x="8021638" y="3900488"/>
              <a:ext cx="539750" cy="630237"/>
            </a:xfrm>
            <a:custGeom>
              <a:avLst/>
              <a:gdLst>
                <a:gd name="T0" fmla="*/ 0 w 340"/>
                <a:gd name="T1" fmla="*/ 360362 h 397"/>
                <a:gd name="T2" fmla="*/ 0 w 340"/>
                <a:gd name="T3" fmla="*/ 179387 h 397"/>
                <a:gd name="T4" fmla="*/ 88900 w 340"/>
                <a:gd name="T5" fmla="*/ 179387 h 397"/>
                <a:gd name="T6" fmla="*/ 88900 w 340"/>
                <a:gd name="T7" fmla="*/ 0 h 397"/>
                <a:gd name="T8" fmla="*/ 269875 w 340"/>
                <a:gd name="T9" fmla="*/ 0 h 397"/>
                <a:gd name="T10" fmla="*/ 269875 w 340"/>
                <a:gd name="T11" fmla="*/ 90487 h 397"/>
                <a:gd name="T12" fmla="*/ 449263 w 340"/>
                <a:gd name="T13" fmla="*/ 90487 h 397"/>
                <a:gd name="T14" fmla="*/ 449263 w 340"/>
                <a:gd name="T15" fmla="*/ 269875 h 397"/>
                <a:gd name="T16" fmla="*/ 539750 w 340"/>
                <a:gd name="T17" fmla="*/ 269875 h 397"/>
                <a:gd name="T18" fmla="*/ 539750 w 340"/>
                <a:gd name="T19" fmla="*/ 539750 h 397"/>
                <a:gd name="T20" fmla="*/ 449263 w 340"/>
                <a:gd name="T21" fmla="*/ 539750 h 397"/>
                <a:gd name="T22" fmla="*/ 449263 w 340"/>
                <a:gd name="T23" fmla="*/ 630237 h 397"/>
                <a:gd name="T24" fmla="*/ 358775 w 340"/>
                <a:gd name="T25" fmla="*/ 630237 h 397"/>
                <a:gd name="T26" fmla="*/ 358775 w 340"/>
                <a:gd name="T27" fmla="*/ 539750 h 397"/>
                <a:gd name="T28" fmla="*/ 269875 w 340"/>
                <a:gd name="T29" fmla="*/ 539750 h 397"/>
                <a:gd name="T30" fmla="*/ 269875 w 340"/>
                <a:gd name="T31" fmla="*/ 269875 h 397"/>
                <a:gd name="T32" fmla="*/ 179388 w 340"/>
                <a:gd name="T33" fmla="*/ 269875 h 397"/>
                <a:gd name="T34" fmla="*/ 179388 w 340"/>
                <a:gd name="T35" fmla="*/ 360362 h 397"/>
                <a:gd name="T36" fmla="*/ 0 w 340"/>
                <a:gd name="T37" fmla="*/ 360362 h 3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0" h="397">
                  <a:moveTo>
                    <a:pt x="0" y="227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6" y="397"/>
                  </a:lnTo>
                  <a:lnTo>
                    <a:pt x="226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8" name="Freeform 1011"/>
            <p:cNvSpPr>
              <a:spLocks/>
            </p:cNvSpPr>
            <p:nvPr/>
          </p:nvSpPr>
          <p:spPr bwMode="auto">
            <a:xfrm>
              <a:off x="8201025" y="3721100"/>
              <a:ext cx="539750" cy="628650"/>
            </a:xfrm>
            <a:custGeom>
              <a:avLst/>
              <a:gdLst>
                <a:gd name="T0" fmla="*/ 0 w 340"/>
                <a:gd name="T1" fmla="*/ 179388 h 396"/>
                <a:gd name="T2" fmla="*/ 0 w 340"/>
                <a:gd name="T3" fmla="*/ 88900 h 396"/>
                <a:gd name="T4" fmla="*/ 90488 w 340"/>
                <a:gd name="T5" fmla="*/ 88900 h 396"/>
                <a:gd name="T6" fmla="*/ 90488 w 340"/>
                <a:gd name="T7" fmla="*/ 0 h 396"/>
                <a:gd name="T8" fmla="*/ 269875 w 340"/>
                <a:gd name="T9" fmla="*/ 0 h 396"/>
                <a:gd name="T10" fmla="*/ 269875 w 340"/>
                <a:gd name="T11" fmla="*/ 88900 h 396"/>
                <a:gd name="T12" fmla="*/ 360363 w 340"/>
                <a:gd name="T13" fmla="*/ 88900 h 396"/>
                <a:gd name="T14" fmla="*/ 360363 w 340"/>
                <a:gd name="T15" fmla="*/ 179388 h 396"/>
                <a:gd name="T16" fmla="*/ 539750 w 340"/>
                <a:gd name="T17" fmla="*/ 179388 h 396"/>
                <a:gd name="T18" fmla="*/ 539750 w 340"/>
                <a:gd name="T19" fmla="*/ 539750 h 396"/>
                <a:gd name="T20" fmla="*/ 450850 w 340"/>
                <a:gd name="T21" fmla="*/ 539750 h 396"/>
                <a:gd name="T22" fmla="*/ 450850 w 340"/>
                <a:gd name="T23" fmla="*/ 628650 h 396"/>
                <a:gd name="T24" fmla="*/ 360363 w 340"/>
                <a:gd name="T25" fmla="*/ 628650 h 396"/>
                <a:gd name="T26" fmla="*/ 360363 w 340"/>
                <a:gd name="T27" fmla="*/ 449263 h 396"/>
                <a:gd name="T28" fmla="*/ 269875 w 340"/>
                <a:gd name="T29" fmla="*/ 449263 h 396"/>
                <a:gd name="T30" fmla="*/ 269875 w 340"/>
                <a:gd name="T31" fmla="*/ 269875 h 396"/>
                <a:gd name="T32" fmla="*/ 90488 w 340"/>
                <a:gd name="T33" fmla="*/ 269875 h 396"/>
                <a:gd name="T34" fmla="*/ 90488 w 340"/>
                <a:gd name="T35" fmla="*/ 179388 h 396"/>
                <a:gd name="T36" fmla="*/ 0 w 340"/>
                <a:gd name="T37" fmla="*/ 179388 h 3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0" h="396">
                  <a:moveTo>
                    <a:pt x="0" y="113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284" y="340"/>
                  </a:lnTo>
                  <a:lnTo>
                    <a:pt x="284" y="396"/>
                  </a:lnTo>
                  <a:lnTo>
                    <a:pt x="227" y="396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9" name="Freeform 1012"/>
            <p:cNvSpPr>
              <a:spLocks/>
            </p:cNvSpPr>
            <p:nvPr/>
          </p:nvSpPr>
          <p:spPr bwMode="auto">
            <a:xfrm>
              <a:off x="8110538" y="3449638"/>
              <a:ext cx="630237" cy="450850"/>
            </a:xfrm>
            <a:custGeom>
              <a:avLst/>
              <a:gdLst>
                <a:gd name="T0" fmla="*/ 180975 w 397"/>
                <a:gd name="T1" fmla="*/ 360363 h 284"/>
                <a:gd name="T2" fmla="*/ 0 w 397"/>
                <a:gd name="T3" fmla="*/ 360363 h 284"/>
                <a:gd name="T4" fmla="*/ 0 w 397"/>
                <a:gd name="T5" fmla="*/ 271463 h 284"/>
                <a:gd name="T6" fmla="*/ 90487 w 397"/>
                <a:gd name="T7" fmla="*/ 271463 h 284"/>
                <a:gd name="T8" fmla="*/ 90487 w 397"/>
                <a:gd name="T9" fmla="*/ 180975 h 284"/>
                <a:gd name="T10" fmla="*/ 0 w 397"/>
                <a:gd name="T11" fmla="*/ 180975 h 284"/>
                <a:gd name="T12" fmla="*/ 0 w 397"/>
                <a:gd name="T13" fmla="*/ 90488 h 284"/>
                <a:gd name="T14" fmla="*/ 90487 w 397"/>
                <a:gd name="T15" fmla="*/ 90488 h 284"/>
                <a:gd name="T16" fmla="*/ 90487 w 397"/>
                <a:gd name="T17" fmla="*/ 0 h 284"/>
                <a:gd name="T18" fmla="*/ 450850 w 397"/>
                <a:gd name="T19" fmla="*/ 0 h 284"/>
                <a:gd name="T20" fmla="*/ 450850 w 397"/>
                <a:gd name="T21" fmla="*/ 90488 h 284"/>
                <a:gd name="T22" fmla="*/ 541337 w 397"/>
                <a:gd name="T23" fmla="*/ 90488 h 284"/>
                <a:gd name="T24" fmla="*/ 541337 w 397"/>
                <a:gd name="T25" fmla="*/ 180975 h 284"/>
                <a:gd name="T26" fmla="*/ 541337 w 397"/>
                <a:gd name="T27" fmla="*/ 271463 h 284"/>
                <a:gd name="T28" fmla="*/ 630237 w 397"/>
                <a:gd name="T29" fmla="*/ 271463 h 284"/>
                <a:gd name="T30" fmla="*/ 630237 w 397"/>
                <a:gd name="T31" fmla="*/ 450850 h 284"/>
                <a:gd name="T32" fmla="*/ 450850 w 397"/>
                <a:gd name="T33" fmla="*/ 450850 h 284"/>
                <a:gd name="T34" fmla="*/ 450850 w 397"/>
                <a:gd name="T35" fmla="*/ 360363 h 284"/>
                <a:gd name="T36" fmla="*/ 360362 w 397"/>
                <a:gd name="T37" fmla="*/ 360363 h 284"/>
                <a:gd name="T38" fmla="*/ 360362 w 397"/>
                <a:gd name="T39" fmla="*/ 271463 h 284"/>
                <a:gd name="T40" fmla="*/ 180975 w 397"/>
                <a:gd name="T41" fmla="*/ 271463 h 284"/>
                <a:gd name="T42" fmla="*/ 180975 w 397"/>
                <a:gd name="T43" fmla="*/ 360363 h 28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284">
                  <a:moveTo>
                    <a:pt x="114" y="227"/>
                  </a:moveTo>
                  <a:lnTo>
                    <a:pt x="0" y="22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114"/>
                  </a:lnTo>
                  <a:lnTo>
                    <a:pt x="341" y="171"/>
                  </a:lnTo>
                  <a:lnTo>
                    <a:pt x="397" y="17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114" y="171"/>
                  </a:lnTo>
                  <a:lnTo>
                    <a:pt x="11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0" name="Freeform 1014"/>
            <p:cNvSpPr>
              <a:spLocks/>
            </p:cNvSpPr>
            <p:nvPr/>
          </p:nvSpPr>
          <p:spPr bwMode="auto">
            <a:xfrm>
              <a:off x="7480300" y="3360738"/>
              <a:ext cx="541338" cy="539750"/>
            </a:xfrm>
            <a:custGeom>
              <a:avLst/>
              <a:gdLst>
                <a:gd name="T0" fmla="*/ 271463 w 341"/>
                <a:gd name="T1" fmla="*/ 0 h 340"/>
                <a:gd name="T2" fmla="*/ 271463 w 341"/>
                <a:gd name="T3" fmla="*/ 88900 h 340"/>
                <a:gd name="T4" fmla="*/ 180975 w 341"/>
                <a:gd name="T5" fmla="*/ 88900 h 340"/>
                <a:gd name="T6" fmla="*/ 180975 w 341"/>
                <a:gd name="T7" fmla="*/ 269875 h 340"/>
                <a:gd name="T8" fmla="*/ 0 w 341"/>
                <a:gd name="T9" fmla="*/ 269875 h 340"/>
                <a:gd name="T10" fmla="*/ 0 w 341"/>
                <a:gd name="T11" fmla="*/ 449263 h 340"/>
                <a:gd name="T12" fmla="*/ 90488 w 341"/>
                <a:gd name="T13" fmla="*/ 449263 h 340"/>
                <a:gd name="T14" fmla="*/ 90488 w 341"/>
                <a:gd name="T15" fmla="*/ 539750 h 340"/>
                <a:gd name="T16" fmla="*/ 271463 w 341"/>
                <a:gd name="T17" fmla="*/ 539750 h 340"/>
                <a:gd name="T18" fmla="*/ 271463 w 341"/>
                <a:gd name="T19" fmla="*/ 360363 h 340"/>
                <a:gd name="T20" fmla="*/ 360363 w 341"/>
                <a:gd name="T21" fmla="*/ 360363 h 340"/>
                <a:gd name="T22" fmla="*/ 360363 w 341"/>
                <a:gd name="T23" fmla="*/ 269875 h 340"/>
                <a:gd name="T24" fmla="*/ 541338 w 341"/>
                <a:gd name="T25" fmla="*/ 269875 h 340"/>
                <a:gd name="T26" fmla="*/ 541338 w 341"/>
                <a:gd name="T27" fmla="*/ 0 h 340"/>
                <a:gd name="T28" fmla="*/ 271463 w 341"/>
                <a:gd name="T29" fmla="*/ 0 h 3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1" h="340">
                  <a:moveTo>
                    <a:pt x="171" y="0"/>
                  </a:moveTo>
                  <a:lnTo>
                    <a:pt x="171" y="56"/>
                  </a:lnTo>
                  <a:lnTo>
                    <a:pt x="114" y="56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1" y="340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1" name="Freeform 1015"/>
            <p:cNvSpPr>
              <a:spLocks/>
            </p:cNvSpPr>
            <p:nvPr/>
          </p:nvSpPr>
          <p:spPr bwMode="auto">
            <a:xfrm>
              <a:off x="6761163" y="3449638"/>
              <a:ext cx="1439862" cy="1081087"/>
            </a:xfrm>
            <a:custGeom>
              <a:avLst/>
              <a:gdLst>
                <a:gd name="T0" fmla="*/ 1260475 w 907"/>
                <a:gd name="T1" fmla="*/ 0 h 681"/>
                <a:gd name="T2" fmla="*/ 1439862 w 907"/>
                <a:gd name="T3" fmla="*/ 0 h 681"/>
                <a:gd name="T4" fmla="*/ 1439862 w 907"/>
                <a:gd name="T5" fmla="*/ 90487 h 681"/>
                <a:gd name="T6" fmla="*/ 1349375 w 907"/>
                <a:gd name="T7" fmla="*/ 90487 h 681"/>
                <a:gd name="T8" fmla="*/ 1349375 w 907"/>
                <a:gd name="T9" fmla="*/ 180975 h 681"/>
                <a:gd name="T10" fmla="*/ 1439862 w 907"/>
                <a:gd name="T11" fmla="*/ 180975 h 681"/>
                <a:gd name="T12" fmla="*/ 1439862 w 907"/>
                <a:gd name="T13" fmla="*/ 271462 h 681"/>
                <a:gd name="T14" fmla="*/ 1349375 w 907"/>
                <a:gd name="T15" fmla="*/ 271462 h 681"/>
                <a:gd name="T16" fmla="*/ 1349375 w 907"/>
                <a:gd name="T17" fmla="*/ 360362 h 681"/>
                <a:gd name="T18" fmla="*/ 1439862 w 907"/>
                <a:gd name="T19" fmla="*/ 360362 h 681"/>
                <a:gd name="T20" fmla="*/ 1439862 w 907"/>
                <a:gd name="T21" fmla="*/ 450850 h 681"/>
                <a:gd name="T22" fmla="*/ 1349375 w 907"/>
                <a:gd name="T23" fmla="*/ 450850 h 681"/>
                <a:gd name="T24" fmla="*/ 1349375 w 907"/>
                <a:gd name="T25" fmla="*/ 630237 h 681"/>
                <a:gd name="T26" fmla="*/ 1260475 w 907"/>
                <a:gd name="T27" fmla="*/ 630237 h 681"/>
                <a:gd name="T28" fmla="*/ 1260475 w 907"/>
                <a:gd name="T29" fmla="*/ 811212 h 681"/>
                <a:gd name="T30" fmla="*/ 1169987 w 907"/>
                <a:gd name="T31" fmla="*/ 811212 h 681"/>
                <a:gd name="T32" fmla="*/ 1169987 w 907"/>
                <a:gd name="T33" fmla="*/ 900112 h 681"/>
                <a:gd name="T34" fmla="*/ 1079500 w 907"/>
                <a:gd name="T35" fmla="*/ 900112 h 681"/>
                <a:gd name="T36" fmla="*/ 1079500 w 907"/>
                <a:gd name="T37" fmla="*/ 630237 h 681"/>
                <a:gd name="T38" fmla="*/ 990600 w 907"/>
                <a:gd name="T39" fmla="*/ 630237 h 681"/>
                <a:gd name="T40" fmla="*/ 990600 w 907"/>
                <a:gd name="T41" fmla="*/ 720725 h 681"/>
                <a:gd name="T42" fmla="*/ 630237 w 907"/>
                <a:gd name="T43" fmla="*/ 720725 h 681"/>
                <a:gd name="T44" fmla="*/ 630237 w 907"/>
                <a:gd name="T45" fmla="*/ 900112 h 681"/>
                <a:gd name="T46" fmla="*/ 449262 w 907"/>
                <a:gd name="T47" fmla="*/ 900112 h 681"/>
                <a:gd name="T48" fmla="*/ 449262 w 907"/>
                <a:gd name="T49" fmla="*/ 990600 h 681"/>
                <a:gd name="T50" fmla="*/ 90487 w 907"/>
                <a:gd name="T51" fmla="*/ 990600 h 681"/>
                <a:gd name="T52" fmla="*/ 90487 w 907"/>
                <a:gd name="T53" fmla="*/ 1081087 h 681"/>
                <a:gd name="T54" fmla="*/ 0 w 907"/>
                <a:gd name="T55" fmla="*/ 1081087 h 681"/>
                <a:gd name="T56" fmla="*/ 0 w 907"/>
                <a:gd name="T57" fmla="*/ 900112 h 681"/>
                <a:gd name="T58" fmla="*/ 179387 w 907"/>
                <a:gd name="T59" fmla="*/ 900112 h 681"/>
                <a:gd name="T60" fmla="*/ 179387 w 907"/>
                <a:gd name="T61" fmla="*/ 720725 h 681"/>
                <a:gd name="T62" fmla="*/ 360362 w 907"/>
                <a:gd name="T63" fmla="*/ 720725 h 681"/>
                <a:gd name="T64" fmla="*/ 360362 w 907"/>
                <a:gd name="T65" fmla="*/ 630237 h 681"/>
                <a:gd name="T66" fmla="*/ 630237 w 907"/>
                <a:gd name="T67" fmla="*/ 630237 h 681"/>
                <a:gd name="T68" fmla="*/ 630237 w 907"/>
                <a:gd name="T69" fmla="*/ 541337 h 681"/>
                <a:gd name="T70" fmla="*/ 719137 w 907"/>
                <a:gd name="T71" fmla="*/ 541337 h 681"/>
                <a:gd name="T72" fmla="*/ 719137 w 907"/>
                <a:gd name="T73" fmla="*/ 360362 h 681"/>
                <a:gd name="T74" fmla="*/ 809625 w 907"/>
                <a:gd name="T75" fmla="*/ 360362 h 681"/>
                <a:gd name="T76" fmla="*/ 809625 w 907"/>
                <a:gd name="T77" fmla="*/ 450850 h 681"/>
                <a:gd name="T78" fmla="*/ 990600 w 907"/>
                <a:gd name="T79" fmla="*/ 450850 h 681"/>
                <a:gd name="T80" fmla="*/ 990600 w 907"/>
                <a:gd name="T81" fmla="*/ 271462 h 681"/>
                <a:gd name="T82" fmla="*/ 1079500 w 907"/>
                <a:gd name="T83" fmla="*/ 271462 h 681"/>
                <a:gd name="T84" fmla="*/ 1079500 w 907"/>
                <a:gd name="T85" fmla="*/ 180975 h 681"/>
                <a:gd name="T86" fmla="*/ 1260475 w 907"/>
                <a:gd name="T87" fmla="*/ 180975 h 681"/>
                <a:gd name="T88" fmla="*/ 1260475 w 907"/>
                <a:gd name="T89" fmla="*/ 0 h 68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907" h="681">
                  <a:moveTo>
                    <a:pt x="794" y="0"/>
                  </a:moveTo>
                  <a:lnTo>
                    <a:pt x="907" y="0"/>
                  </a:lnTo>
                  <a:lnTo>
                    <a:pt x="907" y="57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907" y="114"/>
                  </a:lnTo>
                  <a:lnTo>
                    <a:pt x="907" y="171"/>
                  </a:lnTo>
                  <a:lnTo>
                    <a:pt x="850" y="171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850" y="284"/>
                  </a:lnTo>
                  <a:lnTo>
                    <a:pt x="850" y="397"/>
                  </a:lnTo>
                  <a:lnTo>
                    <a:pt x="794" y="39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624" y="284"/>
                  </a:lnTo>
                  <a:lnTo>
                    <a:pt x="624" y="171"/>
                  </a:lnTo>
                  <a:lnTo>
                    <a:pt x="680" y="171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2" name="Freeform 1016"/>
            <p:cNvSpPr>
              <a:spLocks/>
            </p:cNvSpPr>
            <p:nvPr/>
          </p:nvSpPr>
          <p:spPr bwMode="auto">
            <a:xfrm>
              <a:off x="7210425" y="3090863"/>
              <a:ext cx="541338" cy="539750"/>
            </a:xfrm>
            <a:custGeom>
              <a:avLst/>
              <a:gdLst>
                <a:gd name="T0" fmla="*/ 541338 w 341"/>
                <a:gd name="T1" fmla="*/ 179388 h 340"/>
                <a:gd name="T2" fmla="*/ 541338 w 341"/>
                <a:gd name="T3" fmla="*/ 358775 h 340"/>
                <a:gd name="T4" fmla="*/ 450850 w 341"/>
                <a:gd name="T5" fmla="*/ 358775 h 340"/>
                <a:gd name="T6" fmla="*/ 450850 w 341"/>
                <a:gd name="T7" fmla="*/ 539750 h 340"/>
                <a:gd name="T8" fmla="*/ 180975 w 341"/>
                <a:gd name="T9" fmla="*/ 539750 h 340"/>
                <a:gd name="T10" fmla="*/ 180975 w 341"/>
                <a:gd name="T11" fmla="*/ 358775 h 340"/>
                <a:gd name="T12" fmla="*/ 0 w 341"/>
                <a:gd name="T13" fmla="*/ 358775 h 340"/>
                <a:gd name="T14" fmla="*/ 0 w 341"/>
                <a:gd name="T15" fmla="*/ 179388 h 340"/>
                <a:gd name="T16" fmla="*/ 90488 w 341"/>
                <a:gd name="T17" fmla="*/ 179388 h 340"/>
                <a:gd name="T18" fmla="*/ 90488 w 341"/>
                <a:gd name="T19" fmla="*/ 0 h 340"/>
                <a:gd name="T20" fmla="*/ 269875 w 341"/>
                <a:gd name="T21" fmla="*/ 0 h 340"/>
                <a:gd name="T22" fmla="*/ 269875 w 341"/>
                <a:gd name="T23" fmla="*/ 88900 h 340"/>
                <a:gd name="T24" fmla="*/ 360363 w 341"/>
                <a:gd name="T25" fmla="*/ 88900 h 340"/>
                <a:gd name="T26" fmla="*/ 360363 w 341"/>
                <a:gd name="T27" fmla="*/ 179388 h 340"/>
                <a:gd name="T28" fmla="*/ 541338 w 341"/>
                <a:gd name="T29" fmla="*/ 179388 h 3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1" h="340">
                  <a:moveTo>
                    <a:pt x="341" y="113"/>
                  </a:moveTo>
                  <a:lnTo>
                    <a:pt x="341" y="226"/>
                  </a:lnTo>
                  <a:lnTo>
                    <a:pt x="284" y="226"/>
                  </a:lnTo>
                  <a:lnTo>
                    <a:pt x="284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34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3" name="Freeform 1017"/>
            <p:cNvSpPr>
              <a:spLocks/>
            </p:cNvSpPr>
            <p:nvPr/>
          </p:nvSpPr>
          <p:spPr bwMode="auto">
            <a:xfrm>
              <a:off x="6670675" y="2820988"/>
              <a:ext cx="630238" cy="809625"/>
            </a:xfrm>
            <a:custGeom>
              <a:avLst/>
              <a:gdLst>
                <a:gd name="T0" fmla="*/ 630238 w 397"/>
                <a:gd name="T1" fmla="*/ 179388 h 510"/>
                <a:gd name="T2" fmla="*/ 630238 w 397"/>
                <a:gd name="T3" fmla="*/ 449263 h 510"/>
                <a:gd name="T4" fmla="*/ 539750 w 397"/>
                <a:gd name="T5" fmla="*/ 449263 h 510"/>
                <a:gd name="T6" fmla="*/ 539750 w 397"/>
                <a:gd name="T7" fmla="*/ 628650 h 510"/>
                <a:gd name="T8" fmla="*/ 360363 w 397"/>
                <a:gd name="T9" fmla="*/ 628650 h 510"/>
                <a:gd name="T10" fmla="*/ 360363 w 397"/>
                <a:gd name="T11" fmla="*/ 809625 h 510"/>
                <a:gd name="T12" fmla="*/ 90488 w 397"/>
                <a:gd name="T13" fmla="*/ 809625 h 510"/>
                <a:gd name="T14" fmla="*/ 90488 w 397"/>
                <a:gd name="T15" fmla="*/ 449263 h 510"/>
                <a:gd name="T16" fmla="*/ 180975 w 397"/>
                <a:gd name="T17" fmla="*/ 449263 h 510"/>
                <a:gd name="T18" fmla="*/ 180975 w 397"/>
                <a:gd name="T19" fmla="*/ 358775 h 510"/>
                <a:gd name="T20" fmla="*/ 90488 w 397"/>
                <a:gd name="T21" fmla="*/ 358775 h 510"/>
                <a:gd name="T22" fmla="*/ 90488 w 397"/>
                <a:gd name="T23" fmla="*/ 269875 h 510"/>
                <a:gd name="T24" fmla="*/ 0 w 397"/>
                <a:gd name="T25" fmla="*/ 269875 h 510"/>
                <a:gd name="T26" fmla="*/ 0 w 397"/>
                <a:gd name="T27" fmla="*/ 179388 h 510"/>
                <a:gd name="T28" fmla="*/ 90488 w 397"/>
                <a:gd name="T29" fmla="*/ 179388 h 510"/>
                <a:gd name="T30" fmla="*/ 90488 w 397"/>
                <a:gd name="T31" fmla="*/ 88900 h 510"/>
                <a:gd name="T32" fmla="*/ 269875 w 397"/>
                <a:gd name="T33" fmla="*/ 88900 h 510"/>
                <a:gd name="T34" fmla="*/ 269875 w 397"/>
                <a:gd name="T35" fmla="*/ 0 h 510"/>
                <a:gd name="T36" fmla="*/ 360363 w 397"/>
                <a:gd name="T37" fmla="*/ 0 h 510"/>
                <a:gd name="T38" fmla="*/ 360363 w 397"/>
                <a:gd name="T39" fmla="*/ 88900 h 510"/>
                <a:gd name="T40" fmla="*/ 450850 w 397"/>
                <a:gd name="T41" fmla="*/ 88900 h 510"/>
                <a:gd name="T42" fmla="*/ 450850 w 397"/>
                <a:gd name="T43" fmla="*/ 179388 h 510"/>
                <a:gd name="T44" fmla="*/ 630238 w 397"/>
                <a:gd name="T45" fmla="*/ 179388 h 5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97" h="510">
                  <a:moveTo>
                    <a:pt x="397" y="113"/>
                  </a:moveTo>
                  <a:lnTo>
                    <a:pt x="397" y="283"/>
                  </a:lnTo>
                  <a:lnTo>
                    <a:pt x="340" y="283"/>
                  </a:lnTo>
                  <a:lnTo>
                    <a:pt x="340" y="396"/>
                  </a:lnTo>
                  <a:lnTo>
                    <a:pt x="227" y="396"/>
                  </a:lnTo>
                  <a:lnTo>
                    <a:pt x="227" y="510"/>
                  </a:lnTo>
                  <a:lnTo>
                    <a:pt x="57" y="51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4" name="Freeform 1018"/>
            <p:cNvSpPr>
              <a:spLocks/>
            </p:cNvSpPr>
            <p:nvPr/>
          </p:nvSpPr>
          <p:spPr bwMode="auto">
            <a:xfrm>
              <a:off x="6580188" y="3449638"/>
              <a:ext cx="900112" cy="900112"/>
            </a:xfrm>
            <a:custGeom>
              <a:avLst/>
              <a:gdLst>
                <a:gd name="T0" fmla="*/ 450850 w 567"/>
                <a:gd name="T1" fmla="*/ 0 h 567"/>
                <a:gd name="T2" fmla="*/ 450850 w 567"/>
                <a:gd name="T3" fmla="*/ 180975 h 567"/>
                <a:gd name="T4" fmla="*/ 90487 w 567"/>
                <a:gd name="T5" fmla="*/ 180975 h 567"/>
                <a:gd name="T6" fmla="*/ 90487 w 567"/>
                <a:gd name="T7" fmla="*/ 360362 h 567"/>
                <a:gd name="T8" fmla="*/ 0 w 567"/>
                <a:gd name="T9" fmla="*/ 360362 h 567"/>
                <a:gd name="T10" fmla="*/ 0 w 567"/>
                <a:gd name="T11" fmla="*/ 811212 h 567"/>
                <a:gd name="T12" fmla="*/ 90487 w 567"/>
                <a:gd name="T13" fmla="*/ 811212 h 567"/>
                <a:gd name="T14" fmla="*/ 90487 w 567"/>
                <a:gd name="T15" fmla="*/ 720725 h 567"/>
                <a:gd name="T16" fmla="*/ 180975 w 567"/>
                <a:gd name="T17" fmla="*/ 720725 h 567"/>
                <a:gd name="T18" fmla="*/ 180975 w 567"/>
                <a:gd name="T19" fmla="*/ 900112 h 567"/>
                <a:gd name="T20" fmla="*/ 360362 w 567"/>
                <a:gd name="T21" fmla="*/ 900112 h 567"/>
                <a:gd name="T22" fmla="*/ 360362 w 567"/>
                <a:gd name="T23" fmla="*/ 720725 h 567"/>
                <a:gd name="T24" fmla="*/ 541337 w 567"/>
                <a:gd name="T25" fmla="*/ 720725 h 567"/>
                <a:gd name="T26" fmla="*/ 541337 w 567"/>
                <a:gd name="T27" fmla="*/ 630237 h 567"/>
                <a:gd name="T28" fmla="*/ 811212 w 567"/>
                <a:gd name="T29" fmla="*/ 630237 h 567"/>
                <a:gd name="T30" fmla="*/ 811212 w 567"/>
                <a:gd name="T31" fmla="*/ 541337 h 567"/>
                <a:gd name="T32" fmla="*/ 900112 w 567"/>
                <a:gd name="T33" fmla="*/ 541337 h 567"/>
                <a:gd name="T34" fmla="*/ 900112 w 567"/>
                <a:gd name="T35" fmla="*/ 180975 h 567"/>
                <a:gd name="T36" fmla="*/ 811212 w 567"/>
                <a:gd name="T37" fmla="*/ 180975 h 567"/>
                <a:gd name="T38" fmla="*/ 811212 w 567"/>
                <a:gd name="T39" fmla="*/ 0 h 567"/>
                <a:gd name="T40" fmla="*/ 450850 w 567"/>
                <a:gd name="T41" fmla="*/ 0 h 5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7" h="567">
                  <a:moveTo>
                    <a:pt x="284" y="0"/>
                  </a:moveTo>
                  <a:lnTo>
                    <a:pt x="284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511" y="397"/>
                  </a:lnTo>
                  <a:lnTo>
                    <a:pt x="511" y="341"/>
                  </a:lnTo>
                  <a:lnTo>
                    <a:pt x="567" y="341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5" name="Freeform 1019"/>
            <p:cNvSpPr>
              <a:spLocks/>
            </p:cNvSpPr>
            <p:nvPr/>
          </p:nvSpPr>
          <p:spPr bwMode="auto">
            <a:xfrm>
              <a:off x="6851650" y="4170363"/>
              <a:ext cx="719138" cy="539750"/>
            </a:xfrm>
            <a:custGeom>
              <a:avLst/>
              <a:gdLst>
                <a:gd name="T0" fmla="*/ 0 w 453"/>
                <a:gd name="T1" fmla="*/ 269875 h 340"/>
                <a:gd name="T2" fmla="*/ 0 w 453"/>
                <a:gd name="T3" fmla="*/ 450850 h 340"/>
                <a:gd name="T4" fmla="*/ 358775 w 453"/>
                <a:gd name="T5" fmla="*/ 450850 h 340"/>
                <a:gd name="T6" fmla="*/ 358775 w 453"/>
                <a:gd name="T7" fmla="*/ 539750 h 340"/>
                <a:gd name="T8" fmla="*/ 449263 w 453"/>
                <a:gd name="T9" fmla="*/ 539750 h 340"/>
                <a:gd name="T10" fmla="*/ 449263 w 453"/>
                <a:gd name="T11" fmla="*/ 450850 h 340"/>
                <a:gd name="T12" fmla="*/ 539750 w 453"/>
                <a:gd name="T13" fmla="*/ 450850 h 340"/>
                <a:gd name="T14" fmla="*/ 539750 w 453"/>
                <a:gd name="T15" fmla="*/ 360363 h 340"/>
                <a:gd name="T16" fmla="*/ 628650 w 453"/>
                <a:gd name="T17" fmla="*/ 360363 h 340"/>
                <a:gd name="T18" fmla="*/ 628650 w 453"/>
                <a:gd name="T19" fmla="*/ 269875 h 340"/>
                <a:gd name="T20" fmla="*/ 719138 w 453"/>
                <a:gd name="T21" fmla="*/ 269875 h 340"/>
                <a:gd name="T22" fmla="*/ 719138 w 453"/>
                <a:gd name="T23" fmla="*/ 0 h 340"/>
                <a:gd name="T24" fmla="*/ 539750 w 453"/>
                <a:gd name="T25" fmla="*/ 0 h 340"/>
                <a:gd name="T26" fmla="*/ 539750 w 453"/>
                <a:gd name="T27" fmla="*/ 179388 h 340"/>
                <a:gd name="T28" fmla="*/ 358775 w 453"/>
                <a:gd name="T29" fmla="*/ 179388 h 340"/>
                <a:gd name="T30" fmla="*/ 358775 w 453"/>
                <a:gd name="T31" fmla="*/ 269875 h 340"/>
                <a:gd name="T32" fmla="*/ 0 w 453"/>
                <a:gd name="T33" fmla="*/ 269875 h 3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3" h="340">
                  <a:moveTo>
                    <a:pt x="0" y="170"/>
                  </a:moveTo>
                  <a:lnTo>
                    <a:pt x="0" y="284"/>
                  </a:lnTo>
                  <a:lnTo>
                    <a:pt x="226" y="284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6" name="Freeform 1020"/>
            <p:cNvSpPr>
              <a:spLocks/>
            </p:cNvSpPr>
            <p:nvPr/>
          </p:nvSpPr>
          <p:spPr bwMode="auto">
            <a:xfrm>
              <a:off x="7210425" y="5340350"/>
              <a:ext cx="630238" cy="360363"/>
            </a:xfrm>
            <a:custGeom>
              <a:avLst/>
              <a:gdLst>
                <a:gd name="T0" fmla="*/ 0 w 397"/>
                <a:gd name="T1" fmla="*/ 0 h 227"/>
                <a:gd name="T2" fmla="*/ 0 w 397"/>
                <a:gd name="T3" fmla="*/ 360363 h 227"/>
                <a:gd name="T4" fmla="*/ 269875 w 397"/>
                <a:gd name="T5" fmla="*/ 360363 h 227"/>
                <a:gd name="T6" fmla="*/ 269875 w 397"/>
                <a:gd name="T7" fmla="*/ 269875 h 227"/>
                <a:gd name="T8" fmla="*/ 360363 w 397"/>
                <a:gd name="T9" fmla="*/ 269875 h 227"/>
                <a:gd name="T10" fmla="*/ 360363 w 397"/>
                <a:gd name="T11" fmla="*/ 180975 h 227"/>
                <a:gd name="T12" fmla="*/ 630238 w 397"/>
                <a:gd name="T13" fmla="*/ 180975 h 227"/>
                <a:gd name="T14" fmla="*/ 630238 w 397"/>
                <a:gd name="T15" fmla="*/ 90488 h 227"/>
                <a:gd name="T16" fmla="*/ 541338 w 397"/>
                <a:gd name="T17" fmla="*/ 90488 h 227"/>
                <a:gd name="T18" fmla="*/ 541338 w 397"/>
                <a:gd name="T19" fmla="*/ 0 h 227"/>
                <a:gd name="T20" fmla="*/ 0 w 397"/>
                <a:gd name="T21" fmla="*/ 0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97" h="227">
                  <a:moveTo>
                    <a:pt x="0" y="0"/>
                  </a:moveTo>
                  <a:lnTo>
                    <a:pt x="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7" name="Freeform 1021"/>
            <p:cNvSpPr>
              <a:spLocks/>
            </p:cNvSpPr>
            <p:nvPr/>
          </p:nvSpPr>
          <p:spPr bwMode="auto">
            <a:xfrm>
              <a:off x="6761163" y="5340350"/>
              <a:ext cx="449262" cy="360363"/>
            </a:xfrm>
            <a:custGeom>
              <a:avLst/>
              <a:gdLst>
                <a:gd name="T0" fmla="*/ 449262 w 283"/>
                <a:gd name="T1" fmla="*/ 90488 h 227"/>
                <a:gd name="T2" fmla="*/ 179387 w 283"/>
                <a:gd name="T3" fmla="*/ 90488 h 227"/>
                <a:gd name="T4" fmla="*/ 179387 w 283"/>
                <a:gd name="T5" fmla="*/ 0 h 227"/>
                <a:gd name="T6" fmla="*/ 0 w 283"/>
                <a:gd name="T7" fmla="*/ 0 h 227"/>
                <a:gd name="T8" fmla="*/ 0 w 283"/>
                <a:gd name="T9" fmla="*/ 180975 h 227"/>
                <a:gd name="T10" fmla="*/ 90487 w 283"/>
                <a:gd name="T11" fmla="*/ 180975 h 227"/>
                <a:gd name="T12" fmla="*/ 90487 w 283"/>
                <a:gd name="T13" fmla="*/ 360363 h 227"/>
                <a:gd name="T14" fmla="*/ 179387 w 283"/>
                <a:gd name="T15" fmla="*/ 360363 h 227"/>
                <a:gd name="T16" fmla="*/ 179387 w 283"/>
                <a:gd name="T17" fmla="*/ 269875 h 227"/>
                <a:gd name="T18" fmla="*/ 269875 w 283"/>
                <a:gd name="T19" fmla="*/ 269875 h 227"/>
                <a:gd name="T20" fmla="*/ 269875 w 283"/>
                <a:gd name="T21" fmla="*/ 360363 h 227"/>
                <a:gd name="T22" fmla="*/ 449262 w 283"/>
                <a:gd name="T23" fmla="*/ 360363 h 227"/>
                <a:gd name="T24" fmla="*/ 449262 w 283"/>
                <a:gd name="T25" fmla="*/ 90488 h 2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3" h="227">
                  <a:moveTo>
                    <a:pt x="283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83" y="227"/>
                  </a:lnTo>
                  <a:lnTo>
                    <a:pt x="28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8" name="Freeform 1022"/>
            <p:cNvSpPr>
              <a:spLocks/>
            </p:cNvSpPr>
            <p:nvPr/>
          </p:nvSpPr>
          <p:spPr bwMode="auto">
            <a:xfrm>
              <a:off x="7661275" y="5521325"/>
              <a:ext cx="449263" cy="630238"/>
            </a:xfrm>
            <a:custGeom>
              <a:avLst/>
              <a:gdLst>
                <a:gd name="T0" fmla="*/ 90488 w 283"/>
                <a:gd name="T1" fmla="*/ 88900 h 397"/>
                <a:gd name="T2" fmla="*/ 90488 w 283"/>
                <a:gd name="T3" fmla="*/ 179388 h 397"/>
                <a:gd name="T4" fmla="*/ 0 w 283"/>
                <a:gd name="T5" fmla="*/ 179388 h 397"/>
                <a:gd name="T6" fmla="*/ 0 w 283"/>
                <a:gd name="T7" fmla="*/ 358775 h 397"/>
                <a:gd name="T8" fmla="*/ 90488 w 283"/>
                <a:gd name="T9" fmla="*/ 358775 h 397"/>
                <a:gd name="T10" fmla="*/ 90488 w 283"/>
                <a:gd name="T11" fmla="*/ 539750 h 397"/>
                <a:gd name="T12" fmla="*/ 179388 w 283"/>
                <a:gd name="T13" fmla="*/ 539750 h 397"/>
                <a:gd name="T14" fmla="*/ 179388 w 283"/>
                <a:gd name="T15" fmla="*/ 630238 h 397"/>
                <a:gd name="T16" fmla="*/ 360363 w 283"/>
                <a:gd name="T17" fmla="*/ 630238 h 397"/>
                <a:gd name="T18" fmla="*/ 360363 w 283"/>
                <a:gd name="T19" fmla="*/ 539750 h 397"/>
                <a:gd name="T20" fmla="*/ 449263 w 283"/>
                <a:gd name="T21" fmla="*/ 539750 h 397"/>
                <a:gd name="T22" fmla="*/ 449263 w 283"/>
                <a:gd name="T23" fmla="*/ 358775 h 397"/>
                <a:gd name="T24" fmla="*/ 360363 w 283"/>
                <a:gd name="T25" fmla="*/ 358775 h 397"/>
                <a:gd name="T26" fmla="*/ 360363 w 283"/>
                <a:gd name="T27" fmla="*/ 179388 h 397"/>
                <a:gd name="T28" fmla="*/ 269875 w 283"/>
                <a:gd name="T29" fmla="*/ 179388 h 397"/>
                <a:gd name="T30" fmla="*/ 269875 w 283"/>
                <a:gd name="T31" fmla="*/ 88900 h 397"/>
                <a:gd name="T32" fmla="*/ 179388 w 283"/>
                <a:gd name="T33" fmla="*/ 88900 h 397"/>
                <a:gd name="T34" fmla="*/ 179388 w 283"/>
                <a:gd name="T35" fmla="*/ 0 h 397"/>
                <a:gd name="T36" fmla="*/ 90488 w 283"/>
                <a:gd name="T37" fmla="*/ 0 h 397"/>
                <a:gd name="T38" fmla="*/ 90488 w 283"/>
                <a:gd name="T39" fmla="*/ 88900 h 3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83" h="397">
                  <a:moveTo>
                    <a:pt x="57" y="56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9" name="Freeform 1023"/>
            <p:cNvSpPr>
              <a:spLocks/>
            </p:cNvSpPr>
            <p:nvPr/>
          </p:nvSpPr>
          <p:spPr bwMode="auto">
            <a:xfrm>
              <a:off x="7480300" y="5521325"/>
              <a:ext cx="450850" cy="989013"/>
            </a:xfrm>
            <a:custGeom>
              <a:avLst/>
              <a:gdLst>
                <a:gd name="T0" fmla="*/ 0 w 284"/>
                <a:gd name="T1" fmla="*/ 88900 h 623"/>
                <a:gd name="T2" fmla="*/ 0 w 284"/>
                <a:gd name="T3" fmla="*/ 989013 h 623"/>
                <a:gd name="T4" fmla="*/ 180975 w 284"/>
                <a:gd name="T5" fmla="*/ 989013 h 623"/>
                <a:gd name="T6" fmla="*/ 180975 w 284"/>
                <a:gd name="T7" fmla="*/ 900113 h 623"/>
                <a:gd name="T8" fmla="*/ 271463 w 284"/>
                <a:gd name="T9" fmla="*/ 900113 h 623"/>
                <a:gd name="T10" fmla="*/ 271463 w 284"/>
                <a:gd name="T11" fmla="*/ 809625 h 623"/>
                <a:gd name="T12" fmla="*/ 360363 w 284"/>
                <a:gd name="T13" fmla="*/ 809625 h 623"/>
                <a:gd name="T14" fmla="*/ 360363 w 284"/>
                <a:gd name="T15" fmla="*/ 719138 h 623"/>
                <a:gd name="T16" fmla="*/ 450850 w 284"/>
                <a:gd name="T17" fmla="*/ 719138 h 623"/>
                <a:gd name="T18" fmla="*/ 450850 w 284"/>
                <a:gd name="T19" fmla="*/ 630238 h 623"/>
                <a:gd name="T20" fmla="*/ 360363 w 284"/>
                <a:gd name="T21" fmla="*/ 630238 h 623"/>
                <a:gd name="T22" fmla="*/ 360363 w 284"/>
                <a:gd name="T23" fmla="*/ 539750 h 623"/>
                <a:gd name="T24" fmla="*/ 271463 w 284"/>
                <a:gd name="T25" fmla="*/ 539750 h 623"/>
                <a:gd name="T26" fmla="*/ 271463 w 284"/>
                <a:gd name="T27" fmla="*/ 358775 h 623"/>
                <a:gd name="T28" fmla="*/ 180975 w 284"/>
                <a:gd name="T29" fmla="*/ 358775 h 623"/>
                <a:gd name="T30" fmla="*/ 180975 w 284"/>
                <a:gd name="T31" fmla="*/ 179388 h 623"/>
                <a:gd name="T32" fmla="*/ 271463 w 284"/>
                <a:gd name="T33" fmla="*/ 179388 h 623"/>
                <a:gd name="T34" fmla="*/ 271463 w 284"/>
                <a:gd name="T35" fmla="*/ 0 h 623"/>
                <a:gd name="T36" fmla="*/ 90488 w 284"/>
                <a:gd name="T37" fmla="*/ 0 h 623"/>
                <a:gd name="T38" fmla="*/ 90488 w 284"/>
                <a:gd name="T39" fmla="*/ 88900 h 623"/>
                <a:gd name="T40" fmla="*/ 0 w 284"/>
                <a:gd name="T41" fmla="*/ 88900 h 6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4" h="623">
                  <a:moveTo>
                    <a:pt x="0" y="56"/>
                  </a:moveTo>
                  <a:lnTo>
                    <a:pt x="0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171" y="567"/>
                  </a:lnTo>
                  <a:lnTo>
                    <a:pt x="171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284" y="453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171" y="340"/>
                  </a:lnTo>
                  <a:lnTo>
                    <a:pt x="171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171" y="113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0" name="Freeform 1024"/>
            <p:cNvSpPr>
              <a:spLocks/>
            </p:cNvSpPr>
            <p:nvPr/>
          </p:nvSpPr>
          <p:spPr bwMode="auto">
            <a:xfrm>
              <a:off x="7840663" y="5070475"/>
              <a:ext cx="720725" cy="990600"/>
            </a:xfrm>
            <a:custGeom>
              <a:avLst/>
              <a:gdLst>
                <a:gd name="T0" fmla="*/ 269875 w 454"/>
                <a:gd name="T1" fmla="*/ 990600 h 624"/>
                <a:gd name="T2" fmla="*/ 269875 w 454"/>
                <a:gd name="T3" fmla="*/ 809625 h 624"/>
                <a:gd name="T4" fmla="*/ 180975 w 454"/>
                <a:gd name="T5" fmla="*/ 809625 h 624"/>
                <a:gd name="T6" fmla="*/ 180975 w 454"/>
                <a:gd name="T7" fmla="*/ 630238 h 624"/>
                <a:gd name="T8" fmla="*/ 90488 w 454"/>
                <a:gd name="T9" fmla="*/ 630238 h 624"/>
                <a:gd name="T10" fmla="*/ 90488 w 454"/>
                <a:gd name="T11" fmla="*/ 539750 h 624"/>
                <a:gd name="T12" fmla="*/ 0 w 454"/>
                <a:gd name="T13" fmla="*/ 539750 h 624"/>
                <a:gd name="T14" fmla="*/ 0 w 454"/>
                <a:gd name="T15" fmla="*/ 180975 h 624"/>
                <a:gd name="T16" fmla="*/ 0 w 454"/>
                <a:gd name="T17" fmla="*/ 90488 h 624"/>
                <a:gd name="T18" fmla="*/ 90488 w 454"/>
                <a:gd name="T19" fmla="*/ 90488 h 624"/>
                <a:gd name="T20" fmla="*/ 180975 w 454"/>
                <a:gd name="T21" fmla="*/ 90488 h 624"/>
                <a:gd name="T22" fmla="*/ 180975 w 454"/>
                <a:gd name="T23" fmla="*/ 0 h 624"/>
                <a:gd name="T24" fmla="*/ 360363 w 454"/>
                <a:gd name="T25" fmla="*/ 0 h 624"/>
                <a:gd name="T26" fmla="*/ 360363 w 454"/>
                <a:gd name="T27" fmla="*/ 90488 h 624"/>
                <a:gd name="T28" fmla="*/ 269875 w 454"/>
                <a:gd name="T29" fmla="*/ 90488 h 624"/>
                <a:gd name="T30" fmla="*/ 269875 w 454"/>
                <a:gd name="T31" fmla="*/ 360363 h 624"/>
                <a:gd name="T32" fmla="*/ 360363 w 454"/>
                <a:gd name="T33" fmla="*/ 360363 h 624"/>
                <a:gd name="T34" fmla="*/ 360363 w 454"/>
                <a:gd name="T35" fmla="*/ 450850 h 624"/>
                <a:gd name="T36" fmla="*/ 450850 w 454"/>
                <a:gd name="T37" fmla="*/ 450850 h 624"/>
                <a:gd name="T38" fmla="*/ 450850 w 454"/>
                <a:gd name="T39" fmla="*/ 539750 h 624"/>
                <a:gd name="T40" fmla="*/ 450850 w 454"/>
                <a:gd name="T41" fmla="*/ 630238 h 624"/>
                <a:gd name="T42" fmla="*/ 539750 w 454"/>
                <a:gd name="T43" fmla="*/ 630238 h 624"/>
                <a:gd name="T44" fmla="*/ 539750 w 454"/>
                <a:gd name="T45" fmla="*/ 720725 h 624"/>
                <a:gd name="T46" fmla="*/ 720725 w 454"/>
                <a:gd name="T47" fmla="*/ 720725 h 624"/>
                <a:gd name="T48" fmla="*/ 720725 w 454"/>
                <a:gd name="T49" fmla="*/ 809625 h 624"/>
                <a:gd name="T50" fmla="*/ 630238 w 454"/>
                <a:gd name="T51" fmla="*/ 809625 h 624"/>
                <a:gd name="T52" fmla="*/ 630238 w 454"/>
                <a:gd name="T53" fmla="*/ 900113 h 624"/>
                <a:gd name="T54" fmla="*/ 450850 w 454"/>
                <a:gd name="T55" fmla="*/ 900113 h 624"/>
                <a:gd name="T56" fmla="*/ 450850 w 454"/>
                <a:gd name="T57" fmla="*/ 990600 h 624"/>
                <a:gd name="T58" fmla="*/ 269875 w 454"/>
                <a:gd name="T59" fmla="*/ 990600 h 6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54" h="624">
                  <a:moveTo>
                    <a:pt x="170" y="624"/>
                  </a:moveTo>
                  <a:lnTo>
                    <a:pt x="170" y="510"/>
                  </a:lnTo>
                  <a:lnTo>
                    <a:pt x="114" y="51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170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1" name="Freeform 1025"/>
            <p:cNvSpPr>
              <a:spLocks/>
            </p:cNvSpPr>
            <p:nvPr/>
          </p:nvSpPr>
          <p:spPr bwMode="auto">
            <a:xfrm>
              <a:off x="8110538" y="4710113"/>
              <a:ext cx="811212" cy="1260475"/>
            </a:xfrm>
            <a:custGeom>
              <a:avLst/>
              <a:gdLst>
                <a:gd name="T0" fmla="*/ 811212 w 511"/>
                <a:gd name="T1" fmla="*/ 1260475 h 794"/>
                <a:gd name="T2" fmla="*/ 630237 w 511"/>
                <a:gd name="T3" fmla="*/ 1260475 h 794"/>
                <a:gd name="T4" fmla="*/ 630237 w 511"/>
                <a:gd name="T5" fmla="*/ 1169988 h 794"/>
                <a:gd name="T6" fmla="*/ 450850 w 511"/>
                <a:gd name="T7" fmla="*/ 1169988 h 794"/>
                <a:gd name="T8" fmla="*/ 450850 w 511"/>
                <a:gd name="T9" fmla="*/ 1081088 h 794"/>
                <a:gd name="T10" fmla="*/ 269875 w 511"/>
                <a:gd name="T11" fmla="*/ 1081088 h 794"/>
                <a:gd name="T12" fmla="*/ 269875 w 511"/>
                <a:gd name="T13" fmla="*/ 990600 h 794"/>
                <a:gd name="T14" fmla="*/ 180975 w 511"/>
                <a:gd name="T15" fmla="*/ 990600 h 794"/>
                <a:gd name="T16" fmla="*/ 180975 w 511"/>
                <a:gd name="T17" fmla="*/ 811213 h 794"/>
                <a:gd name="T18" fmla="*/ 90487 w 511"/>
                <a:gd name="T19" fmla="*/ 811213 h 794"/>
                <a:gd name="T20" fmla="*/ 90487 w 511"/>
                <a:gd name="T21" fmla="*/ 720725 h 794"/>
                <a:gd name="T22" fmla="*/ 0 w 511"/>
                <a:gd name="T23" fmla="*/ 720725 h 794"/>
                <a:gd name="T24" fmla="*/ 0 w 511"/>
                <a:gd name="T25" fmla="*/ 450850 h 794"/>
                <a:gd name="T26" fmla="*/ 90487 w 511"/>
                <a:gd name="T27" fmla="*/ 450850 h 794"/>
                <a:gd name="T28" fmla="*/ 90487 w 511"/>
                <a:gd name="T29" fmla="*/ 180975 h 794"/>
                <a:gd name="T30" fmla="*/ 0 w 511"/>
                <a:gd name="T31" fmla="*/ 180975 h 794"/>
                <a:gd name="T32" fmla="*/ 0 w 511"/>
                <a:gd name="T33" fmla="*/ 90488 h 794"/>
                <a:gd name="T34" fmla="*/ 90487 w 511"/>
                <a:gd name="T35" fmla="*/ 90488 h 794"/>
                <a:gd name="T36" fmla="*/ 90487 w 511"/>
                <a:gd name="T37" fmla="*/ 0 h 794"/>
                <a:gd name="T38" fmla="*/ 360362 w 511"/>
                <a:gd name="T39" fmla="*/ 0 h 794"/>
                <a:gd name="T40" fmla="*/ 360362 w 511"/>
                <a:gd name="T41" fmla="*/ 269875 h 794"/>
                <a:gd name="T42" fmla="*/ 269875 w 511"/>
                <a:gd name="T43" fmla="*/ 269875 h 794"/>
                <a:gd name="T44" fmla="*/ 269875 w 511"/>
                <a:gd name="T45" fmla="*/ 541338 h 794"/>
                <a:gd name="T46" fmla="*/ 360362 w 511"/>
                <a:gd name="T47" fmla="*/ 541338 h 794"/>
                <a:gd name="T48" fmla="*/ 360362 w 511"/>
                <a:gd name="T49" fmla="*/ 720725 h 794"/>
                <a:gd name="T50" fmla="*/ 450850 w 511"/>
                <a:gd name="T51" fmla="*/ 720725 h 794"/>
                <a:gd name="T52" fmla="*/ 450850 w 511"/>
                <a:gd name="T53" fmla="*/ 900113 h 794"/>
                <a:gd name="T54" fmla="*/ 541337 w 511"/>
                <a:gd name="T55" fmla="*/ 900113 h 794"/>
                <a:gd name="T56" fmla="*/ 541337 w 511"/>
                <a:gd name="T57" fmla="*/ 990600 h 794"/>
                <a:gd name="T58" fmla="*/ 720725 w 511"/>
                <a:gd name="T59" fmla="*/ 990600 h 794"/>
                <a:gd name="T60" fmla="*/ 720725 w 511"/>
                <a:gd name="T61" fmla="*/ 1169988 h 794"/>
                <a:gd name="T62" fmla="*/ 811212 w 511"/>
                <a:gd name="T63" fmla="*/ 1169988 h 794"/>
                <a:gd name="T64" fmla="*/ 811212 w 511"/>
                <a:gd name="T65" fmla="*/ 1260475 h 7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11" h="794">
                  <a:moveTo>
                    <a:pt x="511" y="794"/>
                  </a:moveTo>
                  <a:lnTo>
                    <a:pt x="397" y="794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284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4" y="624"/>
                  </a:lnTo>
                  <a:lnTo>
                    <a:pt x="114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2" name="Freeform 1026"/>
            <p:cNvSpPr>
              <a:spLocks/>
            </p:cNvSpPr>
            <p:nvPr/>
          </p:nvSpPr>
          <p:spPr bwMode="auto">
            <a:xfrm>
              <a:off x="6851650" y="4621213"/>
              <a:ext cx="1349375" cy="809625"/>
            </a:xfrm>
            <a:custGeom>
              <a:avLst/>
              <a:gdLst>
                <a:gd name="T0" fmla="*/ 1258888 w 850"/>
                <a:gd name="T1" fmla="*/ 179388 h 510"/>
                <a:gd name="T2" fmla="*/ 989013 w 850"/>
                <a:gd name="T3" fmla="*/ 179388 h 510"/>
                <a:gd name="T4" fmla="*/ 989013 w 850"/>
                <a:gd name="T5" fmla="*/ 358775 h 510"/>
                <a:gd name="T6" fmla="*/ 900113 w 850"/>
                <a:gd name="T7" fmla="*/ 358775 h 510"/>
                <a:gd name="T8" fmla="*/ 900113 w 850"/>
                <a:gd name="T9" fmla="*/ 449263 h 510"/>
                <a:gd name="T10" fmla="*/ 719138 w 850"/>
                <a:gd name="T11" fmla="*/ 449263 h 510"/>
                <a:gd name="T12" fmla="*/ 719138 w 850"/>
                <a:gd name="T13" fmla="*/ 358775 h 510"/>
                <a:gd name="T14" fmla="*/ 809625 w 850"/>
                <a:gd name="T15" fmla="*/ 358775 h 510"/>
                <a:gd name="T16" fmla="*/ 809625 w 850"/>
                <a:gd name="T17" fmla="*/ 269875 h 510"/>
                <a:gd name="T18" fmla="*/ 449263 w 850"/>
                <a:gd name="T19" fmla="*/ 269875 h 510"/>
                <a:gd name="T20" fmla="*/ 449263 w 850"/>
                <a:gd name="T21" fmla="*/ 88900 h 510"/>
                <a:gd name="T22" fmla="*/ 358775 w 850"/>
                <a:gd name="T23" fmla="*/ 88900 h 510"/>
                <a:gd name="T24" fmla="*/ 358775 w 850"/>
                <a:gd name="T25" fmla="*/ 0 h 510"/>
                <a:gd name="T26" fmla="*/ 88900 w 850"/>
                <a:gd name="T27" fmla="*/ 0 h 510"/>
                <a:gd name="T28" fmla="*/ 88900 w 850"/>
                <a:gd name="T29" fmla="*/ 179388 h 510"/>
                <a:gd name="T30" fmla="*/ 0 w 850"/>
                <a:gd name="T31" fmla="*/ 179388 h 510"/>
                <a:gd name="T32" fmla="*/ 0 w 850"/>
                <a:gd name="T33" fmla="*/ 358775 h 510"/>
                <a:gd name="T34" fmla="*/ 88900 w 850"/>
                <a:gd name="T35" fmla="*/ 358775 h 510"/>
                <a:gd name="T36" fmla="*/ 88900 w 850"/>
                <a:gd name="T37" fmla="*/ 449263 h 510"/>
                <a:gd name="T38" fmla="*/ 179388 w 850"/>
                <a:gd name="T39" fmla="*/ 449263 h 510"/>
                <a:gd name="T40" fmla="*/ 179388 w 850"/>
                <a:gd name="T41" fmla="*/ 539750 h 510"/>
                <a:gd name="T42" fmla="*/ 269875 w 850"/>
                <a:gd name="T43" fmla="*/ 539750 h 510"/>
                <a:gd name="T44" fmla="*/ 269875 w 850"/>
                <a:gd name="T45" fmla="*/ 630238 h 510"/>
                <a:gd name="T46" fmla="*/ 358775 w 850"/>
                <a:gd name="T47" fmla="*/ 630238 h 510"/>
                <a:gd name="T48" fmla="*/ 358775 w 850"/>
                <a:gd name="T49" fmla="*/ 719138 h 510"/>
                <a:gd name="T50" fmla="*/ 900113 w 850"/>
                <a:gd name="T51" fmla="*/ 719138 h 510"/>
                <a:gd name="T52" fmla="*/ 900113 w 850"/>
                <a:gd name="T53" fmla="*/ 809625 h 510"/>
                <a:gd name="T54" fmla="*/ 989013 w 850"/>
                <a:gd name="T55" fmla="*/ 809625 h 510"/>
                <a:gd name="T56" fmla="*/ 989013 w 850"/>
                <a:gd name="T57" fmla="*/ 539750 h 510"/>
                <a:gd name="T58" fmla="*/ 1169988 w 850"/>
                <a:gd name="T59" fmla="*/ 539750 h 510"/>
                <a:gd name="T60" fmla="*/ 1169988 w 850"/>
                <a:gd name="T61" fmla="*/ 449263 h 510"/>
                <a:gd name="T62" fmla="*/ 1349375 w 850"/>
                <a:gd name="T63" fmla="*/ 449263 h 510"/>
                <a:gd name="T64" fmla="*/ 1349375 w 850"/>
                <a:gd name="T65" fmla="*/ 269875 h 510"/>
                <a:gd name="T66" fmla="*/ 1258888 w 850"/>
                <a:gd name="T67" fmla="*/ 269875 h 510"/>
                <a:gd name="T68" fmla="*/ 1258888 w 850"/>
                <a:gd name="T69" fmla="*/ 179388 h 51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850" h="510">
                  <a:moveTo>
                    <a:pt x="793" y="113"/>
                  </a:moveTo>
                  <a:lnTo>
                    <a:pt x="623" y="113"/>
                  </a:lnTo>
                  <a:lnTo>
                    <a:pt x="623" y="226"/>
                  </a:lnTo>
                  <a:lnTo>
                    <a:pt x="567" y="226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283" y="170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6" y="397"/>
                  </a:lnTo>
                  <a:lnTo>
                    <a:pt x="226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850" y="283"/>
                  </a:lnTo>
                  <a:lnTo>
                    <a:pt x="850" y="170"/>
                  </a:lnTo>
                  <a:lnTo>
                    <a:pt x="793" y="170"/>
                  </a:lnTo>
                  <a:lnTo>
                    <a:pt x="79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3" name="Freeform 1027"/>
            <p:cNvSpPr>
              <a:spLocks/>
            </p:cNvSpPr>
            <p:nvPr/>
          </p:nvSpPr>
          <p:spPr bwMode="auto">
            <a:xfrm>
              <a:off x="6580188" y="4530725"/>
              <a:ext cx="630237" cy="900113"/>
            </a:xfrm>
            <a:custGeom>
              <a:avLst/>
              <a:gdLst>
                <a:gd name="T0" fmla="*/ 180975 w 397"/>
                <a:gd name="T1" fmla="*/ 0 h 567"/>
                <a:gd name="T2" fmla="*/ 180975 w 397"/>
                <a:gd name="T3" fmla="*/ 90488 h 567"/>
                <a:gd name="T4" fmla="*/ 0 w 397"/>
                <a:gd name="T5" fmla="*/ 90488 h 567"/>
                <a:gd name="T6" fmla="*/ 0 w 397"/>
                <a:gd name="T7" fmla="*/ 449263 h 567"/>
                <a:gd name="T8" fmla="*/ 90487 w 397"/>
                <a:gd name="T9" fmla="*/ 449263 h 567"/>
                <a:gd name="T10" fmla="*/ 90487 w 397"/>
                <a:gd name="T11" fmla="*/ 539750 h 567"/>
                <a:gd name="T12" fmla="*/ 180975 w 397"/>
                <a:gd name="T13" fmla="*/ 539750 h 567"/>
                <a:gd name="T14" fmla="*/ 180975 w 397"/>
                <a:gd name="T15" fmla="*/ 720725 h 567"/>
                <a:gd name="T16" fmla="*/ 90487 w 397"/>
                <a:gd name="T17" fmla="*/ 720725 h 567"/>
                <a:gd name="T18" fmla="*/ 90487 w 397"/>
                <a:gd name="T19" fmla="*/ 809625 h 567"/>
                <a:gd name="T20" fmla="*/ 360362 w 397"/>
                <a:gd name="T21" fmla="*/ 809625 h 567"/>
                <a:gd name="T22" fmla="*/ 360362 w 397"/>
                <a:gd name="T23" fmla="*/ 900113 h 567"/>
                <a:gd name="T24" fmla="*/ 630237 w 397"/>
                <a:gd name="T25" fmla="*/ 900113 h 567"/>
                <a:gd name="T26" fmla="*/ 630237 w 397"/>
                <a:gd name="T27" fmla="*/ 720725 h 567"/>
                <a:gd name="T28" fmla="*/ 541337 w 397"/>
                <a:gd name="T29" fmla="*/ 720725 h 567"/>
                <a:gd name="T30" fmla="*/ 541337 w 397"/>
                <a:gd name="T31" fmla="*/ 630238 h 567"/>
                <a:gd name="T32" fmla="*/ 450850 w 397"/>
                <a:gd name="T33" fmla="*/ 630238 h 567"/>
                <a:gd name="T34" fmla="*/ 450850 w 397"/>
                <a:gd name="T35" fmla="*/ 539750 h 567"/>
                <a:gd name="T36" fmla="*/ 360362 w 397"/>
                <a:gd name="T37" fmla="*/ 539750 h 567"/>
                <a:gd name="T38" fmla="*/ 360362 w 397"/>
                <a:gd name="T39" fmla="*/ 449263 h 567"/>
                <a:gd name="T40" fmla="*/ 271462 w 397"/>
                <a:gd name="T41" fmla="*/ 449263 h 567"/>
                <a:gd name="T42" fmla="*/ 271462 w 397"/>
                <a:gd name="T43" fmla="*/ 269875 h 567"/>
                <a:gd name="T44" fmla="*/ 360362 w 397"/>
                <a:gd name="T45" fmla="*/ 269875 h 567"/>
                <a:gd name="T46" fmla="*/ 360362 w 397"/>
                <a:gd name="T47" fmla="*/ 90488 h 567"/>
                <a:gd name="T48" fmla="*/ 271462 w 397"/>
                <a:gd name="T49" fmla="*/ 90488 h 567"/>
                <a:gd name="T50" fmla="*/ 271462 w 397"/>
                <a:gd name="T51" fmla="*/ 0 h 567"/>
                <a:gd name="T52" fmla="*/ 180975 w 397"/>
                <a:gd name="T53" fmla="*/ 0 h 56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97" h="567">
                  <a:moveTo>
                    <a:pt x="114" y="0"/>
                  </a:moveTo>
                  <a:lnTo>
                    <a:pt x="114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4" name="Freeform 1028"/>
            <p:cNvSpPr>
              <a:spLocks/>
            </p:cNvSpPr>
            <p:nvPr/>
          </p:nvSpPr>
          <p:spPr bwMode="auto">
            <a:xfrm>
              <a:off x="7121525" y="5700713"/>
              <a:ext cx="358775" cy="450850"/>
            </a:xfrm>
            <a:custGeom>
              <a:avLst/>
              <a:gdLst>
                <a:gd name="T0" fmla="*/ 0 w 226"/>
                <a:gd name="T1" fmla="*/ 0 h 284"/>
                <a:gd name="T2" fmla="*/ 0 w 226"/>
                <a:gd name="T3" fmla="*/ 179388 h 284"/>
                <a:gd name="T4" fmla="*/ 0 w 226"/>
                <a:gd name="T5" fmla="*/ 360363 h 284"/>
                <a:gd name="T6" fmla="*/ 88900 w 226"/>
                <a:gd name="T7" fmla="*/ 360363 h 284"/>
                <a:gd name="T8" fmla="*/ 88900 w 226"/>
                <a:gd name="T9" fmla="*/ 450850 h 284"/>
                <a:gd name="T10" fmla="*/ 358775 w 226"/>
                <a:gd name="T11" fmla="*/ 450850 h 284"/>
                <a:gd name="T12" fmla="*/ 358775 w 226"/>
                <a:gd name="T13" fmla="*/ 0 h 284"/>
                <a:gd name="T14" fmla="*/ 0 w 226"/>
                <a:gd name="T15" fmla="*/ 0 h 2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6" h="284">
                  <a:moveTo>
                    <a:pt x="0" y="0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226" y="284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5" name="Freeform 1029"/>
            <p:cNvSpPr>
              <a:spLocks/>
            </p:cNvSpPr>
            <p:nvPr/>
          </p:nvSpPr>
          <p:spPr bwMode="auto">
            <a:xfrm>
              <a:off x="7121525" y="6151563"/>
              <a:ext cx="449263" cy="628650"/>
            </a:xfrm>
            <a:custGeom>
              <a:avLst/>
              <a:gdLst>
                <a:gd name="T0" fmla="*/ 88900 w 283"/>
                <a:gd name="T1" fmla="*/ 0 h 396"/>
                <a:gd name="T2" fmla="*/ 88900 w 283"/>
                <a:gd name="T3" fmla="*/ 179388 h 396"/>
                <a:gd name="T4" fmla="*/ 0 w 283"/>
                <a:gd name="T5" fmla="*/ 179388 h 396"/>
                <a:gd name="T6" fmla="*/ 0 w 283"/>
                <a:gd name="T7" fmla="*/ 449263 h 396"/>
                <a:gd name="T8" fmla="*/ 179388 w 283"/>
                <a:gd name="T9" fmla="*/ 449263 h 396"/>
                <a:gd name="T10" fmla="*/ 179388 w 283"/>
                <a:gd name="T11" fmla="*/ 628650 h 396"/>
                <a:gd name="T12" fmla="*/ 269875 w 283"/>
                <a:gd name="T13" fmla="*/ 628650 h 396"/>
                <a:gd name="T14" fmla="*/ 269875 w 283"/>
                <a:gd name="T15" fmla="*/ 539750 h 396"/>
                <a:gd name="T16" fmla="*/ 358775 w 283"/>
                <a:gd name="T17" fmla="*/ 539750 h 396"/>
                <a:gd name="T18" fmla="*/ 358775 w 283"/>
                <a:gd name="T19" fmla="*/ 449263 h 396"/>
                <a:gd name="T20" fmla="*/ 449263 w 283"/>
                <a:gd name="T21" fmla="*/ 449263 h 396"/>
                <a:gd name="T22" fmla="*/ 449263 w 283"/>
                <a:gd name="T23" fmla="*/ 358775 h 396"/>
                <a:gd name="T24" fmla="*/ 358775 w 283"/>
                <a:gd name="T25" fmla="*/ 358775 h 396"/>
                <a:gd name="T26" fmla="*/ 358775 w 283"/>
                <a:gd name="T27" fmla="*/ 0 h 396"/>
                <a:gd name="T28" fmla="*/ 88900 w 283"/>
                <a:gd name="T29" fmla="*/ 0 h 3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3" h="396">
                  <a:moveTo>
                    <a:pt x="56" y="0"/>
                  </a:moveTo>
                  <a:lnTo>
                    <a:pt x="56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283" y="283"/>
                  </a:lnTo>
                  <a:lnTo>
                    <a:pt x="283" y="226"/>
                  </a:lnTo>
                  <a:lnTo>
                    <a:pt x="226" y="226"/>
                  </a:lnTo>
                  <a:lnTo>
                    <a:pt x="226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6" name="Freeform 1030"/>
            <p:cNvSpPr>
              <a:spLocks/>
            </p:cNvSpPr>
            <p:nvPr/>
          </p:nvSpPr>
          <p:spPr bwMode="auto">
            <a:xfrm>
              <a:off x="6670675" y="5521325"/>
              <a:ext cx="450850" cy="449263"/>
            </a:xfrm>
            <a:custGeom>
              <a:avLst/>
              <a:gdLst>
                <a:gd name="T0" fmla="*/ 180975 w 284"/>
                <a:gd name="T1" fmla="*/ 0 h 283"/>
                <a:gd name="T2" fmla="*/ 0 w 284"/>
                <a:gd name="T3" fmla="*/ 0 h 283"/>
                <a:gd name="T4" fmla="*/ 0 w 284"/>
                <a:gd name="T5" fmla="*/ 358775 h 283"/>
                <a:gd name="T6" fmla="*/ 90488 w 284"/>
                <a:gd name="T7" fmla="*/ 358775 h 283"/>
                <a:gd name="T8" fmla="*/ 90488 w 284"/>
                <a:gd name="T9" fmla="*/ 449263 h 283"/>
                <a:gd name="T10" fmla="*/ 450850 w 284"/>
                <a:gd name="T11" fmla="*/ 449263 h 283"/>
                <a:gd name="T12" fmla="*/ 450850 w 284"/>
                <a:gd name="T13" fmla="*/ 179388 h 283"/>
                <a:gd name="T14" fmla="*/ 360363 w 284"/>
                <a:gd name="T15" fmla="*/ 179388 h 283"/>
                <a:gd name="T16" fmla="*/ 360363 w 284"/>
                <a:gd name="T17" fmla="*/ 88900 h 283"/>
                <a:gd name="T18" fmla="*/ 269875 w 284"/>
                <a:gd name="T19" fmla="*/ 88900 h 283"/>
                <a:gd name="T20" fmla="*/ 269875 w 284"/>
                <a:gd name="T21" fmla="*/ 179388 h 283"/>
                <a:gd name="T22" fmla="*/ 180975 w 284"/>
                <a:gd name="T23" fmla="*/ 179388 h 283"/>
                <a:gd name="T24" fmla="*/ 180975 w 284"/>
                <a:gd name="T25" fmla="*/ 0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283">
                  <a:moveTo>
                    <a:pt x="114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284" y="283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7" name="Freeform 1031"/>
            <p:cNvSpPr>
              <a:spLocks/>
            </p:cNvSpPr>
            <p:nvPr/>
          </p:nvSpPr>
          <p:spPr bwMode="auto">
            <a:xfrm>
              <a:off x="6851650" y="5970588"/>
              <a:ext cx="358775" cy="990600"/>
            </a:xfrm>
            <a:custGeom>
              <a:avLst/>
              <a:gdLst>
                <a:gd name="T0" fmla="*/ 88900 w 226"/>
                <a:gd name="T1" fmla="*/ 0 h 624"/>
                <a:gd name="T2" fmla="*/ 88900 w 226"/>
                <a:gd name="T3" fmla="*/ 90488 h 624"/>
                <a:gd name="T4" fmla="*/ 0 w 226"/>
                <a:gd name="T5" fmla="*/ 90488 h 624"/>
                <a:gd name="T6" fmla="*/ 0 w 226"/>
                <a:gd name="T7" fmla="*/ 269875 h 624"/>
                <a:gd name="T8" fmla="*/ 88900 w 226"/>
                <a:gd name="T9" fmla="*/ 269875 h 624"/>
                <a:gd name="T10" fmla="*/ 88900 w 226"/>
                <a:gd name="T11" fmla="*/ 539750 h 624"/>
                <a:gd name="T12" fmla="*/ 179388 w 226"/>
                <a:gd name="T13" fmla="*/ 539750 h 624"/>
                <a:gd name="T14" fmla="*/ 179388 w 226"/>
                <a:gd name="T15" fmla="*/ 809625 h 624"/>
                <a:gd name="T16" fmla="*/ 88900 w 226"/>
                <a:gd name="T17" fmla="*/ 809625 h 624"/>
                <a:gd name="T18" fmla="*/ 88900 w 226"/>
                <a:gd name="T19" fmla="*/ 900113 h 624"/>
                <a:gd name="T20" fmla="*/ 269875 w 226"/>
                <a:gd name="T21" fmla="*/ 900113 h 624"/>
                <a:gd name="T22" fmla="*/ 269875 w 226"/>
                <a:gd name="T23" fmla="*/ 990600 h 624"/>
                <a:gd name="T24" fmla="*/ 358775 w 226"/>
                <a:gd name="T25" fmla="*/ 990600 h 624"/>
                <a:gd name="T26" fmla="*/ 358775 w 226"/>
                <a:gd name="T27" fmla="*/ 809625 h 624"/>
                <a:gd name="T28" fmla="*/ 269875 w 226"/>
                <a:gd name="T29" fmla="*/ 809625 h 624"/>
                <a:gd name="T30" fmla="*/ 269875 w 226"/>
                <a:gd name="T31" fmla="*/ 360363 h 624"/>
                <a:gd name="T32" fmla="*/ 358775 w 226"/>
                <a:gd name="T33" fmla="*/ 360363 h 624"/>
                <a:gd name="T34" fmla="*/ 358775 w 226"/>
                <a:gd name="T35" fmla="*/ 90488 h 624"/>
                <a:gd name="T36" fmla="*/ 269875 w 226"/>
                <a:gd name="T37" fmla="*/ 90488 h 624"/>
                <a:gd name="T38" fmla="*/ 269875 w 226"/>
                <a:gd name="T39" fmla="*/ 0 h 624"/>
                <a:gd name="T40" fmla="*/ 88900 w 226"/>
                <a:gd name="T41" fmla="*/ 0 h 62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6" h="624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6" y="624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8" name="Freeform 1032"/>
            <p:cNvSpPr>
              <a:spLocks/>
            </p:cNvSpPr>
            <p:nvPr/>
          </p:nvSpPr>
          <p:spPr bwMode="auto">
            <a:xfrm>
              <a:off x="6670675" y="7680325"/>
              <a:ext cx="360363" cy="541338"/>
            </a:xfrm>
            <a:custGeom>
              <a:avLst/>
              <a:gdLst>
                <a:gd name="T0" fmla="*/ 180975 w 227"/>
                <a:gd name="T1" fmla="*/ 0 h 341"/>
                <a:gd name="T2" fmla="*/ 360363 w 227"/>
                <a:gd name="T3" fmla="*/ 0 h 341"/>
                <a:gd name="T4" fmla="*/ 360363 w 227"/>
                <a:gd name="T5" fmla="*/ 450850 h 341"/>
                <a:gd name="T6" fmla="*/ 269875 w 227"/>
                <a:gd name="T7" fmla="*/ 450850 h 341"/>
                <a:gd name="T8" fmla="*/ 269875 w 227"/>
                <a:gd name="T9" fmla="*/ 541338 h 341"/>
                <a:gd name="T10" fmla="*/ 180975 w 227"/>
                <a:gd name="T11" fmla="*/ 541338 h 341"/>
                <a:gd name="T12" fmla="*/ 180975 w 227"/>
                <a:gd name="T13" fmla="*/ 450850 h 341"/>
                <a:gd name="T14" fmla="*/ 90488 w 227"/>
                <a:gd name="T15" fmla="*/ 450850 h 341"/>
                <a:gd name="T16" fmla="*/ 90488 w 227"/>
                <a:gd name="T17" fmla="*/ 360363 h 341"/>
                <a:gd name="T18" fmla="*/ 0 w 227"/>
                <a:gd name="T19" fmla="*/ 360363 h 341"/>
                <a:gd name="T20" fmla="*/ 0 w 227"/>
                <a:gd name="T21" fmla="*/ 180975 h 341"/>
                <a:gd name="T22" fmla="*/ 180975 w 227"/>
                <a:gd name="T23" fmla="*/ 180975 h 341"/>
                <a:gd name="T24" fmla="*/ 180975 w 227"/>
                <a:gd name="T25" fmla="*/ 0 h 3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341">
                  <a:moveTo>
                    <a:pt x="114" y="0"/>
                  </a:moveTo>
                  <a:lnTo>
                    <a:pt x="227" y="0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9" name="Freeform 1033"/>
            <p:cNvSpPr>
              <a:spLocks/>
            </p:cNvSpPr>
            <p:nvPr/>
          </p:nvSpPr>
          <p:spPr bwMode="auto">
            <a:xfrm>
              <a:off x="6310313" y="7500938"/>
              <a:ext cx="541337" cy="450850"/>
            </a:xfrm>
            <a:custGeom>
              <a:avLst/>
              <a:gdLst>
                <a:gd name="T0" fmla="*/ 541337 w 341"/>
                <a:gd name="T1" fmla="*/ 269875 h 284"/>
                <a:gd name="T2" fmla="*/ 541337 w 341"/>
                <a:gd name="T3" fmla="*/ 90488 h 284"/>
                <a:gd name="T4" fmla="*/ 450850 w 341"/>
                <a:gd name="T5" fmla="*/ 90488 h 284"/>
                <a:gd name="T6" fmla="*/ 450850 w 341"/>
                <a:gd name="T7" fmla="*/ 0 h 284"/>
                <a:gd name="T8" fmla="*/ 360362 w 341"/>
                <a:gd name="T9" fmla="*/ 0 h 284"/>
                <a:gd name="T10" fmla="*/ 360362 w 341"/>
                <a:gd name="T11" fmla="*/ 90488 h 284"/>
                <a:gd name="T12" fmla="*/ 180975 w 341"/>
                <a:gd name="T13" fmla="*/ 90488 h 284"/>
                <a:gd name="T14" fmla="*/ 180975 w 341"/>
                <a:gd name="T15" fmla="*/ 179388 h 284"/>
                <a:gd name="T16" fmla="*/ 0 w 341"/>
                <a:gd name="T17" fmla="*/ 179388 h 284"/>
                <a:gd name="T18" fmla="*/ 0 w 341"/>
                <a:gd name="T19" fmla="*/ 269875 h 284"/>
                <a:gd name="T20" fmla="*/ 180975 w 341"/>
                <a:gd name="T21" fmla="*/ 269875 h 284"/>
                <a:gd name="T22" fmla="*/ 180975 w 341"/>
                <a:gd name="T23" fmla="*/ 360363 h 284"/>
                <a:gd name="T24" fmla="*/ 269875 w 341"/>
                <a:gd name="T25" fmla="*/ 360363 h 284"/>
                <a:gd name="T26" fmla="*/ 269875 w 341"/>
                <a:gd name="T27" fmla="*/ 450850 h 284"/>
                <a:gd name="T28" fmla="*/ 360362 w 341"/>
                <a:gd name="T29" fmla="*/ 450850 h 284"/>
                <a:gd name="T30" fmla="*/ 360362 w 341"/>
                <a:gd name="T31" fmla="*/ 360363 h 284"/>
                <a:gd name="T32" fmla="*/ 541337 w 341"/>
                <a:gd name="T33" fmla="*/ 360363 h 284"/>
                <a:gd name="T34" fmla="*/ 541337 w 341"/>
                <a:gd name="T35" fmla="*/ 269875 h 28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1" h="284">
                  <a:moveTo>
                    <a:pt x="341" y="170"/>
                  </a:move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0" name="Freeform 1034"/>
            <p:cNvSpPr>
              <a:spLocks/>
            </p:cNvSpPr>
            <p:nvPr/>
          </p:nvSpPr>
          <p:spPr bwMode="auto">
            <a:xfrm>
              <a:off x="6580188" y="7140575"/>
              <a:ext cx="630237" cy="539750"/>
            </a:xfrm>
            <a:custGeom>
              <a:avLst/>
              <a:gdLst>
                <a:gd name="T0" fmla="*/ 630237 w 397"/>
                <a:gd name="T1" fmla="*/ 0 h 340"/>
                <a:gd name="T2" fmla="*/ 0 w 397"/>
                <a:gd name="T3" fmla="*/ 0 h 340"/>
                <a:gd name="T4" fmla="*/ 0 w 397"/>
                <a:gd name="T5" fmla="*/ 180975 h 340"/>
                <a:gd name="T6" fmla="*/ 90487 w 397"/>
                <a:gd name="T7" fmla="*/ 180975 h 340"/>
                <a:gd name="T8" fmla="*/ 90487 w 397"/>
                <a:gd name="T9" fmla="*/ 360363 h 340"/>
                <a:gd name="T10" fmla="*/ 180975 w 397"/>
                <a:gd name="T11" fmla="*/ 360363 h 340"/>
                <a:gd name="T12" fmla="*/ 180975 w 397"/>
                <a:gd name="T13" fmla="*/ 450850 h 340"/>
                <a:gd name="T14" fmla="*/ 271462 w 397"/>
                <a:gd name="T15" fmla="*/ 450850 h 340"/>
                <a:gd name="T16" fmla="*/ 271462 w 397"/>
                <a:gd name="T17" fmla="*/ 539750 h 340"/>
                <a:gd name="T18" fmla="*/ 450850 w 397"/>
                <a:gd name="T19" fmla="*/ 539750 h 340"/>
                <a:gd name="T20" fmla="*/ 450850 w 397"/>
                <a:gd name="T21" fmla="*/ 450850 h 340"/>
                <a:gd name="T22" fmla="*/ 630237 w 397"/>
                <a:gd name="T23" fmla="*/ 450850 h 340"/>
                <a:gd name="T24" fmla="*/ 630237 w 397"/>
                <a:gd name="T25" fmla="*/ 269875 h 340"/>
                <a:gd name="T26" fmla="*/ 541337 w 397"/>
                <a:gd name="T27" fmla="*/ 269875 h 340"/>
                <a:gd name="T28" fmla="*/ 541337 w 397"/>
                <a:gd name="T29" fmla="*/ 90488 h 340"/>
                <a:gd name="T30" fmla="*/ 630237 w 397"/>
                <a:gd name="T31" fmla="*/ 90488 h 340"/>
                <a:gd name="T32" fmla="*/ 630237 w 397"/>
                <a:gd name="T33" fmla="*/ 0 h 3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340">
                  <a:moveTo>
                    <a:pt x="39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171" y="284"/>
                  </a:lnTo>
                  <a:lnTo>
                    <a:pt x="171" y="340"/>
                  </a:lnTo>
                  <a:lnTo>
                    <a:pt x="284" y="340"/>
                  </a:lnTo>
                  <a:lnTo>
                    <a:pt x="284" y="284"/>
                  </a:lnTo>
                  <a:lnTo>
                    <a:pt x="397" y="284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1" name="Freeform 1035"/>
            <p:cNvSpPr>
              <a:spLocks/>
            </p:cNvSpPr>
            <p:nvPr/>
          </p:nvSpPr>
          <p:spPr bwMode="auto">
            <a:xfrm>
              <a:off x="6761163" y="6510338"/>
              <a:ext cx="269875" cy="269875"/>
            </a:xfrm>
            <a:custGeom>
              <a:avLst/>
              <a:gdLst>
                <a:gd name="T0" fmla="*/ 269875 w 170"/>
                <a:gd name="T1" fmla="*/ 0 h 170"/>
                <a:gd name="T2" fmla="*/ 90488 w 170"/>
                <a:gd name="T3" fmla="*/ 0 h 170"/>
                <a:gd name="T4" fmla="*/ 90488 w 170"/>
                <a:gd name="T5" fmla="*/ 90488 h 170"/>
                <a:gd name="T6" fmla="*/ 90488 w 170"/>
                <a:gd name="T7" fmla="*/ 180975 h 170"/>
                <a:gd name="T8" fmla="*/ 0 w 170"/>
                <a:gd name="T9" fmla="*/ 180975 h 170"/>
                <a:gd name="T10" fmla="*/ 0 w 170"/>
                <a:gd name="T11" fmla="*/ 269875 h 170"/>
                <a:gd name="T12" fmla="*/ 269875 w 170"/>
                <a:gd name="T13" fmla="*/ 269875 h 170"/>
                <a:gd name="T14" fmla="*/ 269875 w 170"/>
                <a:gd name="T15" fmla="*/ 0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2" name="Freeform 1036"/>
            <p:cNvSpPr>
              <a:spLocks/>
            </p:cNvSpPr>
            <p:nvPr/>
          </p:nvSpPr>
          <p:spPr bwMode="auto">
            <a:xfrm>
              <a:off x="6310313" y="6600825"/>
              <a:ext cx="1081087" cy="630238"/>
            </a:xfrm>
            <a:custGeom>
              <a:avLst/>
              <a:gdLst>
                <a:gd name="T0" fmla="*/ 630237 w 681"/>
                <a:gd name="T1" fmla="*/ 179388 h 397"/>
                <a:gd name="T2" fmla="*/ 0 w 681"/>
                <a:gd name="T3" fmla="*/ 179388 h 397"/>
                <a:gd name="T4" fmla="*/ 0 w 681"/>
                <a:gd name="T5" fmla="*/ 360363 h 397"/>
                <a:gd name="T6" fmla="*/ 90487 w 681"/>
                <a:gd name="T7" fmla="*/ 360363 h 397"/>
                <a:gd name="T8" fmla="*/ 90487 w 681"/>
                <a:gd name="T9" fmla="*/ 539750 h 397"/>
                <a:gd name="T10" fmla="*/ 180975 w 681"/>
                <a:gd name="T11" fmla="*/ 539750 h 397"/>
                <a:gd name="T12" fmla="*/ 180975 w 681"/>
                <a:gd name="T13" fmla="*/ 630238 h 397"/>
                <a:gd name="T14" fmla="*/ 269875 w 681"/>
                <a:gd name="T15" fmla="*/ 630238 h 397"/>
                <a:gd name="T16" fmla="*/ 269875 w 681"/>
                <a:gd name="T17" fmla="*/ 539750 h 397"/>
                <a:gd name="T18" fmla="*/ 900112 w 681"/>
                <a:gd name="T19" fmla="*/ 539750 h 397"/>
                <a:gd name="T20" fmla="*/ 900112 w 681"/>
                <a:gd name="T21" fmla="*/ 450850 h 397"/>
                <a:gd name="T22" fmla="*/ 990600 w 681"/>
                <a:gd name="T23" fmla="*/ 450850 h 397"/>
                <a:gd name="T24" fmla="*/ 990600 w 681"/>
                <a:gd name="T25" fmla="*/ 360363 h 397"/>
                <a:gd name="T26" fmla="*/ 990600 w 681"/>
                <a:gd name="T27" fmla="*/ 269875 h 397"/>
                <a:gd name="T28" fmla="*/ 1081087 w 681"/>
                <a:gd name="T29" fmla="*/ 269875 h 397"/>
                <a:gd name="T30" fmla="*/ 1081087 w 681"/>
                <a:gd name="T31" fmla="*/ 179388 h 397"/>
                <a:gd name="T32" fmla="*/ 990600 w 681"/>
                <a:gd name="T33" fmla="*/ 179388 h 397"/>
                <a:gd name="T34" fmla="*/ 990600 w 681"/>
                <a:gd name="T35" fmla="*/ 0 h 397"/>
                <a:gd name="T36" fmla="*/ 900112 w 681"/>
                <a:gd name="T37" fmla="*/ 0 h 397"/>
                <a:gd name="T38" fmla="*/ 811212 w 681"/>
                <a:gd name="T39" fmla="*/ 0 h 397"/>
                <a:gd name="T40" fmla="*/ 811212 w 681"/>
                <a:gd name="T41" fmla="*/ 179388 h 397"/>
                <a:gd name="T42" fmla="*/ 900112 w 681"/>
                <a:gd name="T43" fmla="*/ 179388 h 397"/>
                <a:gd name="T44" fmla="*/ 900112 w 681"/>
                <a:gd name="T45" fmla="*/ 360363 h 397"/>
                <a:gd name="T46" fmla="*/ 811212 w 681"/>
                <a:gd name="T47" fmla="*/ 360363 h 397"/>
                <a:gd name="T48" fmla="*/ 811212 w 681"/>
                <a:gd name="T49" fmla="*/ 269875 h 397"/>
                <a:gd name="T50" fmla="*/ 630237 w 681"/>
                <a:gd name="T51" fmla="*/ 269875 h 397"/>
                <a:gd name="T52" fmla="*/ 630237 w 681"/>
                <a:gd name="T53" fmla="*/ 179388 h 39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81" h="397">
                  <a:moveTo>
                    <a:pt x="397" y="113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11" y="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3" name="Freeform 1037"/>
            <p:cNvSpPr>
              <a:spLocks/>
            </p:cNvSpPr>
            <p:nvPr/>
          </p:nvSpPr>
          <p:spPr bwMode="auto">
            <a:xfrm>
              <a:off x="6130925" y="5610225"/>
              <a:ext cx="449263" cy="630238"/>
            </a:xfrm>
            <a:custGeom>
              <a:avLst/>
              <a:gdLst>
                <a:gd name="T0" fmla="*/ 269875 w 283"/>
                <a:gd name="T1" fmla="*/ 0 h 397"/>
                <a:gd name="T2" fmla="*/ 269875 w 283"/>
                <a:gd name="T3" fmla="*/ 90488 h 397"/>
                <a:gd name="T4" fmla="*/ 179388 w 283"/>
                <a:gd name="T5" fmla="*/ 90488 h 397"/>
                <a:gd name="T6" fmla="*/ 179388 w 283"/>
                <a:gd name="T7" fmla="*/ 180975 h 397"/>
                <a:gd name="T8" fmla="*/ 0 w 283"/>
                <a:gd name="T9" fmla="*/ 180975 h 397"/>
                <a:gd name="T10" fmla="*/ 0 w 283"/>
                <a:gd name="T11" fmla="*/ 541338 h 397"/>
                <a:gd name="T12" fmla="*/ 179388 w 283"/>
                <a:gd name="T13" fmla="*/ 541338 h 397"/>
                <a:gd name="T14" fmla="*/ 179388 w 283"/>
                <a:gd name="T15" fmla="*/ 630238 h 397"/>
                <a:gd name="T16" fmla="*/ 360363 w 283"/>
                <a:gd name="T17" fmla="*/ 630238 h 397"/>
                <a:gd name="T18" fmla="*/ 360363 w 283"/>
                <a:gd name="T19" fmla="*/ 360363 h 397"/>
                <a:gd name="T20" fmla="*/ 449263 w 283"/>
                <a:gd name="T21" fmla="*/ 360363 h 397"/>
                <a:gd name="T22" fmla="*/ 449263 w 283"/>
                <a:gd name="T23" fmla="*/ 180975 h 397"/>
                <a:gd name="T24" fmla="*/ 360363 w 283"/>
                <a:gd name="T25" fmla="*/ 180975 h 397"/>
                <a:gd name="T26" fmla="*/ 360363 w 283"/>
                <a:gd name="T27" fmla="*/ 0 h 397"/>
                <a:gd name="T28" fmla="*/ 269875 w 283"/>
                <a:gd name="T29" fmla="*/ 0 h 3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3" h="397">
                  <a:moveTo>
                    <a:pt x="170" y="0"/>
                  </a:move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4" name="Freeform 1038"/>
            <p:cNvSpPr>
              <a:spLocks/>
            </p:cNvSpPr>
            <p:nvPr/>
          </p:nvSpPr>
          <p:spPr bwMode="auto">
            <a:xfrm>
              <a:off x="6130925" y="6510338"/>
              <a:ext cx="720725" cy="269875"/>
            </a:xfrm>
            <a:custGeom>
              <a:avLst/>
              <a:gdLst>
                <a:gd name="T0" fmla="*/ 720725 w 454"/>
                <a:gd name="T1" fmla="*/ 0 h 170"/>
                <a:gd name="T2" fmla="*/ 539750 w 454"/>
                <a:gd name="T3" fmla="*/ 0 h 170"/>
                <a:gd name="T4" fmla="*/ 539750 w 454"/>
                <a:gd name="T5" fmla="*/ 90488 h 170"/>
                <a:gd name="T6" fmla="*/ 449263 w 454"/>
                <a:gd name="T7" fmla="*/ 90488 h 170"/>
                <a:gd name="T8" fmla="*/ 449263 w 454"/>
                <a:gd name="T9" fmla="*/ 180975 h 170"/>
                <a:gd name="T10" fmla="*/ 179388 w 454"/>
                <a:gd name="T11" fmla="*/ 180975 h 170"/>
                <a:gd name="T12" fmla="*/ 179388 w 454"/>
                <a:gd name="T13" fmla="*/ 90488 h 170"/>
                <a:gd name="T14" fmla="*/ 0 w 454"/>
                <a:gd name="T15" fmla="*/ 90488 h 170"/>
                <a:gd name="T16" fmla="*/ 0 w 454"/>
                <a:gd name="T17" fmla="*/ 180975 h 170"/>
                <a:gd name="T18" fmla="*/ 90488 w 454"/>
                <a:gd name="T19" fmla="*/ 180975 h 170"/>
                <a:gd name="T20" fmla="*/ 90488 w 454"/>
                <a:gd name="T21" fmla="*/ 269875 h 170"/>
                <a:gd name="T22" fmla="*/ 630238 w 454"/>
                <a:gd name="T23" fmla="*/ 269875 h 170"/>
                <a:gd name="T24" fmla="*/ 630238 w 454"/>
                <a:gd name="T25" fmla="*/ 180975 h 170"/>
                <a:gd name="T26" fmla="*/ 720725 w 454"/>
                <a:gd name="T27" fmla="*/ 180975 h 170"/>
                <a:gd name="T28" fmla="*/ 720725 w 454"/>
                <a:gd name="T29" fmla="*/ 0 h 1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4" h="170">
                  <a:moveTo>
                    <a:pt x="454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5" name="Freeform 1039"/>
            <p:cNvSpPr>
              <a:spLocks/>
            </p:cNvSpPr>
            <p:nvPr/>
          </p:nvSpPr>
          <p:spPr bwMode="auto">
            <a:xfrm>
              <a:off x="6130925" y="5970588"/>
              <a:ext cx="809625" cy="720725"/>
            </a:xfrm>
            <a:custGeom>
              <a:avLst/>
              <a:gdLst>
                <a:gd name="T0" fmla="*/ 809625 w 510"/>
                <a:gd name="T1" fmla="*/ 0 h 454"/>
                <a:gd name="T2" fmla="*/ 630238 w 510"/>
                <a:gd name="T3" fmla="*/ 0 h 454"/>
                <a:gd name="T4" fmla="*/ 630238 w 510"/>
                <a:gd name="T5" fmla="*/ 180975 h 454"/>
                <a:gd name="T6" fmla="*/ 539750 w 510"/>
                <a:gd name="T7" fmla="*/ 180975 h 454"/>
                <a:gd name="T8" fmla="*/ 539750 w 510"/>
                <a:gd name="T9" fmla="*/ 360363 h 454"/>
                <a:gd name="T10" fmla="*/ 360363 w 510"/>
                <a:gd name="T11" fmla="*/ 360363 h 454"/>
                <a:gd name="T12" fmla="*/ 360363 w 510"/>
                <a:gd name="T13" fmla="*/ 450850 h 454"/>
                <a:gd name="T14" fmla="*/ 0 w 510"/>
                <a:gd name="T15" fmla="*/ 450850 h 454"/>
                <a:gd name="T16" fmla="*/ 0 w 510"/>
                <a:gd name="T17" fmla="*/ 630238 h 454"/>
                <a:gd name="T18" fmla="*/ 179388 w 510"/>
                <a:gd name="T19" fmla="*/ 630238 h 454"/>
                <a:gd name="T20" fmla="*/ 179388 w 510"/>
                <a:gd name="T21" fmla="*/ 720725 h 454"/>
                <a:gd name="T22" fmla="*/ 449263 w 510"/>
                <a:gd name="T23" fmla="*/ 720725 h 454"/>
                <a:gd name="T24" fmla="*/ 449263 w 510"/>
                <a:gd name="T25" fmla="*/ 630238 h 454"/>
                <a:gd name="T26" fmla="*/ 539750 w 510"/>
                <a:gd name="T27" fmla="*/ 630238 h 454"/>
                <a:gd name="T28" fmla="*/ 539750 w 510"/>
                <a:gd name="T29" fmla="*/ 539750 h 454"/>
                <a:gd name="T30" fmla="*/ 809625 w 510"/>
                <a:gd name="T31" fmla="*/ 539750 h 454"/>
                <a:gd name="T32" fmla="*/ 809625 w 510"/>
                <a:gd name="T33" fmla="*/ 269875 h 454"/>
                <a:gd name="T34" fmla="*/ 720725 w 510"/>
                <a:gd name="T35" fmla="*/ 269875 h 454"/>
                <a:gd name="T36" fmla="*/ 720725 w 510"/>
                <a:gd name="T37" fmla="*/ 90488 h 454"/>
                <a:gd name="T38" fmla="*/ 809625 w 510"/>
                <a:gd name="T39" fmla="*/ 90488 h 454"/>
                <a:gd name="T40" fmla="*/ 809625 w 510"/>
                <a:gd name="T41" fmla="*/ 0 h 4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10" h="454">
                  <a:moveTo>
                    <a:pt x="510" y="0"/>
                  </a:moveTo>
                  <a:lnTo>
                    <a:pt x="397" y="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510" y="340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6" name="Freeform 1040"/>
            <p:cNvSpPr>
              <a:spLocks/>
            </p:cNvSpPr>
            <p:nvPr/>
          </p:nvSpPr>
          <p:spPr bwMode="auto">
            <a:xfrm>
              <a:off x="6130925" y="5791200"/>
              <a:ext cx="630238" cy="630238"/>
            </a:xfrm>
            <a:custGeom>
              <a:avLst/>
              <a:gdLst>
                <a:gd name="T0" fmla="*/ 0 w 397"/>
                <a:gd name="T1" fmla="*/ 360363 h 397"/>
                <a:gd name="T2" fmla="*/ 0 w 397"/>
                <a:gd name="T3" fmla="*/ 630238 h 397"/>
                <a:gd name="T4" fmla="*/ 360363 w 397"/>
                <a:gd name="T5" fmla="*/ 630238 h 397"/>
                <a:gd name="T6" fmla="*/ 360363 w 397"/>
                <a:gd name="T7" fmla="*/ 539750 h 397"/>
                <a:gd name="T8" fmla="*/ 539750 w 397"/>
                <a:gd name="T9" fmla="*/ 539750 h 397"/>
                <a:gd name="T10" fmla="*/ 539750 w 397"/>
                <a:gd name="T11" fmla="*/ 360363 h 397"/>
                <a:gd name="T12" fmla="*/ 630238 w 397"/>
                <a:gd name="T13" fmla="*/ 360363 h 397"/>
                <a:gd name="T14" fmla="*/ 630238 w 397"/>
                <a:gd name="T15" fmla="*/ 88900 h 397"/>
                <a:gd name="T16" fmla="*/ 539750 w 397"/>
                <a:gd name="T17" fmla="*/ 88900 h 397"/>
                <a:gd name="T18" fmla="*/ 539750 w 397"/>
                <a:gd name="T19" fmla="*/ 0 h 397"/>
                <a:gd name="T20" fmla="*/ 449263 w 397"/>
                <a:gd name="T21" fmla="*/ 0 h 397"/>
                <a:gd name="T22" fmla="*/ 449263 w 397"/>
                <a:gd name="T23" fmla="*/ 179388 h 397"/>
                <a:gd name="T24" fmla="*/ 360363 w 397"/>
                <a:gd name="T25" fmla="*/ 179388 h 397"/>
                <a:gd name="T26" fmla="*/ 360363 w 397"/>
                <a:gd name="T27" fmla="*/ 449263 h 397"/>
                <a:gd name="T28" fmla="*/ 179388 w 397"/>
                <a:gd name="T29" fmla="*/ 449263 h 397"/>
                <a:gd name="T30" fmla="*/ 179388 w 397"/>
                <a:gd name="T31" fmla="*/ 360363 h 397"/>
                <a:gd name="T32" fmla="*/ 0 w 397"/>
                <a:gd name="T33" fmla="*/ 360363 h 3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397">
                  <a:moveTo>
                    <a:pt x="0" y="227"/>
                  </a:moveTo>
                  <a:lnTo>
                    <a:pt x="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7" name="Freeform 1041"/>
            <p:cNvSpPr>
              <a:spLocks/>
            </p:cNvSpPr>
            <p:nvPr/>
          </p:nvSpPr>
          <p:spPr bwMode="auto">
            <a:xfrm>
              <a:off x="6400800" y="4979988"/>
              <a:ext cx="360363" cy="811212"/>
            </a:xfrm>
            <a:custGeom>
              <a:avLst/>
              <a:gdLst>
                <a:gd name="T0" fmla="*/ 179388 w 227"/>
                <a:gd name="T1" fmla="*/ 0 h 511"/>
                <a:gd name="T2" fmla="*/ 179388 w 227"/>
                <a:gd name="T3" fmla="*/ 360362 h 511"/>
                <a:gd name="T4" fmla="*/ 90488 w 227"/>
                <a:gd name="T5" fmla="*/ 360362 h 511"/>
                <a:gd name="T6" fmla="*/ 90488 w 227"/>
                <a:gd name="T7" fmla="*/ 450850 h 511"/>
                <a:gd name="T8" fmla="*/ 0 w 227"/>
                <a:gd name="T9" fmla="*/ 450850 h 511"/>
                <a:gd name="T10" fmla="*/ 0 w 227"/>
                <a:gd name="T11" fmla="*/ 630237 h 511"/>
                <a:gd name="T12" fmla="*/ 90488 w 227"/>
                <a:gd name="T13" fmla="*/ 630237 h 511"/>
                <a:gd name="T14" fmla="*/ 90488 w 227"/>
                <a:gd name="T15" fmla="*/ 811212 h 511"/>
                <a:gd name="T16" fmla="*/ 269875 w 227"/>
                <a:gd name="T17" fmla="*/ 811212 h 511"/>
                <a:gd name="T18" fmla="*/ 269875 w 227"/>
                <a:gd name="T19" fmla="*/ 541337 h 511"/>
                <a:gd name="T20" fmla="*/ 360363 w 227"/>
                <a:gd name="T21" fmla="*/ 541337 h 511"/>
                <a:gd name="T22" fmla="*/ 360363 w 227"/>
                <a:gd name="T23" fmla="*/ 360362 h 511"/>
                <a:gd name="T24" fmla="*/ 269875 w 227"/>
                <a:gd name="T25" fmla="*/ 360362 h 511"/>
                <a:gd name="T26" fmla="*/ 269875 w 227"/>
                <a:gd name="T27" fmla="*/ 271462 h 511"/>
                <a:gd name="T28" fmla="*/ 360363 w 227"/>
                <a:gd name="T29" fmla="*/ 271462 h 511"/>
                <a:gd name="T30" fmla="*/ 360363 w 227"/>
                <a:gd name="T31" fmla="*/ 90487 h 511"/>
                <a:gd name="T32" fmla="*/ 269875 w 227"/>
                <a:gd name="T33" fmla="*/ 90487 h 511"/>
                <a:gd name="T34" fmla="*/ 269875 w 227"/>
                <a:gd name="T35" fmla="*/ 0 h 511"/>
                <a:gd name="T36" fmla="*/ 179388 w 227"/>
                <a:gd name="T37" fmla="*/ 0 h 5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27" h="511">
                  <a:moveTo>
                    <a:pt x="113" y="0"/>
                  </a:move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8" name="Freeform 1043"/>
            <p:cNvSpPr>
              <a:spLocks/>
            </p:cNvSpPr>
            <p:nvPr/>
          </p:nvSpPr>
          <p:spPr bwMode="auto">
            <a:xfrm>
              <a:off x="6040438" y="4621213"/>
              <a:ext cx="539750" cy="1169987"/>
            </a:xfrm>
            <a:custGeom>
              <a:avLst/>
              <a:gdLst>
                <a:gd name="T0" fmla="*/ 539750 w 340"/>
                <a:gd name="T1" fmla="*/ 88900 h 737"/>
                <a:gd name="T2" fmla="*/ 450850 w 340"/>
                <a:gd name="T3" fmla="*/ 88900 h 737"/>
                <a:gd name="T4" fmla="*/ 450850 w 340"/>
                <a:gd name="T5" fmla="*/ 0 h 737"/>
                <a:gd name="T6" fmla="*/ 269875 w 340"/>
                <a:gd name="T7" fmla="*/ 0 h 737"/>
                <a:gd name="T8" fmla="*/ 269875 w 340"/>
                <a:gd name="T9" fmla="*/ 88900 h 737"/>
                <a:gd name="T10" fmla="*/ 180975 w 340"/>
                <a:gd name="T11" fmla="*/ 88900 h 737"/>
                <a:gd name="T12" fmla="*/ 180975 w 340"/>
                <a:gd name="T13" fmla="*/ 179387 h 737"/>
                <a:gd name="T14" fmla="*/ 90488 w 340"/>
                <a:gd name="T15" fmla="*/ 179387 h 737"/>
                <a:gd name="T16" fmla="*/ 90488 w 340"/>
                <a:gd name="T17" fmla="*/ 269875 h 737"/>
                <a:gd name="T18" fmla="*/ 0 w 340"/>
                <a:gd name="T19" fmla="*/ 269875 h 737"/>
                <a:gd name="T20" fmla="*/ 0 w 340"/>
                <a:gd name="T21" fmla="*/ 358775 h 737"/>
                <a:gd name="T22" fmla="*/ 90488 w 340"/>
                <a:gd name="T23" fmla="*/ 358775 h 737"/>
                <a:gd name="T24" fmla="*/ 90488 w 340"/>
                <a:gd name="T25" fmla="*/ 809625 h 737"/>
                <a:gd name="T26" fmla="*/ 180975 w 340"/>
                <a:gd name="T27" fmla="*/ 809625 h 737"/>
                <a:gd name="T28" fmla="*/ 180975 w 340"/>
                <a:gd name="T29" fmla="*/ 989012 h 737"/>
                <a:gd name="T30" fmla="*/ 90488 w 340"/>
                <a:gd name="T31" fmla="*/ 989012 h 737"/>
                <a:gd name="T32" fmla="*/ 90488 w 340"/>
                <a:gd name="T33" fmla="*/ 1169987 h 737"/>
                <a:gd name="T34" fmla="*/ 269875 w 340"/>
                <a:gd name="T35" fmla="*/ 1169987 h 737"/>
                <a:gd name="T36" fmla="*/ 269875 w 340"/>
                <a:gd name="T37" fmla="*/ 1079500 h 737"/>
                <a:gd name="T38" fmla="*/ 360363 w 340"/>
                <a:gd name="T39" fmla="*/ 1079500 h 737"/>
                <a:gd name="T40" fmla="*/ 360363 w 340"/>
                <a:gd name="T41" fmla="*/ 809625 h 737"/>
                <a:gd name="T42" fmla="*/ 450850 w 340"/>
                <a:gd name="T43" fmla="*/ 809625 h 737"/>
                <a:gd name="T44" fmla="*/ 450850 w 340"/>
                <a:gd name="T45" fmla="*/ 719137 h 737"/>
                <a:gd name="T46" fmla="*/ 539750 w 340"/>
                <a:gd name="T47" fmla="*/ 719137 h 737"/>
                <a:gd name="T48" fmla="*/ 539750 w 340"/>
                <a:gd name="T49" fmla="*/ 88900 h 7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40" h="737">
                  <a:moveTo>
                    <a:pt x="340" y="56"/>
                  </a:move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623"/>
                  </a:lnTo>
                  <a:lnTo>
                    <a:pt x="57" y="623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9" name="Freeform 1044"/>
            <p:cNvSpPr>
              <a:spLocks/>
            </p:cNvSpPr>
            <p:nvPr/>
          </p:nvSpPr>
          <p:spPr bwMode="auto">
            <a:xfrm>
              <a:off x="6040438" y="3810000"/>
              <a:ext cx="720725" cy="900113"/>
            </a:xfrm>
            <a:custGeom>
              <a:avLst/>
              <a:gdLst>
                <a:gd name="T0" fmla="*/ 539750 w 454"/>
                <a:gd name="T1" fmla="*/ 0 h 567"/>
                <a:gd name="T2" fmla="*/ 90488 w 454"/>
                <a:gd name="T3" fmla="*/ 0 h 567"/>
                <a:gd name="T4" fmla="*/ 90488 w 454"/>
                <a:gd name="T5" fmla="*/ 180975 h 567"/>
                <a:gd name="T6" fmla="*/ 0 w 454"/>
                <a:gd name="T7" fmla="*/ 180975 h 567"/>
                <a:gd name="T8" fmla="*/ 0 w 454"/>
                <a:gd name="T9" fmla="*/ 269875 h 567"/>
                <a:gd name="T10" fmla="*/ 90488 w 454"/>
                <a:gd name="T11" fmla="*/ 269875 h 567"/>
                <a:gd name="T12" fmla="*/ 90488 w 454"/>
                <a:gd name="T13" fmla="*/ 450850 h 567"/>
                <a:gd name="T14" fmla="*/ 180975 w 454"/>
                <a:gd name="T15" fmla="*/ 450850 h 567"/>
                <a:gd name="T16" fmla="*/ 180975 w 454"/>
                <a:gd name="T17" fmla="*/ 539750 h 567"/>
                <a:gd name="T18" fmla="*/ 360363 w 454"/>
                <a:gd name="T19" fmla="*/ 539750 h 567"/>
                <a:gd name="T20" fmla="*/ 360363 w 454"/>
                <a:gd name="T21" fmla="*/ 811213 h 567"/>
                <a:gd name="T22" fmla="*/ 450850 w 454"/>
                <a:gd name="T23" fmla="*/ 811213 h 567"/>
                <a:gd name="T24" fmla="*/ 450850 w 454"/>
                <a:gd name="T25" fmla="*/ 900113 h 567"/>
                <a:gd name="T26" fmla="*/ 539750 w 454"/>
                <a:gd name="T27" fmla="*/ 900113 h 567"/>
                <a:gd name="T28" fmla="*/ 539750 w 454"/>
                <a:gd name="T29" fmla="*/ 811213 h 567"/>
                <a:gd name="T30" fmla="*/ 720725 w 454"/>
                <a:gd name="T31" fmla="*/ 811213 h 567"/>
                <a:gd name="T32" fmla="*/ 720725 w 454"/>
                <a:gd name="T33" fmla="*/ 360363 h 567"/>
                <a:gd name="T34" fmla="*/ 630238 w 454"/>
                <a:gd name="T35" fmla="*/ 360363 h 567"/>
                <a:gd name="T36" fmla="*/ 630238 w 454"/>
                <a:gd name="T37" fmla="*/ 450850 h 567"/>
                <a:gd name="T38" fmla="*/ 539750 w 454"/>
                <a:gd name="T39" fmla="*/ 450850 h 567"/>
                <a:gd name="T40" fmla="*/ 539750 w 454"/>
                <a:gd name="T41" fmla="*/ 0 h 5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4" h="567">
                  <a:moveTo>
                    <a:pt x="340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511"/>
                  </a:lnTo>
                  <a:lnTo>
                    <a:pt x="454" y="511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0" name="Freeform 1045"/>
            <p:cNvSpPr>
              <a:spLocks/>
            </p:cNvSpPr>
            <p:nvPr/>
          </p:nvSpPr>
          <p:spPr bwMode="auto">
            <a:xfrm>
              <a:off x="6310313" y="3000375"/>
              <a:ext cx="541337" cy="809625"/>
            </a:xfrm>
            <a:custGeom>
              <a:avLst/>
              <a:gdLst>
                <a:gd name="T0" fmla="*/ 0 w 341"/>
                <a:gd name="T1" fmla="*/ 809625 h 510"/>
                <a:gd name="T2" fmla="*/ 0 w 341"/>
                <a:gd name="T3" fmla="*/ 179388 h 510"/>
                <a:gd name="T4" fmla="*/ 180975 w 341"/>
                <a:gd name="T5" fmla="*/ 179388 h 510"/>
                <a:gd name="T6" fmla="*/ 180975 w 341"/>
                <a:gd name="T7" fmla="*/ 90488 h 510"/>
                <a:gd name="T8" fmla="*/ 269875 w 341"/>
                <a:gd name="T9" fmla="*/ 90488 h 510"/>
                <a:gd name="T10" fmla="*/ 269875 w 341"/>
                <a:gd name="T11" fmla="*/ 0 h 510"/>
                <a:gd name="T12" fmla="*/ 360362 w 341"/>
                <a:gd name="T13" fmla="*/ 0 h 510"/>
                <a:gd name="T14" fmla="*/ 360362 w 341"/>
                <a:gd name="T15" fmla="*/ 90488 h 510"/>
                <a:gd name="T16" fmla="*/ 450850 w 341"/>
                <a:gd name="T17" fmla="*/ 90488 h 510"/>
                <a:gd name="T18" fmla="*/ 450850 w 341"/>
                <a:gd name="T19" fmla="*/ 179388 h 510"/>
                <a:gd name="T20" fmla="*/ 541337 w 341"/>
                <a:gd name="T21" fmla="*/ 179388 h 510"/>
                <a:gd name="T22" fmla="*/ 541337 w 341"/>
                <a:gd name="T23" fmla="*/ 269875 h 510"/>
                <a:gd name="T24" fmla="*/ 450850 w 341"/>
                <a:gd name="T25" fmla="*/ 269875 h 510"/>
                <a:gd name="T26" fmla="*/ 450850 w 341"/>
                <a:gd name="T27" fmla="*/ 630238 h 510"/>
                <a:gd name="T28" fmla="*/ 360362 w 341"/>
                <a:gd name="T29" fmla="*/ 630238 h 510"/>
                <a:gd name="T30" fmla="*/ 360362 w 341"/>
                <a:gd name="T31" fmla="*/ 809625 h 510"/>
                <a:gd name="T32" fmla="*/ 0 w 341"/>
                <a:gd name="T33" fmla="*/ 809625 h 5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1" h="510">
                  <a:moveTo>
                    <a:pt x="0" y="51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1" name="Freeform 1046"/>
            <p:cNvSpPr>
              <a:spLocks/>
            </p:cNvSpPr>
            <p:nvPr/>
          </p:nvSpPr>
          <p:spPr bwMode="auto">
            <a:xfrm>
              <a:off x="4240213" y="209550"/>
              <a:ext cx="809625" cy="811213"/>
            </a:xfrm>
            <a:custGeom>
              <a:avLst/>
              <a:gdLst>
                <a:gd name="T0" fmla="*/ 809625 w 510"/>
                <a:gd name="T1" fmla="*/ 360363 h 511"/>
                <a:gd name="T2" fmla="*/ 809625 w 510"/>
                <a:gd name="T3" fmla="*/ 269875 h 511"/>
                <a:gd name="T4" fmla="*/ 720725 w 510"/>
                <a:gd name="T5" fmla="*/ 269875 h 511"/>
                <a:gd name="T6" fmla="*/ 720725 w 510"/>
                <a:gd name="T7" fmla="*/ 180975 h 511"/>
                <a:gd name="T8" fmla="*/ 630238 w 510"/>
                <a:gd name="T9" fmla="*/ 180975 h 511"/>
                <a:gd name="T10" fmla="*/ 630238 w 510"/>
                <a:gd name="T11" fmla="*/ 0 h 511"/>
                <a:gd name="T12" fmla="*/ 539750 w 510"/>
                <a:gd name="T13" fmla="*/ 0 h 511"/>
                <a:gd name="T14" fmla="*/ 539750 w 510"/>
                <a:gd name="T15" fmla="*/ 90488 h 511"/>
                <a:gd name="T16" fmla="*/ 450850 w 510"/>
                <a:gd name="T17" fmla="*/ 90488 h 511"/>
                <a:gd name="T18" fmla="*/ 450850 w 510"/>
                <a:gd name="T19" fmla="*/ 269875 h 511"/>
                <a:gd name="T20" fmla="*/ 269875 w 510"/>
                <a:gd name="T21" fmla="*/ 269875 h 511"/>
                <a:gd name="T22" fmla="*/ 269875 w 510"/>
                <a:gd name="T23" fmla="*/ 180975 h 511"/>
                <a:gd name="T24" fmla="*/ 180975 w 510"/>
                <a:gd name="T25" fmla="*/ 180975 h 511"/>
                <a:gd name="T26" fmla="*/ 90488 w 510"/>
                <a:gd name="T27" fmla="*/ 180975 h 511"/>
                <a:gd name="T28" fmla="*/ 90488 w 510"/>
                <a:gd name="T29" fmla="*/ 539750 h 511"/>
                <a:gd name="T30" fmla="*/ 0 w 510"/>
                <a:gd name="T31" fmla="*/ 539750 h 511"/>
                <a:gd name="T32" fmla="*/ 0 w 510"/>
                <a:gd name="T33" fmla="*/ 811213 h 511"/>
                <a:gd name="T34" fmla="*/ 180975 w 510"/>
                <a:gd name="T35" fmla="*/ 811213 h 511"/>
                <a:gd name="T36" fmla="*/ 180975 w 510"/>
                <a:gd name="T37" fmla="*/ 720725 h 511"/>
                <a:gd name="T38" fmla="*/ 269875 w 510"/>
                <a:gd name="T39" fmla="*/ 720725 h 511"/>
                <a:gd name="T40" fmla="*/ 269875 w 510"/>
                <a:gd name="T41" fmla="*/ 630238 h 511"/>
                <a:gd name="T42" fmla="*/ 450850 w 510"/>
                <a:gd name="T43" fmla="*/ 630238 h 511"/>
                <a:gd name="T44" fmla="*/ 450850 w 510"/>
                <a:gd name="T45" fmla="*/ 720725 h 511"/>
                <a:gd name="T46" fmla="*/ 450850 w 510"/>
                <a:gd name="T47" fmla="*/ 811213 h 511"/>
                <a:gd name="T48" fmla="*/ 630238 w 510"/>
                <a:gd name="T49" fmla="*/ 811213 h 511"/>
                <a:gd name="T50" fmla="*/ 630238 w 510"/>
                <a:gd name="T51" fmla="*/ 720725 h 511"/>
                <a:gd name="T52" fmla="*/ 720725 w 510"/>
                <a:gd name="T53" fmla="*/ 720725 h 511"/>
                <a:gd name="T54" fmla="*/ 720725 w 510"/>
                <a:gd name="T55" fmla="*/ 360363 h 511"/>
                <a:gd name="T56" fmla="*/ 809625 w 510"/>
                <a:gd name="T57" fmla="*/ 360363 h 5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10" h="511">
                  <a:moveTo>
                    <a:pt x="510" y="227"/>
                  </a:moveTo>
                  <a:lnTo>
                    <a:pt x="510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84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51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2" name="Freeform 1047"/>
            <p:cNvSpPr>
              <a:spLocks/>
            </p:cNvSpPr>
            <p:nvPr/>
          </p:nvSpPr>
          <p:spPr bwMode="auto">
            <a:xfrm>
              <a:off x="4240213" y="839788"/>
              <a:ext cx="720725" cy="539750"/>
            </a:xfrm>
            <a:custGeom>
              <a:avLst/>
              <a:gdLst>
                <a:gd name="T0" fmla="*/ 0 w 454"/>
                <a:gd name="T1" fmla="*/ 180975 h 340"/>
                <a:gd name="T2" fmla="*/ 0 w 454"/>
                <a:gd name="T3" fmla="*/ 269875 h 340"/>
                <a:gd name="T4" fmla="*/ 90488 w 454"/>
                <a:gd name="T5" fmla="*/ 269875 h 340"/>
                <a:gd name="T6" fmla="*/ 90488 w 454"/>
                <a:gd name="T7" fmla="*/ 539750 h 340"/>
                <a:gd name="T8" fmla="*/ 180975 w 454"/>
                <a:gd name="T9" fmla="*/ 539750 h 340"/>
                <a:gd name="T10" fmla="*/ 180975 w 454"/>
                <a:gd name="T11" fmla="*/ 450850 h 340"/>
                <a:gd name="T12" fmla="*/ 539750 w 454"/>
                <a:gd name="T13" fmla="*/ 450850 h 340"/>
                <a:gd name="T14" fmla="*/ 539750 w 454"/>
                <a:gd name="T15" fmla="*/ 360363 h 340"/>
                <a:gd name="T16" fmla="*/ 720725 w 454"/>
                <a:gd name="T17" fmla="*/ 360363 h 340"/>
                <a:gd name="T18" fmla="*/ 720725 w 454"/>
                <a:gd name="T19" fmla="*/ 90488 h 340"/>
                <a:gd name="T20" fmla="*/ 630238 w 454"/>
                <a:gd name="T21" fmla="*/ 90488 h 340"/>
                <a:gd name="T22" fmla="*/ 630238 w 454"/>
                <a:gd name="T23" fmla="*/ 180975 h 340"/>
                <a:gd name="T24" fmla="*/ 450850 w 454"/>
                <a:gd name="T25" fmla="*/ 180975 h 340"/>
                <a:gd name="T26" fmla="*/ 450850 w 454"/>
                <a:gd name="T27" fmla="*/ 0 h 340"/>
                <a:gd name="T28" fmla="*/ 269875 w 454"/>
                <a:gd name="T29" fmla="*/ 0 h 340"/>
                <a:gd name="T30" fmla="*/ 269875 w 454"/>
                <a:gd name="T31" fmla="*/ 90488 h 340"/>
                <a:gd name="T32" fmla="*/ 180975 w 454"/>
                <a:gd name="T33" fmla="*/ 90488 h 340"/>
                <a:gd name="T34" fmla="*/ 180975 w 454"/>
                <a:gd name="T35" fmla="*/ 180975 h 340"/>
                <a:gd name="T36" fmla="*/ 0 w 454"/>
                <a:gd name="T37" fmla="*/ 180975 h 3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4" h="340">
                  <a:moveTo>
                    <a:pt x="0" y="114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3" name="Freeform 1048"/>
            <p:cNvSpPr>
              <a:spLocks/>
            </p:cNvSpPr>
            <p:nvPr/>
          </p:nvSpPr>
          <p:spPr bwMode="auto">
            <a:xfrm>
              <a:off x="4421188" y="1200150"/>
              <a:ext cx="809625" cy="449263"/>
            </a:xfrm>
            <a:custGeom>
              <a:avLst/>
              <a:gdLst>
                <a:gd name="T0" fmla="*/ 0 w 510"/>
                <a:gd name="T1" fmla="*/ 90488 h 283"/>
                <a:gd name="T2" fmla="*/ 0 w 510"/>
                <a:gd name="T3" fmla="*/ 360363 h 283"/>
                <a:gd name="T4" fmla="*/ 179388 w 510"/>
                <a:gd name="T5" fmla="*/ 360363 h 283"/>
                <a:gd name="T6" fmla="*/ 179388 w 510"/>
                <a:gd name="T7" fmla="*/ 269875 h 283"/>
                <a:gd name="T8" fmla="*/ 358775 w 510"/>
                <a:gd name="T9" fmla="*/ 269875 h 283"/>
                <a:gd name="T10" fmla="*/ 358775 w 510"/>
                <a:gd name="T11" fmla="*/ 449263 h 283"/>
                <a:gd name="T12" fmla="*/ 719138 w 510"/>
                <a:gd name="T13" fmla="*/ 449263 h 283"/>
                <a:gd name="T14" fmla="*/ 719138 w 510"/>
                <a:gd name="T15" fmla="*/ 360363 h 283"/>
                <a:gd name="T16" fmla="*/ 809625 w 510"/>
                <a:gd name="T17" fmla="*/ 360363 h 283"/>
                <a:gd name="T18" fmla="*/ 809625 w 510"/>
                <a:gd name="T19" fmla="*/ 90488 h 283"/>
                <a:gd name="T20" fmla="*/ 719138 w 510"/>
                <a:gd name="T21" fmla="*/ 90488 h 283"/>
                <a:gd name="T22" fmla="*/ 719138 w 510"/>
                <a:gd name="T23" fmla="*/ 0 h 283"/>
                <a:gd name="T24" fmla="*/ 358775 w 510"/>
                <a:gd name="T25" fmla="*/ 0 h 283"/>
                <a:gd name="T26" fmla="*/ 358775 w 510"/>
                <a:gd name="T27" fmla="*/ 90488 h 283"/>
                <a:gd name="T28" fmla="*/ 0 w 510"/>
                <a:gd name="T29" fmla="*/ 90488 h 28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10" h="283">
                  <a:moveTo>
                    <a:pt x="0" y="57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26" y="170"/>
                  </a:lnTo>
                  <a:lnTo>
                    <a:pt x="226" y="283"/>
                  </a:lnTo>
                  <a:lnTo>
                    <a:pt x="453" y="283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4" name="Freeform 1049"/>
            <p:cNvSpPr>
              <a:spLocks/>
            </p:cNvSpPr>
            <p:nvPr/>
          </p:nvSpPr>
          <p:spPr bwMode="auto">
            <a:xfrm>
              <a:off x="4960938" y="1649413"/>
              <a:ext cx="360362" cy="990600"/>
            </a:xfrm>
            <a:custGeom>
              <a:avLst/>
              <a:gdLst>
                <a:gd name="T0" fmla="*/ 360362 w 227"/>
                <a:gd name="T1" fmla="*/ 990600 h 624"/>
                <a:gd name="T2" fmla="*/ 269875 w 227"/>
                <a:gd name="T3" fmla="*/ 990600 h 624"/>
                <a:gd name="T4" fmla="*/ 269875 w 227"/>
                <a:gd name="T5" fmla="*/ 900113 h 624"/>
                <a:gd name="T6" fmla="*/ 88900 w 227"/>
                <a:gd name="T7" fmla="*/ 900113 h 624"/>
                <a:gd name="T8" fmla="*/ 88900 w 227"/>
                <a:gd name="T9" fmla="*/ 630238 h 624"/>
                <a:gd name="T10" fmla="*/ 0 w 227"/>
                <a:gd name="T11" fmla="*/ 630238 h 624"/>
                <a:gd name="T12" fmla="*/ 0 w 227"/>
                <a:gd name="T13" fmla="*/ 0 h 624"/>
                <a:gd name="T14" fmla="*/ 269875 w 227"/>
                <a:gd name="T15" fmla="*/ 0 h 624"/>
                <a:gd name="T16" fmla="*/ 269875 w 227"/>
                <a:gd name="T17" fmla="*/ 811213 h 624"/>
                <a:gd name="T18" fmla="*/ 360362 w 227"/>
                <a:gd name="T19" fmla="*/ 811213 h 624"/>
                <a:gd name="T20" fmla="*/ 360362 w 227"/>
                <a:gd name="T21" fmla="*/ 990600 h 6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624">
                  <a:moveTo>
                    <a:pt x="227" y="624"/>
                  </a:moveTo>
                  <a:lnTo>
                    <a:pt x="170" y="624"/>
                  </a:lnTo>
                  <a:lnTo>
                    <a:pt x="170" y="567"/>
                  </a:lnTo>
                  <a:lnTo>
                    <a:pt x="56" y="567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11"/>
                  </a:lnTo>
                  <a:lnTo>
                    <a:pt x="227" y="511"/>
                  </a:lnTo>
                  <a:lnTo>
                    <a:pt x="22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5" name="Freeform 1050"/>
            <p:cNvSpPr>
              <a:spLocks/>
            </p:cNvSpPr>
            <p:nvPr/>
          </p:nvSpPr>
          <p:spPr bwMode="auto">
            <a:xfrm>
              <a:off x="4968875" y="1927225"/>
              <a:ext cx="9525" cy="3175"/>
            </a:xfrm>
            <a:custGeom>
              <a:avLst/>
              <a:gdLst>
                <a:gd name="T0" fmla="*/ 9525 w 6"/>
                <a:gd name="T1" fmla="*/ 0 h 2"/>
                <a:gd name="T2" fmla="*/ 0 w 6"/>
                <a:gd name="T3" fmla="*/ 3175 h 2"/>
                <a:gd name="T4" fmla="*/ 9525 w 6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0" y="2"/>
                    <a:pt x="0" y="2"/>
                  </a:cubicBezTo>
                  <a:cubicBezTo>
                    <a:pt x="0" y="2"/>
                    <a:pt x="4" y="1"/>
                    <a:pt x="6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6" name="Freeform 1051"/>
            <p:cNvSpPr>
              <a:spLocks/>
            </p:cNvSpPr>
            <p:nvPr/>
          </p:nvSpPr>
          <p:spPr bwMode="auto">
            <a:xfrm>
              <a:off x="4421188" y="1470025"/>
              <a:ext cx="539750" cy="450850"/>
            </a:xfrm>
            <a:custGeom>
              <a:avLst/>
              <a:gdLst>
                <a:gd name="T0" fmla="*/ 539750 w 340"/>
                <a:gd name="T1" fmla="*/ 450850 h 284"/>
                <a:gd name="T2" fmla="*/ 358775 w 340"/>
                <a:gd name="T3" fmla="*/ 450850 h 284"/>
                <a:gd name="T4" fmla="*/ 358775 w 340"/>
                <a:gd name="T5" fmla="*/ 360363 h 284"/>
                <a:gd name="T6" fmla="*/ 88900 w 340"/>
                <a:gd name="T7" fmla="*/ 360363 h 284"/>
                <a:gd name="T8" fmla="*/ 88900 w 340"/>
                <a:gd name="T9" fmla="*/ 179388 h 284"/>
                <a:gd name="T10" fmla="*/ 0 w 340"/>
                <a:gd name="T11" fmla="*/ 179388 h 284"/>
                <a:gd name="T12" fmla="*/ 0 w 340"/>
                <a:gd name="T13" fmla="*/ 90488 h 284"/>
                <a:gd name="T14" fmla="*/ 179388 w 340"/>
                <a:gd name="T15" fmla="*/ 90488 h 284"/>
                <a:gd name="T16" fmla="*/ 179388 w 340"/>
                <a:gd name="T17" fmla="*/ 0 h 284"/>
                <a:gd name="T18" fmla="*/ 358775 w 340"/>
                <a:gd name="T19" fmla="*/ 0 h 284"/>
                <a:gd name="T20" fmla="*/ 358775 w 340"/>
                <a:gd name="T21" fmla="*/ 179388 h 284"/>
                <a:gd name="T22" fmla="*/ 539750 w 340"/>
                <a:gd name="T23" fmla="*/ 179388 h 284"/>
                <a:gd name="T24" fmla="*/ 539750 w 340"/>
                <a:gd name="T25" fmla="*/ 450850 h 2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284">
                  <a:moveTo>
                    <a:pt x="340" y="284"/>
                  </a:moveTo>
                  <a:lnTo>
                    <a:pt x="226" y="284"/>
                  </a:lnTo>
                  <a:lnTo>
                    <a:pt x="226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7" name="Freeform 1052"/>
            <p:cNvSpPr>
              <a:spLocks/>
            </p:cNvSpPr>
            <p:nvPr/>
          </p:nvSpPr>
          <p:spPr bwMode="auto">
            <a:xfrm>
              <a:off x="4600575" y="1830388"/>
              <a:ext cx="539750" cy="990600"/>
            </a:xfrm>
            <a:custGeom>
              <a:avLst/>
              <a:gdLst>
                <a:gd name="T0" fmla="*/ 0 w 340"/>
                <a:gd name="T1" fmla="*/ 0 h 624"/>
                <a:gd name="T2" fmla="*/ 0 w 340"/>
                <a:gd name="T3" fmla="*/ 449263 h 624"/>
                <a:gd name="T4" fmla="*/ 269875 w 340"/>
                <a:gd name="T5" fmla="*/ 449263 h 624"/>
                <a:gd name="T6" fmla="*/ 269875 w 340"/>
                <a:gd name="T7" fmla="*/ 630238 h 624"/>
                <a:gd name="T8" fmla="*/ 179388 w 340"/>
                <a:gd name="T9" fmla="*/ 630238 h 624"/>
                <a:gd name="T10" fmla="*/ 179388 w 340"/>
                <a:gd name="T11" fmla="*/ 809625 h 624"/>
                <a:gd name="T12" fmla="*/ 360363 w 340"/>
                <a:gd name="T13" fmla="*/ 809625 h 624"/>
                <a:gd name="T14" fmla="*/ 360363 w 340"/>
                <a:gd name="T15" fmla="*/ 990600 h 624"/>
                <a:gd name="T16" fmla="*/ 449263 w 340"/>
                <a:gd name="T17" fmla="*/ 990600 h 624"/>
                <a:gd name="T18" fmla="*/ 449263 w 340"/>
                <a:gd name="T19" fmla="*/ 900113 h 624"/>
                <a:gd name="T20" fmla="*/ 539750 w 340"/>
                <a:gd name="T21" fmla="*/ 900113 h 624"/>
                <a:gd name="T22" fmla="*/ 539750 w 340"/>
                <a:gd name="T23" fmla="*/ 719138 h 624"/>
                <a:gd name="T24" fmla="*/ 449263 w 340"/>
                <a:gd name="T25" fmla="*/ 719138 h 624"/>
                <a:gd name="T26" fmla="*/ 449263 w 340"/>
                <a:gd name="T27" fmla="*/ 449263 h 624"/>
                <a:gd name="T28" fmla="*/ 360363 w 340"/>
                <a:gd name="T29" fmla="*/ 449263 h 624"/>
                <a:gd name="T30" fmla="*/ 360363 w 340"/>
                <a:gd name="T31" fmla="*/ 90488 h 624"/>
                <a:gd name="T32" fmla="*/ 179388 w 340"/>
                <a:gd name="T33" fmla="*/ 90488 h 624"/>
                <a:gd name="T34" fmla="*/ 179388 w 340"/>
                <a:gd name="T35" fmla="*/ 0 h 624"/>
                <a:gd name="T36" fmla="*/ 0 w 340"/>
                <a:gd name="T37" fmla="*/ 0 h 6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0" h="624">
                  <a:moveTo>
                    <a:pt x="0" y="0"/>
                  </a:moveTo>
                  <a:lnTo>
                    <a:pt x="0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8" name="Freeform 1053"/>
            <p:cNvSpPr>
              <a:spLocks/>
            </p:cNvSpPr>
            <p:nvPr/>
          </p:nvSpPr>
          <p:spPr bwMode="auto">
            <a:xfrm>
              <a:off x="5770563" y="3630613"/>
              <a:ext cx="360362" cy="360362"/>
            </a:xfrm>
            <a:custGeom>
              <a:avLst/>
              <a:gdLst>
                <a:gd name="T0" fmla="*/ 90487 w 227"/>
                <a:gd name="T1" fmla="*/ 0 h 227"/>
                <a:gd name="T2" fmla="*/ 90487 w 227"/>
                <a:gd name="T3" fmla="*/ 90487 h 227"/>
                <a:gd name="T4" fmla="*/ 0 w 227"/>
                <a:gd name="T5" fmla="*/ 90487 h 227"/>
                <a:gd name="T6" fmla="*/ 0 w 227"/>
                <a:gd name="T7" fmla="*/ 269875 h 227"/>
                <a:gd name="T8" fmla="*/ 269875 w 227"/>
                <a:gd name="T9" fmla="*/ 269875 h 227"/>
                <a:gd name="T10" fmla="*/ 269875 w 227"/>
                <a:gd name="T11" fmla="*/ 360362 h 227"/>
                <a:gd name="T12" fmla="*/ 360362 w 227"/>
                <a:gd name="T13" fmla="*/ 360362 h 227"/>
                <a:gd name="T14" fmla="*/ 360362 w 227"/>
                <a:gd name="T15" fmla="*/ 0 h 227"/>
                <a:gd name="T16" fmla="*/ 90487 w 227"/>
                <a:gd name="T17" fmla="*/ 0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227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9" name="Freeform 1054"/>
            <p:cNvSpPr>
              <a:spLocks/>
            </p:cNvSpPr>
            <p:nvPr/>
          </p:nvSpPr>
          <p:spPr bwMode="auto">
            <a:xfrm>
              <a:off x="5500688" y="4440238"/>
              <a:ext cx="900112" cy="450850"/>
            </a:xfrm>
            <a:custGeom>
              <a:avLst/>
              <a:gdLst>
                <a:gd name="T0" fmla="*/ 900112 w 567"/>
                <a:gd name="T1" fmla="*/ 90488 h 284"/>
                <a:gd name="T2" fmla="*/ 179387 w 567"/>
                <a:gd name="T3" fmla="*/ 90488 h 284"/>
                <a:gd name="T4" fmla="*/ 179387 w 567"/>
                <a:gd name="T5" fmla="*/ 0 h 284"/>
                <a:gd name="T6" fmla="*/ 90487 w 567"/>
                <a:gd name="T7" fmla="*/ 0 h 284"/>
                <a:gd name="T8" fmla="*/ 90487 w 567"/>
                <a:gd name="T9" fmla="*/ 90488 h 284"/>
                <a:gd name="T10" fmla="*/ 0 w 567"/>
                <a:gd name="T11" fmla="*/ 90488 h 284"/>
                <a:gd name="T12" fmla="*/ 0 w 567"/>
                <a:gd name="T13" fmla="*/ 360363 h 284"/>
                <a:gd name="T14" fmla="*/ 90487 w 567"/>
                <a:gd name="T15" fmla="*/ 360363 h 284"/>
                <a:gd name="T16" fmla="*/ 90487 w 567"/>
                <a:gd name="T17" fmla="*/ 269875 h 284"/>
                <a:gd name="T18" fmla="*/ 449262 w 567"/>
                <a:gd name="T19" fmla="*/ 269875 h 284"/>
                <a:gd name="T20" fmla="*/ 449262 w 567"/>
                <a:gd name="T21" fmla="*/ 450850 h 284"/>
                <a:gd name="T22" fmla="*/ 630237 w 567"/>
                <a:gd name="T23" fmla="*/ 450850 h 284"/>
                <a:gd name="T24" fmla="*/ 630237 w 567"/>
                <a:gd name="T25" fmla="*/ 360363 h 284"/>
                <a:gd name="T26" fmla="*/ 720725 w 567"/>
                <a:gd name="T27" fmla="*/ 360363 h 284"/>
                <a:gd name="T28" fmla="*/ 720725 w 567"/>
                <a:gd name="T29" fmla="*/ 269875 h 284"/>
                <a:gd name="T30" fmla="*/ 809625 w 567"/>
                <a:gd name="T31" fmla="*/ 269875 h 284"/>
                <a:gd name="T32" fmla="*/ 809625 w 567"/>
                <a:gd name="T33" fmla="*/ 180975 h 284"/>
                <a:gd name="T34" fmla="*/ 900112 w 567"/>
                <a:gd name="T35" fmla="*/ 180975 h 284"/>
                <a:gd name="T36" fmla="*/ 900112 w 567"/>
                <a:gd name="T37" fmla="*/ 90488 h 2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67" h="284">
                  <a:moveTo>
                    <a:pt x="567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283" y="170"/>
                  </a:lnTo>
                  <a:lnTo>
                    <a:pt x="283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0" name="Freeform 1055"/>
            <p:cNvSpPr>
              <a:spLocks/>
            </p:cNvSpPr>
            <p:nvPr/>
          </p:nvSpPr>
          <p:spPr bwMode="auto">
            <a:xfrm>
              <a:off x="5410200" y="5610225"/>
              <a:ext cx="720725" cy="541338"/>
            </a:xfrm>
            <a:custGeom>
              <a:avLst/>
              <a:gdLst>
                <a:gd name="T0" fmla="*/ 90488 w 454"/>
                <a:gd name="T1" fmla="*/ 90488 h 341"/>
                <a:gd name="T2" fmla="*/ 90488 w 454"/>
                <a:gd name="T3" fmla="*/ 180975 h 341"/>
                <a:gd name="T4" fmla="*/ 0 w 454"/>
                <a:gd name="T5" fmla="*/ 180975 h 341"/>
                <a:gd name="T6" fmla="*/ 0 w 454"/>
                <a:gd name="T7" fmla="*/ 360363 h 341"/>
                <a:gd name="T8" fmla="*/ 0 w 454"/>
                <a:gd name="T9" fmla="*/ 450850 h 341"/>
                <a:gd name="T10" fmla="*/ 90488 w 454"/>
                <a:gd name="T11" fmla="*/ 450850 h 341"/>
                <a:gd name="T12" fmla="*/ 90488 w 454"/>
                <a:gd name="T13" fmla="*/ 541338 h 341"/>
                <a:gd name="T14" fmla="*/ 180975 w 454"/>
                <a:gd name="T15" fmla="*/ 541338 h 341"/>
                <a:gd name="T16" fmla="*/ 180975 w 454"/>
                <a:gd name="T17" fmla="*/ 450850 h 341"/>
                <a:gd name="T18" fmla="*/ 450850 w 454"/>
                <a:gd name="T19" fmla="*/ 450850 h 341"/>
                <a:gd name="T20" fmla="*/ 450850 w 454"/>
                <a:gd name="T21" fmla="*/ 360363 h 341"/>
                <a:gd name="T22" fmla="*/ 539750 w 454"/>
                <a:gd name="T23" fmla="*/ 360363 h 341"/>
                <a:gd name="T24" fmla="*/ 539750 w 454"/>
                <a:gd name="T25" fmla="*/ 269875 h 341"/>
                <a:gd name="T26" fmla="*/ 720725 w 454"/>
                <a:gd name="T27" fmla="*/ 269875 h 341"/>
                <a:gd name="T28" fmla="*/ 720725 w 454"/>
                <a:gd name="T29" fmla="*/ 180975 h 341"/>
                <a:gd name="T30" fmla="*/ 630238 w 454"/>
                <a:gd name="T31" fmla="*/ 180975 h 341"/>
                <a:gd name="T32" fmla="*/ 630238 w 454"/>
                <a:gd name="T33" fmla="*/ 90488 h 341"/>
                <a:gd name="T34" fmla="*/ 450850 w 454"/>
                <a:gd name="T35" fmla="*/ 90488 h 341"/>
                <a:gd name="T36" fmla="*/ 450850 w 454"/>
                <a:gd name="T37" fmla="*/ 0 h 341"/>
                <a:gd name="T38" fmla="*/ 360363 w 454"/>
                <a:gd name="T39" fmla="*/ 0 h 341"/>
                <a:gd name="T40" fmla="*/ 360363 w 454"/>
                <a:gd name="T41" fmla="*/ 90488 h 341"/>
                <a:gd name="T42" fmla="*/ 90488 w 454"/>
                <a:gd name="T43" fmla="*/ 90488 h 34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54" h="341">
                  <a:moveTo>
                    <a:pt x="57" y="57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1" name="Freeform 1056"/>
            <p:cNvSpPr>
              <a:spLocks/>
            </p:cNvSpPr>
            <p:nvPr/>
          </p:nvSpPr>
          <p:spPr bwMode="auto">
            <a:xfrm>
              <a:off x="5591175" y="5880100"/>
              <a:ext cx="539750" cy="541338"/>
            </a:xfrm>
            <a:custGeom>
              <a:avLst/>
              <a:gdLst>
                <a:gd name="T0" fmla="*/ 539750 w 340"/>
                <a:gd name="T1" fmla="*/ 0 h 341"/>
                <a:gd name="T2" fmla="*/ 358775 w 340"/>
                <a:gd name="T3" fmla="*/ 0 h 341"/>
                <a:gd name="T4" fmla="*/ 358775 w 340"/>
                <a:gd name="T5" fmla="*/ 90488 h 341"/>
                <a:gd name="T6" fmla="*/ 269875 w 340"/>
                <a:gd name="T7" fmla="*/ 90488 h 341"/>
                <a:gd name="T8" fmla="*/ 269875 w 340"/>
                <a:gd name="T9" fmla="*/ 180975 h 341"/>
                <a:gd name="T10" fmla="*/ 0 w 340"/>
                <a:gd name="T11" fmla="*/ 180975 h 341"/>
                <a:gd name="T12" fmla="*/ 0 w 340"/>
                <a:gd name="T13" fmla="*/ 450850 h 341"/>
                <a:gd name="T14" fmla="*/ 358775 w 340"/>
                <a:gd name="T15" fmla="*/ 450850 h 341"/>
                <a:gd name="T16" fmla="*/ 358775 w 340"/>
                <a:gd name="T17" fmla="*/ 541338 h 341"/>
                <a:gd name="T18" fmla="*/ 539750 w 340"/>
                <a:gd name="T19" fmla="*/ 541338 h 341"/>
                <a:gd name="T20" fmla="*/ 539750 w 340"/>
                <a:gd name="T21" fmla="*/ 0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341">
                  <a:moveTo>
                    <a:pt x="340" y="0"/>
                  </a:moveTo>
                  <a:lnTo>
                    <a:pt x="226" y="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226" y="284"/>
                  </a:lnTo>
                  <a:lnTo>
                    <a:pt x="226" y="341"/>
                  </a:lnTo>
                  <a:lnTo>
                    <a:pt x="340" y="341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2" name="Freeform 1057"/>
            <p:cNvSpPr>
              <a:spLocks/>
            </p:cNvSpPr>
            <p:nvPr/>
          </p:nvSpPr>
          <p:spPr bwMode="auto">
            <a:xfrm>
              <a:off x="3879850" y="6330950"/>
              <a:ext cx="720725" cy="539750"/>
            </a:xfrm>
            <a:custGeom>
              <a:avLst/>
              <a:gdLst>
                <a:gd name="T0" fmla="*/ 0 w 454"/>
                <a:gd name="T1" fmla="*/ 179388 h 340"/>
                <a:gd name="T2" fmla="*/ 90488 w 454"/>
                <a:gd name="T3" fmla="*/ 179388 h 340"/>
                <a:gd name="T4" fmla="*/ 90488 w 454"/>
                <a:gd name="T5" fmla="*/ 90488 h 340"/>
                <a:gd name="T6" fmla="*/ 450850 w 454"/>
                <a:gd name="T7" fmla="*/ 90488 h 340"/>
                <a:gd name="T8" fmla="*/ 450850 w 454"/>
                <a:gd name="T9" fmla="*/ 0 h 340"/>
                <a:gd name="T10" fmla="*/ 630238 w 454"/>
                <a:gd name="T11" fmla="*/ 0 h 340"/>
                <a:gd name="T12" fmla="*/ 630238 w 454"/>
                <a:gd name="T13" fmla="*/ 90488 h 340"/>
                <a:gd name="T14" fmla="*/ 720725 w 454"/>
                <a:gd name="T15" fmla="*/ 90488 h 340"/>
                <a:gd name="T16" fmla="*/ 720725 w 454"/>
                <a:gd name="T17" fmla="*/ 269875 h 340"/>
                <a:gd name="T18" fmla="*/ 720725 w 454"/>
                <a:gd name="T19" fmla="*/ 449263 h 340"/>
                <a:gd name="T20" fmla="*/ 630238 w 454"/>
                <a:gd name="T21" fmla="*/ 449263 h 340"/>
                <a:gd name="T22" fmla="*/ 630238 w 454"/>
                <a:gd name="T23" fmla="*/ 360363 h 340"/>
                <a:gd name="T24" fmla="*/ 360363 w 454"/>
                <a:gd name="T25" fmla="*/ 360363 h 340"/>
                <a:gd name="T26" fmla="*/ 360363 w 454"/>
                <a:gd name="T27" fmla="*/ 449263 h 340"/>
                <a:gd name="T28" fmla="*/ 180975 w 454"/>
                <a:gd name="T29" fmla="*/ 449263 h 340"/>
                <a:gd name="T30" fmla="*/ 180975 w 454"/>
                <a:gd name="T31" fmla="*/ 539750 h 340"/>
                <a:gd name="T32" fmla="*/ 90488 w 454"/>
                <a:gd name="T33" fmla="*/ 539750 h 340"/>
                <a:gd name="T34" fmla="*/ 90488 w 454"/>
                <a:gd name="T35" fmla="*/ 360363 h 340"/>
                <a:gd name="T36" fmla="*/ 0 w 454"/>
                <a:gd name="T37" fmla="*/ 360363 h 340"/>
                <a:gd name="T38" fmla="*/ 0 w 454"/>
                <a:gd name="T39" fmla="*/ 179388 h 34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54" h="340">
                  <a:moveTo>
                    <a:pt x="0" y="113"/>
                  </a:moveTo>
                  <a:lnTo>
                    <a:pt x="57" y="113"/>
                  </a:lnTo>
                  <a:lnTo>
                    <a:pt x="5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454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3" name="Freeform 1058"/>
            <p:cNvSpPr>
              <a:spLocks/>
            </p:cNvSpPr>
            <p:nvPr/>
          </p:nvSpPr>
          <p:spPr bwMode="auto">
            <a:xfrm>
              <a:off x="5500688" y="6600825"/>
              <a:ext cx="900112" cy="990600"/>
            </a:xfrm>
            <a:custGeom>
              <a:avLst/>
              <a:gdLst>
                <a:gd name="T0" fmla="*/ 900112 w 567"/>
                <a:gd name="T1" fmla="*/ 450850 h 624"/>
                <a:gd name="T2" fmla="*/ 809625 w 567"/>
                <a:gd name="T3" fmla="*/ 450850 h 624"/>
                <a:gd name="T4" fmla="*/ 809625 w 567"/>
                <a:gd name="T5" fmla="*/ 539750 h 624"/>
                <a:gd name="T6" fmla="*/ 720725 w 567"/>
                <a:gd name="T7" fmla="*/ 539750 h 624"/>
                <a:gd name="T8" fmla="*/ 720725 w 567"/>
                <a:gd name="T9" fmla="*/ 809625 h 624"/>
                <a:gd name="T10" fmla="*/ 630237 w 567"/>
                <a:gd name="T11" fmla="*/ 809625 h 624"/>
                <a:gd name="T12" fmla="*/ 630237 w 567"/>
                <a:gd name="T13" fmla="*/ 900113 h 624"/>
                <a:gd name="T14" fmla="*/ 539750 w 567"/>
                <a:gd name="T15" fmla="*/ 900113 h 624"/>
                <a:gd name="T16" fmla="*/ 539750 w 567"/>
                <a:gd name="T17" fmla="*/ 990600 h 624"/>
                <a:gd name="T18" fmla="*/ 269875 w 567"/>
                <a:gd name="T19" fmla="*/ 990600 h 624"/>
                <a:gd name="T20" fmla="*/ 269875 w 567"/>
                <a:gd name="T21" fmla="*/ 900113 h 624"/>
                <a:gd name="T22" fmla="*/ 90487 w 567"/>
                <a:gd name="T23" fmla="*/ 900113 h 624"/>
                <a:gd name="T24" fmla="*/ 90487 w 567"/>
                <a:gd name="T25" fmla="*/ 809625 h 624"/>
                <a:gd name="T26" fmla="*/ 0 w 567"/>
                <a:gd name="T27" fmla="*/ 809625 h 624"/>
                <a:gd name="T28" fmla="*/ 0 w 567"/>
                <a:gd name="T29" fmla="*/ 630238 h 624"/>
                <a:gd name="T30" fmla="*/ 90487 w 567"/>
                <a:gd name="T31" fmla="*/ 630238 h 624"/>
                <a:gd name="T32" fmla="*/ 90487 w 567"/>
                <a:gd name="T33" fmla="*/ 539750 h 624"/>
                <a:gd name="T34" fmla="*/ 269875 w 567"/>
                <a:gd name="T35" fmla="*/ 539750 h 624"/>
                <a:gd name="T36" fmla="*/ 269875 w 567"/>
                <a:gd name="T37" fmla="*/ 360363 h 624"/>
                <a:gd name="T38" fmla="*/ 360362 w 567"/>
                <a:gd name="T39" fmla="*/ 360363 h 624"/>
                <a:gd name="T40" fmla="*/ 360362 w 567"/>
                <a:gd name="T41" fmla="*/ 179388 h 624"/>
                <a:gd name="T42" fmla="*/ 449262 w 567"/>
                <a:gd name="T43" fmla="*/ 179388 h 624"/>
                <a:gd name="T44" fmla="*/ 449262 w 567"/>
                <a:gd name="T45" fmla="*/ 90488 h 624"/>
                <a:gd name="T46" fmla="*/ 539750 w 567"/>
                <a:gd name="T47" fmla="*/ 90488 h 624"/>
                <a:gd name="T48" fmla="*/ 539750 w 567"/>
                <a:gd name="T49" fmla="*/ 0 h 624"/>
                <a:gd name="T50" fmla="*/ 630237 w 567"/>
                <a:gd name="T51" fmla="*/ 0 h 624"/>
                <a:gd name="T52" fmla="*/ 630237 w 567"/>
                <a:gd name="T53" fmla="*/ 90488 h 624"/>
                <a:gd name="T54" fmla="*/ 720725 w 567"/>
                <a:gd name="T55" fmla="*/ 90488 h 624"/>
                <a:gd name="T56" fmla="*/ 720725 w 567"/>
                <a:gd name="T57" fmla="*/ 179388 h 624"/>
                <a:gd name="T58" fmla="*/ 809625 w 567"/>
                <a:gd name="T59" fmla="*/ 179388 h 624"/>
                <a:gd name="T60" fmla="*/ 809625 w 567"/>
                <a:gd name="T61" fmla="*/ 360363 h 624"/>
                <a:gd name="T62" fmla="*/ 900112 w 567"/>
                <a:gd name="T63" fmla="*/ 360363 h 624"/>
                <a:gd name="T64" fmla="*/ 900112 w 567"/>
                <a:gd name="T65" fmla="*/ 450850 h 6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67" h="624">
                  <a:moveTo>
                    <a:pt x="567" y="284"/>
                  </a:moveTo>
                  <a:lnTo>
                    <a:pt x="510" y="284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4" name="Freeform 1059"/>
            <p:cNvSpPr>
              <a:spLocks/>
            </p:cNvSpPr>
            <p:nvPr/>
          </p:nvSpPr>
          <p:spPr bwMode="auto">
            <a:xfrm>
              <a:off x="5321300" y="6421438"/>
              <a:ext cx="809625" cy="900112"/>
            </a:xfrm>
            <a:custGeom>
              <a:avLst/>
              <a:gdLst>
                <a:gd name="T0" fmla="*/ 809625 w 510"/>
                <a:gd name="T1" fmla="*/ 0 h 567"/>
                <a:gd name="T2" fmla="*/ 719138 w 510"/>
                <a:gd name="T3" fmla="*/ 0 h 567"/>
                <a:gd name="T4" fmla="*/ 719138 w 510"/>
                <a:gd name="T5" fmla="*/ 88900 h 567"/>
                <a:gd name="T6" fmla="*/ 539750 w 510"/>
                <a:gd name="T7" fmla="*/ 88900 h 567"/>
                <a:gd name="T8" fmla="*/ 539750 w 510"/>
                <a:gd name="T9" fmla="*/ 179387 h 567"/>
                <a:gd name="T10" fmla="*/ 449263 w 510"/>
                <a:gd name="T11" fmla="*/ 179387 h 567"/>
                <a:gd name="T12" fmla="*/ 449263 w 510"/>
                <a:gd name="T13" fmla="*/ 269875 h 567"/>
                <a:gd name="T14" fmla="*/ 358775 w 510"/>
                <a:gd name="T15" fmla="*/ 269875 h 567"/>
                <a:gd name="T16" fmla="*/ 358775 w 510"/>
                <a:gd name="T17" fmla="*/ 449262 h 567"/>
                <a:gd name="T18" fmla="*/ 179388 w 510"/>
                <a:gd name="T19" fmla="*/ 449262 h 567"/>
                <a:gd name="T20" fmla="*/ 179388 w 510"/>
                <a:gd name="T21" fmla="*/ 539750 h 567"/>
                <a:gd name="T22" fmla="*/ 88900 w 510"/>
                <a:gd name="T23" fmla="*/ 539750 h 567"/>
                <a:gd name="T24" fmla="*/ 88900 w 510"/>
                <a:gd name="T25" fmla="*/ 719137 h 567"/>
                <a:gd name="T26" fmla="*/ 0 w 510"/>
                <a:gd name="T27" fmla="*/ 719137 h 567"/>
                <a:gd name="T28" fmla="*/ 0 w 510"/>
                <a:gd name="T29" fmla="*/ 809625 h 567"/>
                <a:gd name="T30" fmla="*/ 88900 w 510"/>
                <a:gd name="T31" fmla="*/ 809625 h 567"/>
                <a:gd name="T32" fmla="*/ 88900 w 510"/>
                <a:gd name="T33" fmla="*/ 900112 h 567"/>
                <a:gd name="T34" fmla="*/ 179388 w 510"/>
                <a:gd name="T35" fmla="*/ 900112 h 567"/>
                <a:gd name="T36" fmla="*/ 179388 w 510"/>
                <a:gd name="T37" fmla="*/ 809625 h 567"/>
                <a:gd name="T38" fmla="*/ 269875 w 510"/>
                <a:gd name="T39" fmla="*/ 809625 h 567"/>
                <a:gd name="T40" fmla="*/ 269875 w 510"/>
                <a:gd name="T41" fmla="*/ 719137 h 567"/>
                <a:gd name="T42" fmla="*/ 449263 w 510"/>
                <a:gd name="T43" fmla="*/ 719137 h 567"/>
                <a:gd name="T44" fmla="*/ 449263 w 510"/>
                <a:gd name="T45" fmla="*/ 539750 h 567"/>
                <a:gd name="T46" fmla="*/ 539750 w 510"/>
                <a:gd name="T47" fmla="*/ 539750 h 567"/>
                <a:gd name="T48" fmla="*/ 539750 w 510"/>
                <a:gd name="T49" fmla="*/ 358775 h 567"/>
                <a:gd name="T50" fmla="*/ 628650 w 510"/>
                <a:gd name="T51" fmla="*/ 358775 h 567"/>
                <a:gd name="T52" fmla="*/ 628650 w 510"/>
                <a:gd name="T53" fmla="*/ 269875 h 567"/>
                <a:gd name="T54" fmla="*/ 719138 w 510"/>
                <a:gd name="T55" fmla="*/ 269875 h 567"/>
                <a:gd name="T56" fmla="*/ 719138 w 510"/>
                <a:gd name="T57" fmla="*/ 179387 h 567"/>
                <a:gd name="T58" fmla="*/ 809625 w 510"/>
                <a:gd name="T59" fmla="*/ 179387 h 567"/>
                <a:gd name="T60" fmla="*/ 809625 w 510"/>
                <a:gd name="T61" fmla="*/ 0 h 56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0" h="567">
                  <a:moveTo>
                    <a:pt x="510" y="0"/>
                  </a:moveTo>
                  <a:lnTo>
                    <a:pt x="453" y="0"/>
                  </a:lnTo>
                  <a:lnTo>
                    <a:pt x="453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83" y="453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396" y="226"/>
                  </a:lnTo>
                  <a:lnTo>
                    <a:pt x="396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5" name="Freeform 1060"/>
            <p:cNvSpPr>
              <a:spLocks/>
            </p:cNvSpPr>
            <p:nvPr/>
          </p:nvSpPr>
          <p:spPr bwMode="auto">
            <a:xfrm>
              <a:off x="4870450" y="6691313"/>
              <a:ext cx="809625" cy="449262"/>
            </a:xfrm>
            <a:custGeom>
              <a:avLst/>
              <a:gdLst>
                <a:gd name="T0" fmla="*/ 809625 w 510"/>
                <a:gd name="T1" fmla="*/ 0 h 283"/>
                <a:gd name="T2" fmla="*/ 450850 w 510"/>
                <a:gd name="T3" fmla="*/ 0 h 283"/>
                <a:gd name="T4" fmla="*/ 450850 w 510"/>
                <a:gd name="T5" fmla="*/ 88900 h 283"/>
                <a:gd name="T6" fmla="*/ 360363 w 510"/>
                <a:gd name="T7" fmla="*/ 88900 h 283"/>
                <a:gd name="T8" fmla="*/ 360363 w 510"/>
                <a:gd name="T9" fmla="*/ 179387 h 283"/>
                <a:gd name="T10" fmla="*/ 269875 w 510"/>
                <a:gd name="T11" fmla="*/ 179387 h 283"/>
                <a:gd name="T12" fmla="*/ 269875 w 510"/>
                <a:gd name="T13" fmla="*/ 269875 h 283"/>
                <a:gd name="T14" fmla="*/ 179388 w 510"/>
                <a:gd name="T15" fmla="*/ 269875 h 283"/>
                <a:gd name="T16" fmla="*/ 179388 w 510"/>
                <a:gd name="T17" fmla="*/ 179387 h 283"/>
                <a:gd name="T18" fmla="*/ 0 w 510"/>
                <a:gd name="T19" fmla="*/ 179387 h 283"/>
                <a:gd name="T20" fmla="*/ 0 w 510"/>
                <a:gd name="T21" fmla="*/ 269875 h 283"/>
                <a:gd name="T22" fmla="*/ 90488 w 510"/>
                <a:gd name="T23" fmla="*/ 269875 h 283"/>
                <a:gd name="T24" fmla="*/ 90488 w 510"/>
                <a:gd name="T25" fmla="*/ 360362 h 283"/>
                <a:gd name="T26" fmla="*/ 360363 w 510"/>
                <a:gd name="T27" fmla="*/ 360362 h 283"/>
                <a:gd name="T28" fmla="*/ 360363 w 510"/>
                <a:gd name="T29" fmla="*/ 449262 h 283"/>
                <a:gd name="T30" fmla="*/ 539750 w 510"/>
                <a:gd name="T31" fmla="*/ 449262 h 283"/>
                <a:gd name="T32" fmla="*/ 539750 w 510"/>
                <a:gd name="T33" fmla="*/ 360362 h 283"/>
                <a:gd name="T34" fmla="*/ 539750 w 510"/>
                <a:gd name="T35" fmla="*/ 269875 h 283"/>
                <a:gd name="T36" fmla="*/ 630238 w 510"/>
                <a:gd name="T37" fmla="*/ 269875 h 283"/>
                <a:gd name="T38" fmla="*/ 630238 w 510"/>
                <a:gd name="T39" fmla="*/ 179387 h 283"/>
                <a:gd name="T40" fmla="*/ 809625 w 510"/>
                <a:gd name="T41" fmla="*/ 179387 h 283"/>
                <a:gd name="T42" fmla="*/ 809625 w 510"/>
                <a:gd name="T43" fmla="*/ 0 h 28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10" h="283">
                  <a:moveTo>
                    <a:pt x="510" y="0"/>
                  </a:moveTo>
                  <a:lnTo>
                    <a:pt x="284" y="0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6" name="Freeform 1061"/>
            <p:cNvSpPr>
              <a:spLocks/>
            </p:cNvSpPr>
            <p:nvPr/>
          </p:nvSpPr>
          <p:spPr bwMode="auto">
            <a:xfrm>
              <a:off x="6040438" y="7051675"/>
              <a:ext cx="630237" cy="719138"/>
            </a:xfrm>
            <a:custGeom>
              <a:avLst/>
              <a:gdLst>
                <a:gd name="T0" fmla="*/ 269875 w 397"/>
                <a:gd name="T1" fmla="*/ 719138 h 453"/>
                <a:gd name="T2" fmla="*/ 180975 w 397"/>
                <a:gd name="T3" fmla="*/ 719138 h 453"/>
                <a:gd name="T4" fmla="*/ 180975 w 397"/>
                <a:gd name="T5" fmla="*/ 628650 h 453"/>
                <a:gd name="T6" fmla="*/ 0 w 397"/>
                <a:gd name="T7" fmla="*/ 628650 h 453"/>
                <a:gd name="T8" fmla="*/ 0 w 397"/>
                <a:gd name="T9" fmla="*/ 449263 h 453"/>
                <a:gd name="T10" fmla="*/ 90487 w 397"/>
                <a:gd name="T11" fmla="*/ 449263 h 453"/>
                <a:gd name="T12" fmla="*/ 90487 w 397"/>
                <a:gd name="T13" fmla="*/ 358775 h 453"/>
                <a:gd name="T14" fmla="*/ 180975 w 397"/>
                <a:gd name="T15" fmla="*/ 358775 h 453"/>
                <a:gd name="T16" fmla="*/ 180975 w 397"/>
                <a:gd name="T17" fmla="*/ 88900 h 453"/>
                <a:gd name="T18" fmla="*/ 269875 w 397"/>
                <a:gd name="T19" fmla="*/ 88900 h 453"/>
                <a:gd name="T20" fmla="*/ 269875 w 397"/>
                <a:gd name="T21" fmla="*/ 0 h 453"/>
                <a:gd name="T22" fmla="*/ 360362 w 397"/>
                <a:gd name="T23" fmla="*/ 0 h 453"/>
                <a:gd name="T24" fmla="*/ 360362 w 397"/>
                <a:gd name="T25" fmla="*/ 88900 h 453"/>
                <a:gd name="T26" fmla="*/ 450850 w 397"/>
                <a:gd name="T27" fmla="*/ 88900 h 453"/>
                <a:gd name="T28" fmla="*/ 450850 w 397"/>
                <a:gd name="T29" fmla="*/ 179388 h 453"/>
                <a:gd name="T30" fmla="*/ 539750 w 397"/>
                <a:gd name="T31" fmla="*/ 179388 h 453"/>
                <a:gd name="T32" fmla="*/ 539750 w 397"/>
                <a:gd name="T33" fmla="*/ 269875 h 453"/>
                <a:gd name="T34" fmla="*/ 630237 w 397"/>
                <a:gd name="T35" fmla="*/ 269875 h 453"/>
                <a:gd name="T36" fmla="*/ 630237 w 397"/>
                <a:gd name="T37" fmla="*/ 539750 h 453"/>
                <a:gd name="T38" fmla="*/ 450850 w 397"/>
                <a:gd name="T39" fmla="*/ 539750 h 453"/>
                <a:gd name="T40" fmla="*/ 450850 w 397"/>
                <a:gd name="T41" fmla="*/ 628650 h 453"/>
                <a:gd name="T42" fmla="*/ 269875 w 397"/>
                <a:gd name="T43" fmla="*/ 628650 h 453"/>
                <a:gd name="T44" fmla="*/ 269875 w 397"/>
                <a:gd name="T45" fmla="*/ 719138 h 4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97" h="453">
                  <a:moveTo>
                    <a:pt x="170" y="453"/>
                  </a:moveTo>
                  <a:lnTo>
                    <a:pt x="114" y="453"/>
                  </a:lnTo>
                  <a:lnTo>
                    <a:pt x="114" y="396"/>
                  </a:lnTo>
                  <a:lnTo>
                    <a:pt x="0" y="39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340"/>
                  </a:lnTo>
                  <a:lnTo>
                    <a:pt x="284" y="340"/>
                  </a:lnTo>
                  <a:lnTo>
                    <a:pt x="284" y="396"/>
                  </a:lnTo>
                  <a:lnTo>
                    <a:pt x="170" y="396"/>
                  </a:lnTo>
                  <a:lnTo>
                    <a:pt x="17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7" name="Freeform 1063"/>
            <p:cNvSpPr>
              <a:spLocks/>
            </p:cNvSpPr>
            <p:nvPr/>
          </p:nvSpPr>
          <p:spPr bwMode="auto">
            <a:xfrm>
              <a:off x="5049838" y="6151563"/>
              <a:ext cx="990600" cy="809625"/>
            </a:xfrm>
            <a:custGeom>
              <a:avLst/>
              <a:gdLst>
                <a:gd name="T0" fmla="*/ 0 w 624"/>
                <a:gd name="T1" fmla="*/ 809625 h 510"/>
                <a:gd name="T2" fmla="*/ 0 w 624"/>
                <a:gd name="T3" fmla="*/ 628650 h 510"/>
                <a:gd name="T4" fmla="*/ 90488 w 624"/>
                <a:gd name="T5" fmla="*/ 628650 h 510"/>
                <a:gd name="T6" fmla="*/ 90488 w 624"/>
                <a:gd name="T7" fmla="*/ 449263 h 510"/>
                <a:gd name="T8" fmla="*/ 180975 w 624"/>
                <a:gd name="T9" fmla="*/ 449263 h 510"/>
                <a:gd name="T10" fmla="*/ 180975 w 624"/>
                <a:gd name="T11" fmla="*/ 358775 h 510"/>
                <a:gd name="T12" fmla="*/ 271463 w 624"/>
                <a:gd name="T13" fmla="*/ 358775 h 510"/>
                <a:gd name="T14" fmla="*/ 271463 w 624"/>
                <a:gd name="T15" fmla="*/ 269875 h 510"/>
                <a:gd name="T16" fmla="*/ 360363 w 624"/>
                <a:gd name="T17" fmla="*/ 269875 h 510"/>
                <a:gd name="T18" fmla="*/ 360363 w 624"/>
                <a:gd name="T19" fmla="*/ 88900 h 510"/>
                <a:gd name="T20" fmla="*/ 450850 w 624"/>
                <a:gd name="T21" fmla="*/ 88900 h 510"/>
                <a:gd name="T22" fmla="*/ 450850 w 624"/>
                <a:gd name="T23" fmla="*/ 0 h 510"/>
                <a:gd name="T24" fmla="*/ 541338 w 624"/>
                <a:gd name="T25" fmla="*/ 0 h 510"/>
                <a:gd name="T26" fmla="*/ 541338 w 624"/>
                <a:gd name="T27" fmla="*/ 179388 h 510"/>
                <a:gd name="T28" fmla="*/ 900113 w 624"/>
                <a:gd name="T29" fmla="*/ 179388 h 510"/>
                <a:gd name="T30" fmla="*/ 900113 w 624"/>
                <a:gd name="T31" fmla="*/ 269875 h 510"/>
                <a:gd name="T32" fmla="*/ 990600 w 624"/>
                <a:gd name="T33" fmla="*/ 269875 h 510"/>
                <a:gd name="T34" fmla="*/ 990600 w 624"/>
                <a:gd name="T35" fmla="*/ 358775 h 510"/>
                <a:gd name="T36" fmla="*/ 811213 w 624"/>
                <a:gd name="T37" fmla="*/ 358775 h 510"/>
                <a:gd name="T38" fmla="*/ 811213 w 624"/>
                <a:gd name="T39" fmla="*/ 449263 h 510"/>
                <a:gd name="T40" fmla="*/ 720725 w 624"/>
                <a:gd name="T41" fmla="*/ 449263 h 510"/>
                <a:gd name="T42" fmla="*/ 720725 w 624"/>
                <a:gd name="T43" fmla="*/ 539750 h 510"/>
                <a:gd name="T44" fmla="*/ 271463 w 624"/>
                <a:gd name="T45" fmla="*/ 539750 h 510"/>
                <a:gd name="T46" fmla="*/ 271463 w 624"/>
                <a:gd name="T47" fmla="*/ 628650 h 510"/>
                <a:gd name="T48" fmla="*/ 180975 w 624"/>
                <a:gd name="T49" fmla="*/ 628650 h 510"/>
                <a:gd name="T50" fmla="*/ 180975 w 624"/>
                <a:gd name="T51" fmla="*/ 719138 h 510"/>
                <a:gd name="T52" fmla="*/ 90488 w 624"/>
                <a:gd name="T53" fmla="*/ 719138 h 510"/>
                <a:gd name="T54" fmla="*/ 90488 w 624"/>
                <a:gd name="T55" fmla="*/ 809625 h 510"/>
                <a:gd name="T56" fmla="*/ 0 w 624"/>
                <a:gd name="T57" fmla="*/ 809625 h 51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24" h="510">
                  <a:moveTo>
                    <a:pt x="0" y="510"/>
                  </a:moveTo>
                  <a:lnTo>
                    <a:pt x="0" y="396"/>
                  </a:lnTo>
                  <a:lnTo>
                    <a:pt x="57" y="396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171" y="226"/>
                  </a:lnTo>
                  <a:lnTo>
                    <a:pt x="171" y="170"/>
                  </a:lnTo>
                  <a:lnTo>
                    <a:pt x="227" y="17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26"/>
                  </a:lnTo>
                  <a:lnTo>
                    <a:pt x="511" y="226"/>
                  </a:lnTo>
                  <a:lnTo>
                    <a:pt x="511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171" y="340"/>
                  </a:lnTo>
                  <a:lnTo>
                    <a:pt x="171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8" name="Freeform 1064"/>
            <p:cNvSpPr>
              <a:spLocks/>
            </p:cNvSpPr>
            <p:nvPr/>
          </p:nvSpPr>
          <p:spPr bwMode="auto">
            <a:xfrm>
              <a:off x="4779963" y="5880100"/>
              <a:ext cx="720725" cy="990600"/>
            </a:xfrm>
            <a:custGeom>
              <a:avLst/>
              <a:gdLst>
                <a:gd name="T0" fmla="*/ 630238 w 454"/>
                <a:gd name="T1" fmla="*/ 0 h 624"/>
                <a:gd name="T2" fmla="*/ 541338 w 454"/>
                <a:gd name="T3" fmla="*/ 0 h 624"/>
                <a:gd name="T4" fmla="*/ 541338 w 454"/>
                <a:gd name="T5" fmla="*/ 90488 h 624"/>
                <a:gd name="T6" fmla="*/ 360363 w 454"/>
                <a:gd name="T7" fmla="*/ 90488 h 624"/>
                <a:gd name="T8" fmla="*/ 360363 w 454"/>
                <a:gd name="T9" fmla="*/ 450850 h 624"/>
                <a:gd name="T10" fmla="*/ 269875 w 454"/>
                <a:gd name="T11" fmla="*/ 450850 h 624"/>
                <a:gd name="T12" fmla="*/ 269875 w 454"/>
                <a:gd name="T13" fmla="*/ 630238 h 624"/>
                <a:gd name="T14" fmla="*/ 180975 w 454"/>
                <a:gd name="T15" fmla="*/ 630238 h 624"/>
                <a:gd name="T16" fmla="*/ 180975 w 454"/>
                <a:gd name="T17" fmla="*/ 811213 h 624"/>
                <a:gd name="T18" fmla="*/ 0 w 454"/>
                <a:gd name="T19" fmla="*/ 811213 h 624"/>
                <a:gd name="T20" fmla="*/ 0 w 454"/>
                <a:gd name="T21" fmla="*/ 990600 h 624"/>
                <a:gd name="T22" fmla="*/ 269875 w 454"/>
                <a:gd name="T23" fmla="*/ 990600 h 624"/>
                <a:gd name="T24" fmla="*/ 269875 w 454"/>
                <a:gd name="T25" fmla="*/ 900113 h 624"/>
                <a:gd name="T26" fmla="*/ 360363 w 454"/>
                <a:gd name="T27" fmla="*/ 900113 h 624"/>
                <a:gd name="T28" fmla="*/ 360363 w 454"/>
                <a:gd name="T29" fmla="*/ 720725 h 624"/>
                <a:gd name="T30" fmla="*/ 450850 w 454"/>
                <a:gd name="T31" fmla="*/ 720725 h 624"/>
                <a:gd name="T32" fmla="*/ 450850 w 454"/>
                <a:gd name="T33" fmla="*/ 630238 h 624"/>
                <a:gd name="T34" fmla="*/ 541338 w 454"/>
                <a:gd name="T35" fmla="*/ 630238 h 624"/>
                <a:gd name="T36" fmla="*/ 541338 w 454"/>
                <a:gd name="T37" fmla="*/ 541338 h 624"/>
                <a:gd name="T38" fmla="*/ 630238 w 454"/>
                <a:gd name="T39" fmla="*/ 541338 h 624"/>
                <a:gd name="T40" fmla="*/ 630238 w 454"/>
                <a:gd name="T41" fmla="*/ 360363 h 624"/>
                <a:gd name="T42" fmla="*/ 720725 w 454"/>
                <a:gd name="T43" fmla="*/ 360363 h 624"/>
                <a:gd name="T44" fmla="*/ 720725 w 454"/>
                <a:gd name="T45" fmla="*/ 180975 h 624"/>
                <a:gd name="T46" fmla="*/ 630238 w 454"/>
                <a:gd name="T47" fmla="*/ 180975 h 624"/>
                <a:gd name="T48" fmla="*/ 630238 w 454"/>
                <a:gd name="T49" fmla="*/ 0 h 6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54" h="624">
                  <a:moveTo>
                    <a:pt x="397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511"/>
                  </a:lnTo>
                  <a:lnTo>
                    <a:pt x="0" y="511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397" y="341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9" name="Freeform 1065"/>
            <p:cNvSpPr>
              <a:spLocks/>
            </p:cNvSpPr>
            <p:nvPr/>
          </p:nvSpPr>
          <p:spPr bwMode="auto">
            <a:xfrm>
              <a:off x="4600575" y="6151563"/>
              <a:ext cx="539750" cy="719137"/>
            </a:xfrm>
            <a:custGeom>
              <a:avLst/>
              <a:gdLst>
                <a:gd name="T0" fmla="*/ 539750 w 340"/>
                <a:gd name="T1" fmla="*/ 0 h 453"/>
                <a:gd name="T2" fmla="*/ 269875 w 340"/>
                <a:gd name="T3" fmla="*/ 0 h 453"/>
                <a:gd name="T4" fmla="*/ 269875 w 340"/>
                <a:gd name="T5" fmla="*/ 179387 h 453"/>
                <a:gd name="T6" fmla="*/ 179388 w 340"/>
                <a:gd name="T7" fmla="*/ 179387 h 453"/>
                <a:gd name="T8" fmla="*/ 179388 w 340"/>
                <a:gd name="T9" fmla="*/ 269875 h 453"/>
                <a:gd name="T10" fmla="*/ 90488 w 340"/>
                <a:gd name="T11" fmla="*/ 269875 h 453"/>
                <a:gd name="T12" fmla="*/ 90488 w 340"/>
                <a:gd name="T13" fmla="*/ 358775 h 453"/>
                <a:gd name="T14" fmla="*/ 0 w 340"/>
                <a:gd name="T15" fmla="*/ 358775 h 453"/>
                <a:gd name="T16" fmla="*/ 0 w 340"/>
                <a:gd name="T17" fmla="*/ 628650 h 453"/>
                <a:gd name="T18" fmla="*/ 90488 w 340"/>
                <a:gd name="T19" fmla="*/ 628650 h 453"/>
                <a:gd name="T20" fmla="*/ 90488 w 340"/>
                <a:gd name="T21" fmla="*/ 719137 h 453"/>
                <a:gd name="T22" fmla="*/ 179388 w 340"/>
                <a:gd name="T23" fmla="*/ 719137 h 453"/>
                <a:gd name="T24" fmla="*/ 179388 w 340"/>
                <a:gd name="T25" fmla="*/ 539750 h 453"/>
                <a:gd name="T26" fmla="*/ 360363 w 340"/>
                <a:gd name="T27" fmla="*/ 539750 h 453"/>
                <a:gd name="T28" fmla="*/ 360363 w 340"/>
                <a:gd name="T29" fmla="*/ 358775 h 453"/>
                <a:gd name="T30" fmla="*/ 449263 w 340"/>
                <a:gd name="T31" fmla="*/ 358775 h 453"/>
                <a:gd name="T32" fmla="*/ 449263 w 340"/>
                <a:gd name="T33" fmla="*/ 179387 h 453"/>
                <a:gd name="T34" fmla="*/ 539750 w 340"/>
                <a:gd name="T35" fmla="*/ 179387 h 453"/>
                <a:gd name="T36" fmla="*/ 539750 w 340"/>
                <a:gd name="T37" fmla="*/ 0 h 4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0" h="453">
                  <a:moveTo>
                    <a:pt x="340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96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0" name="Freeform 1066"/>
            <p:cNvSpPr>
              <a:spLocks/>
            </p:cNvSpPr>
            <p:nvPr/>
          </p:nvSpPr>
          <p:spPr bwMode="auto">
            <a:xfrm>
              <a:off x="4870450" y="5340350"/>
              <a:ext cx="539750" cy="811213"/>
            </a:xfrm>
            <a:custGeom>
              <a:avLst/>
              <a:gdLst>
                <a:gd name="T0" fmla="*/ 539750 w 340"/>
                <a:gd name="T1" fmla="*/ 0 h 511"/>
                <a:gd name="T2" fmla="*/ 450850 w 340"/>
                <a:gd name="T3" fmla="*/ 0 h 511"/>
                <a:gd name="T4" fmla="*/ 450850 w 340"/>
                <a:gd name="T5" fmla="*/ 90488 h 511"/>
                <a:gd name="T6" fmla="*/ 269875 w 340"/>
                <a:gd name="T7" fmla="*/ 90488 h 511"/>
                <a:gd name="T8" fmla="*/ 269875 w 340"/>
                <a:gd name="T9" fmla="*/ 180975 h 511"/>
                <a:gd name="T10" fmla="*/ 90488 w 340"/>
                <a:gd name="T11" fmla="*/ 180975 h 511"/>
                <a:gd name="T12" fmla="*/ 90488 w 340"/>
                <a:gd name="T13" fmla="*/ 269875 h 511"/>
                <a:gd name="T14" fmla="*/ 0 w 340"/>
                <a:gd name="T15" fmla="*/ 269875 h 511"/>
                <a:gd name="T16" fmla="*/ 0 w 340"/>
                <a:gd name="T17" fmla="*/ 720725 h 511"/>
                <a:gd name="T18" fmla="*/ 90488 w 340"/>
                <a:gd name="T19" fmla="*/ 720725 h 511"/>
                <a:gd name="T20" fmla="*/ 90488 w 340"/>
                <a:gd name="T21" fmla="*/ 811213 h 511"/>
                <a:gd name="T22" fmla="*/ 269875 w 340"/>
                <a:gd name="T23" fmla="*/ 811213 h 511"/>
                <a:gd name="T24" fmla="*/ 269875 w 340"/>
                <a:gd name="T25" fmla="*/ 630238 h 511"/>
                <a:gd name="T26" fmla="*/ 450850 w 340"/>
                <a:gd name="T27" fmla="*/ 630238 h 511"/>
                <a:gd name="T28" fmla="*/ 450850 w 340"/>
                <a:gd name="T29" fmla="*/ 539750 h 511"/>
                <a:gd name="T30" fmla="*/ 539750 w 340"/>
                <a:gd name="T31" fmla="*/ 539750 h 511"/>
                <a:gd name="T32" fmla="*/ 539750 w 340"/>
                <a:gd name="T33" fmla="*/ 360363 h 511"/>
                <a:gd name="T34" fmla="*/ 450850 w 340"/>
                <a:gd name="T35" fmla="*/ 360363 h 511"/>
                <a:gd name="T36" fmla="*/ 450850 w 340"/>
                <a:gd name="T37" fmla="*/ 180975 h 511"/>
                <a:gd name="T38" fmla="*/ 539750 w 340"/>
                <a:gd name="T39" fmla="*/ 180975 h 511"/>
                <a:gd name="T40" fmla="*/ 539750 w 340"/>
                <a:gd name="T41" fmla="*/ 0 h 5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40" h="511">
                  <a:moveTo>
                    <a:pt x="340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1" name="Freeform 1068"/>
            <p:cNvSpPr>
              <a:spLocks/>
            </p:cNvSpPr>
            <p:nvPr/>
          </p:nvSpPr>
          <p:spPr bwMode="auto">
            <a:xfrm>
              <a:off x="5321300" y="3449638"/>
              <a:ext cx="358775" cy="271462"/>
            </a:xfrm>
            <a:custGeom>
              <a:avLst/>
              <a:gdLst>
                <a:gd name="T0" fmla="*/ 0 w 226"/>
                <a:gd name="T1" fmla="*/ 90487 h 171"/>
                <a:gd name="T2" fmla="*/ 0 w 226"/>
                <a:gd name="T3" fmla="*/ 271462 h 171"/>
                <a:gd name="T4" fmla="*/ 358775 w 226"/>
                <a:gd name="T5" fmla="*/ 271462 h 171"/>
                <a:gd name="T6" fmla="*/ 358775 w 226"/>
                <a:gd name="T7" fmla="*/ 0 h 171"/>
                <a:gd name="T8" fmla="*/ 269875 w 226"/>
                <a:gd name="T9" fmla="*/ 0 h 171"/>
                <a:gd name="T10" fmla="*/ 269875 w 226"/>
                <a:gd name="T11" fmla="*/ 90487 h 171"/>
                <a:gd name="T12" fmla="*/ 0 w 226"/>
                <a:gd name="T13" fmla="*/ 90487 h 1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171">
                  <a:moveTo>
                    <a:pt x="0" y="57"/>
                  </a:moveTo>
                  <a:lnTo>
                    <a:pt x="0" y="171"/>
                  </a:lnTo>
                  <a:lnTo>
                    <a:pt x="226" y="171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2" name="Freeform 1069"/>
            <p:cNvSpPr>
              <a:spLocks/>
            </p:cNvSpPr>
            <p:nvPr/>
          </p:nvSpPr>
          <p:spPr bwMode="auto">
            <a:xfrm>
              <a:off x="5410200" y="3721100"/>
              <a:ext cx="180975" cy="358775"/>
            </a:xfrm>
            <a:custGeom>
              <a:avLst/>
              <a:gdLst>
                <a:gd name="T0" fmla="*/ 0 w 114"/>
                <a:gd name="T1" fmla="*/ 0 h 226"/>
                <a:gd name="T2" fmla="*/ 0 w 114"/>
                <a:gd name="T3" fmla="*/ 358775 h 226"/>
                <a:gd name="T4" fmla="*/ 90488 w 114"/>
                <a:gd name="T5" fmla="*/ 358775 h 226"/>
                <a:gd name="T6" fmla="*/ 90488 w 114"/>
                <a:gd name="T7" fmla="*/ 269875 h 226"/>
                <a:gd name="T8" fmla="*/ 180975 w 114"/>
                <a:gd name="T9" fmla="*/ 269875 h 226"/>
                <a:gd name="T10" fmla="*/ 180975 w 114"/>
                <a:gd name="T11" fmla="*/ 0 h 226"/>
                <a:gd name="T12" fmla="*/ 0 w 114"/>
                <a:gd name="T13" fmla="*/ 0 h 2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226">
                  <a:moveTo>
                    <a:pt x="0" y="0"/>
                  </a:move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3" name="Freeform 1070"/>
            <p:cNvSpPr>
              <a:spLocks/>
            </p:cNvSpPr>
            <p:nvPr/>
          </p:nvSpPr>
          <p:spPr bwMode="auto">
            <a:xfrm>
              <a:off x="5230813" y="3721100"/>
              <a:ext cx="900112" cy="900113"/>
            </a:xfrm>
            <a:custGeom>
              <a:avLst/>
              <a:gdLst>
                <a:gd name="T0" fmla="*/ 90487 w 567"/>
                <a:gd name="T1" fmla="*/ 0 h 567"/>
                <a:gd name="T2" fmla="*/ 90487 w 567"/>
                <a:gd name="T3" fmla="*/ 88900 h 567"/>
                <a:gd name="T4" fmla="*/ 0 w 567"/>
                <a:gd name="T5" fmla="*/ 88900 h 567"/>
                <a:gd name="T6" fmla="*/ 0 w 567"/>
                <a:gd name="T7" fmla="*/ 269875 h 567"/>
                <a:gd name="T8" fmla="*/ 90487 w 567"/>
                <a:gd name="T9" fmla="*/ 269875 h 567"/>
                <a:gd name="T10" fmla="*/ 90487 w 567"/>
                <a:gd name="T11" fmla="*/ 449263 h 567"/>
                <a:gd name="T12" fmla="*/ 0 w 567"/>
                <a:gd name="T13" fmla="*/ 449263 h 567"/>
                <a:gd name="T14" fmla="*/ 0 w 567"/>
                <a:gd name="T15" fmla="*/ 719138 h 567"/>
                <a:gd name="T16" fmla="*/ 179387 w 567"/>
                <a:gd name="T17" fmla="*/ 719138 h 567"/>
                <a:gd name="T18" fmla="*/ 179387 w 567"/>
                <a:gd name="T19" fmla="*/ 900113 h 567"/>
                <a:gd name="T20" fmla="*/ 269875 w 567"/>
                <a:gd name="T21" fmla="*/ 900113 h 567"/>
                <a:gd name="T22" fmla="*/ 269875 w 567"/>
                <a:gd name="T23" fmla="*/ 809625 h 567"/>
                <a:gd name="T24" fmla="*/ 360362 w 567"/>
                <a:gd name="T25" fmla="*/ 809625 h 567"/>
                <a:gd name="T26" fmla="*/ 360362 w 567"/>
                <a:gd name="T27" fmla="*/ 539750 h 567"/>
                <a:gd name="T28" fmla="*/ 449262 w 567"/>
                <a:gd name="T29" fmla="*/ 539750 h 567"/>
                <a:gd name="T30" fmla="*/ 449262 w 567"/>
                <a:gd name="T31" fmla="*/ 449263 h 567"/>
                <a:gd name="T32" fmla="*/ 539750 w 567"/>
                <a:gd name="T33" fmla="*/ 449263 h 567"/>
                <a:gd name="T34" fmla="*/ 539750 w 567"/>
                <a:gd name="T35" fmla="*/ 539750 h 567"/>
                <a:gd name="T36" fmla="*/ 719137 w 567"/>
                <a:gd name="T37" fmla="*/ 539750 h 567"/>
                <a:gd name="T38" fmla="*/ 719137 w 567"/>
                <a:gd name="T39" fmla="*/ 628650 h 567"/>
                <a:gd name="T40" fmla="*/ 900112 w 567"/>
                <a:gd name="T41" fmla="*/ 628650 h 567"/>
                <a:gd name="T42" fmla="*/ 900112 w 567"/>
                <a:gd name="T43" fmla="*/ 449263 h 567"/>
                <a:gd name="T44" fmla="*/ 630237 w 567"/>
                <a:gd name="T45" fmla="*/ 449263 h 567"/>
                <a:gd name="T46" fmla="*/ 630237 w 567"/>
                <a:gd name="T47" fmla="*/ 358775 h 567"/>
                <a:gd name="T48" fmla="*/ 449262 w 567"/>
                <a:gd name="T49" fmla="*/ 358775 h 567"/>
                <a:gd name="T50" fmla="*/ 449262 w 567"/>
                <a:gd name="T51" fmla="*/ 0 h 567"/>
                <a:gd name="T52" fmla="*/ 360362 w 567"/>
                <a:gd name="T53" fmla="*/ 0 h 567"/>
                <a:gd name="T54" fmla="*/ 360362 w 567"/>
                <a:gd name="T55" fmla="*/ 269875 h 567"/>
                <a:gd name="T56" fmla="*/ 269875 w 567"/>
                <a:gd name="T57" fmla="*/ 269875 h 567"/>
                <a:gd name="T58" fmla="*/ 269875 w 567"/>
                <a:gd name="T59" fmla="*/ 358775 h 567"/>
                <a:gd name="T60" fmla="*/ 179387 w 567"/>
                <a:gd name="T61" fmla="*/ 358775 h 567"/>
                <a:gd name="T62" fmla="*/ 179387 w 567"/>
                <a:gd name="T63" fmla="*/ 0 h 567"/>
                <a:gd name="T64" fmla="*/ 90487 w 567"/>
                <a:gd name="T65" fmla="*/ 0 h 5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67" h="567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396"/>
                  </a:lnTo>
                  <a:lnTo>
                    <a:pt x="567" y="396"/>
                  </a:lnTo>
                  <a:lnTo>
                    <a:pt x="567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283" y="226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4" name="Freeform 1071"/>
            <p:cNvSpPr>
              <a:spLocks/>
            </p:cNvSpPr>
            <p:nvPr/>
          </p:nvSpPr>
          <p:spPr bwMode="auto">
            <a:xfrm>
              <a:off x="5680075" y="3630613"/>
              <a:ext cx="180975" cy="360362"/>
            </a:xfrm>
            <a:custGeom>
              <a:avLst/>
              <a:gdLst>
                <a:gd name="T0" fmla="*/ 180975 w 114"/>
                <a:gd name="T1" fmla="*/ 0 h 227"/>
                <a:gd name="T2" fmla="*/ 0 w 114"/>
                <a:gd name="T3" fmla="*/ 0 h 227"/>
                <a:gd name="T4" fmla="*/ 0 w 114"/>
                <a:gd name="T5" fmla="*/ 360362 h 227"/>
                <a:gd name="T6" fmla="*/ 90488 w 114"/>
                <a:gd name="T7" fmla="*/ 360362 h 227"/>
                <a:gd name="T8" fmla="*/ 90488 w 114"/>
                <a:gd name="T9" fmla="*/ 90487 h 227"/>
                <a:gd name="T10" fmla="*/ 180975 w 114"/>
                <a:gd name="T11" fmla="*/ 90487 h 227"/>
                <a:gd name="T12" fmla="*/ 180975 w 114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227">
                  <a:moveTo>
                    <a:pt x="11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5" name="Freeform 1073"/>
            <p:cNvSpPr>
              <a:spLocks/>
            </p:cNvSpPr>
            <p:nvPr/>
          </p:nvSpPr>
          <p:spPr bwMode="auto">
            <a:xfrm>
              <a:off x="5680075" y="3900488"/>
              <a:ext cx="450850" cy="269875"/>
            </a:xfrm>
            <a:custGeom>
              <a:avLst/>
              <a:gdLst>
                <a:gd name="T0" fmla="*/ 269875 w 284"/>
                <a:gd name="T1" fmla="*/ 0 h 170"/>
                <a:gd name="T2" fmla="*/ 90488 w 284"/>
                <a:gd name="T3" fmla="*/ 0 h 170"/>
                <a:gd name="T4" fmla="*/ 90488 w 284"/>
                <a:gd name="T5" fmla="*/ 90488 h 170"/>
                <a:gd name="T6" fmla="*/ 0 w 284"/>
                <a:gd name="T7" fmla="*/ 90488 h 170"/>
                <a:gd name="T8" fmla="*/ 0 w 284"/>
                <a:gd name="T9" fmla="*/ 179388 h 170"/>
                <a:gd name="T10" fmla="*/ 180975 w 284"/>
                <a:gd name="T11" fmla="*/ 179388 h 170"/>
                <a:gd name="T12" fmla="*/ 180975 w 284"/>
                <a:gd name="T13" fmla="*/ 269875 h 170"/>
                <a:gd name="T14" fmla="*/ 450850 w 284"/>
                <a:gd name="T15" fmla="*/ 269875 h 170"/>
                <a:gd name="T16" fmla="*/ 450850 w 284"/>
                <a:gd name="T17" fmla="*/ 179388 h 170"/>
                <a:gd name="T18" fmla="*/ 360363 w 284"/>
                <a:gd name="T19" fmla="*/ 179388 h 170"/>
                <a:gd name="T20" fmla="*/ 360363 w 284"/>
                <a:gd name="T21" fmla="*/ 0 h 170"/>
                <a:gd name="T22" fmla="*/ 269875 w 284"/>
                <a:gd name="T23" fmla="*/ 0 h 17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4" h="170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6" name="Freeform 1074"/>
            <p:cNvSpPr>
              <a:spLocks/>
            </p:cNvSpPr>
            <p:nvPr/>
          </p:nvSpPr>
          <p:spPr bwMode="auto">
            <a:xfrm>
              <a:off x="5680075" y="4170363"/>
              <a:ext cx="720725" cy="360362"/>
            </a:xfrm>
            <a:custGeom>
              <a:avLst/>
              <a:gdLst>
                <a:gd name="T0" fmla="*/ 0 w 454"/>
                <a:gd name="T1" fmla="*/ 0 h 227"/>
                <a:gd name="T2" fmla="*/ 0 w 454"/>
                <a:gd name="T3" fmla="*/ 179387 h 227"/>
                <a:gd name="T4" fmla="*/ 180975 w 454"/>
                <a:gd name="T5" fmla="*/ 179387 h 227"/>
                <a:gd name="T6" fmla="*/ 180975 w 454"/>
                <a:gd name="T7" fmla="*/ 269875 h 227"/>
                <a:gd name="T8" fmla="*/ 269875 w 454"/>
                <a:gd name="T9" fmla="*/ 269875 h 227"/>
                <a:gd name="T10" fmla="*/ 269875 w 454"/>
                <a:gd name="T11" fmla="*/ 360362 h 227"/>
                <a:gd name="T12" fmla="*/ 720725 w 454"/>
                <a:gd name="T13" fmla="*/ 360362 h 227"/>
                <a:gd name="T14" fmla="*/ 720725 w 454"/>
                <a:gd name="T15" fmla="*/ 179387 h 227"/>
                <a:gd name="T16" fmla="*/ 541338 w 454"/>
                <a:gd name="T17" fmla="*/ 179387 h 227"/>
                <a:gd name="T18" fmla="*/ 541338 w 454"/>
                <a:gd name="T19" fmla="*/ 90487 h 227"/>
                <a:gd name="T20" fmla="*/ 450850 w 454"/>
                <a:gd name="T21" fmla="*/ 90487 h 227"/>
                <a:gd name="T22" fmla="*/ 450850 w 454"/>
                <a:gd name="T23" fmla="*/ 179387 h 227"/>
                <a:gd name="T24" fmla="*/ 269875 w 454"/>
                <a:gd name="T25" fmla="*/ 179387 h 227"/>
                <a:gd name="T26" fmla="*/ 269875 w 454"/>
                <a:gd name="T27" fmla="*/ 90487 h 227"/>
                <a:gd name="T28" fmla="*/ 90488 w 454"/>
                <a:gd name="T29" fmla="*/ 90487 h 227"/>
                <a:gd name="T30" fmla="*/ 90488 w 454"/>
                <a:gd name="T31" fmla="*/ 0 h 227"/>
                <a:gd name="T32" fmla="*/ 0 w 454"/>
                <a:gd name="T33" fmla="*/ 0 h 2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4" h="227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7" name="Freeform 1075"/>
            <p:cNvSpPr>
              <a:spLocks/>
            </p:cNvSpPr>
            <p:nvPr/>
          </p:nvSpPr>
          <p:spPr bwMode="auto">
            <a:xfrm>
              <a:off x="5591175" y="4260850"/>
              <a:ext cx="358775" cy="269875"/>
            </a:xfrm>
            <a:custGeom>
              <a:avLst/>
              <a:gdLst>
                <a:gd name="T0" fmla="*/ 0 w 226"/>
                <a:gd name="T1" fmla="*/ 0 h 170"/>
                <a:gd name="T2" fmla="*/ 0 w 226"/>
                <a:gd name="T3" fmla="*/ 179388 h 170"/>
                <a:gd name="T4" fmla="*/ 88900 w 226"/>
                <a:gd name="T5" fmla="*/ 179388 h 170"/>
                <a:gd name="T6" fmla="*/ 88900 w 226"/>
                <a:gd name="T7" fmla="*/ 269875 h 170"/>
                <a:gd name="T8" fmla="*/ 358775 w 226"/>
                <a:gd name="T9" fmla="*/ 269875 h 170"/>
                <a:gd name="T10" fmla="*/ 358775 w 226"/>
                <a:gd name="T11" fmla="*/ 179388 h 170"/>
                <a:gd name="T12" fmla="*/ 269875 w 226"/>
                <a:gd name="T13" fmla="*/ 179388 h 170"/>
                <a:gd name="T14" fmla="*/ 269875 w 226"/>
                <a:gd name="T15" fmla="*/ 88900 h 170"/>
                <a:gd name="T16" fmla="*/ 88900 w 226"/>
                <a:gd name="T17" fmla="*/ 88900 h 170"/>
                <a:gd name="T18" fmla="*/ 88900 w 226"/>
                <a:gd name="T19" fmla="*/ 0 h 170"/>
                <a:gd name="T20" fmla="*/ 0 w 226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6" h="170">
                  <a:moveTo>
                    <a:pt x="0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8" name="Freeform 1076"/>
            <p:cNvSpPr>
              <a:spLocks/>
            </p:cNvSpPr>
            <p:nvPr/>
          </p:nvSpPr>
          <p:spPr bwMode="auto">
            <a:xfrm>
              <a:off x="5049838" y="2549525"/>
              <a:ext cx="360362" cy="1260475"/>
            </a:xfrm>
            <a:custGeom>
              <a:avLst/>
              <a:gdLst>
                <a:gd name="T0" fmla="*/ 271462 w 227"/>
                <a:gd name="T1" fmla="*/ 1260475 h 794"/>
                <a:gd name="T2" fmla="*/ 90487 w 227"/>
                <a:gd name="T3" fmla="*/ 1260475 h 794"/>
                <a:gd name="T4" fmla="*/ 90487 w 227"/>
                <a:gd name="T5" fmla="*/ 990600 h 794"/>
                <a:gd name="T6" fmla="*/ 0 w 227"/>
                <a:gd name="T7" fmla="*/ 990600 h 794"/>
                <a:gd name="T8" fmla="*/ 0 w 227"/>
                <a:gd name="T9" fmla="*/ 720725 h 794"/>
                <a:gd name="T10" fmla="*/ 90487 w 227"/>
                <a:gd name="T11" fmla="*/ 720725 h 794"/>
                <a:gd name="T12" fmla="*/ 90487 w 227"/>
                <a:gd name="T13" fmla="*/ 630238 h 794"/>
                <a:gd name="T14" fmla="*/ 0 w 227"/>
                <a:gd name="T15" fmla="*/ 630238 h 794"/>
                <a:gd name="T16" fmla="*/ 0 w 227"/>
                <a:gd name="T17" fmla="*/ 180975 h 794"/>
                <a:gd name="T18" fmla="*/ 90487 w 227"/>
                <a:gd name="T19" fmla="*/ 180975 h 794"/>
                <a:gd name="T20" fmla="*/ 90487 w 227"/>
                <a:gd name="T21" fmla="*/ 0 h 794"/>
                <a:gd name="T22" fmla="*/ 180975 w 227"/>
                <a:gd name="T23" fmla="*/ 0 h 794"/>
                <a:gd name="T24" fmla="*/ 180975 w 227"/>
                <a:gd name="T25" fmla="*/ 90488 h 794"/>
                <a:gd name="T26" fmla="*/ 271462 w 227"/>
                <a:gd name="T27" fmla="*/ 90488 h 794"/>
                <a:gd name="T28" fmla="*/ 271462 w 227"/>
                <a:gd name="T29" fmla="*/ 180975 h 794"/>
                <a:gd name="T30" fmla="*/ 360362 w 227"/>
                <a:gd name="T31" fmla="*/ 180975 h 794"/>
                <a:gd name="T32" fmla="*/ 360362 w 227"/>
                <a:gd name="T33" fmla="*/ 450850 h 794"/>
                <a:gd name="T34" fmla="*/ 180975 w 227"/>
                <a:gd name="T35" fmla="*/ 450850 h 794"/>
                <a:gd name="T36" fmla="*/ 180975 w 227"/>
                <a:gd name="T37" fmla="*/ 990600 h 794"/>
                <a:gd name="T38" fmla="*/ 271462 w 227"/>
                <a:gd name="T39" fmla="*/ 990600 h 794"/>
                <a:gd name="T40" fmla="*/ 271462 w 227"/>
                <a:gd name="T41" fmla="*/ 1260475 h 7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7" h="794">
                  <a:moveTo>
                    <a:pt x="171" y="794"/>
                  </a:moveTo>
                  <a:lnTo>
                    <a:pt x="57" y="794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624"/>
                  </a:lnTo>
                  <a:lnTo>
                    <a:pt x="171" y="624"/>
                  </a:lnTo>
                  <a:lnTo>
                    <a:pt x="171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9" name="Freeform 1077"/>
            <p:cNvSpPr>
              <a:spLocks/>
            </p:cNvSpPr>
            <p:nvPr/>
          </p:nvSpPr>
          <p:spPr bwMode="auto">
            <a:xfrm>
              <a:off x="4960938" y="3540125"/>
              <a:ext cx="360362" cy="900113"/>
            </a:xfrm>
            <a:custGeom>
              <a:avLst/>
              <a:gdLst>
                <a:gd name="T0" fmla="*/ 269875 w 227"/>
                <a:gd name="T1" fmla="*/ 900113 h 567"/>
                <a:gd name="T2" fmla="*/ 0 w 227"/>
                <a:gd name="T3" fmla="*/ 900113 h 567"/>
                <a:gd name="T4" fmla="*/ 0 w 227"/>
                <a:gd name="T5" fmla="*/ 450850 h 567"/>
                <a:gd name="T6" fmla="*/ 88900 w 227"/>
                <a:gd name="T7" fmla="*/ 450850 h 567"/>
                <a:gd name="T8" fmla="*/ 88900 w 227"/>
                <a:gd name="T9" fmla="*/ 0 h 567"/>
                <a:gd name="T10" fmla="*/ 179387 w 227"/>
                <a:gd name="T11" fmla="*/ 0 h 567"/>
                <a:gd name="T12" fmla="*/ 179387 w 227"/>
                <a:gd name="T13" fmla="*/ 269875 h 567"/>
                <a:gd name="T14" fmla="*/ 269875 w 227"/>
                <a:gd name="T15" fmla="*/ 269875 h 567"/>
                <a:gd name="T16" fmla="*/ 269875 w 227"/>
                <a:gd name="T17" fmla="*/ 450850 h 567"/>
                <a:gd name="T18" fmla="*/ 360362 w 227"/>
                <a:gd name="T19" fmla="*/ 450850 h 567"/>
                <a:gd name="T20" fmla="*/ 360362 w 227"/>
                <a:gd name="T21" fmla="*/ 630238 h 567"/>
                <a:gd name="T22" fmla="*/ 269875 w 227"/>
                <a:gd name="T23" fmla="*/ 630238 h 567"/>
                <a:gd name="T24" fmla="*/ 269875 w 227"/>
                <a:gd name="T25" fmla="*/ 900113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567">
                  <a:moveTo>
                    <a:pt x="170" y="567"/>
                  </a:moveTo>
                  <a:lnTo>
                    <a:pt x="0" y="56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0" name="Freeform 1078"/>
            <p:cNvSpPr>
              <a:spLocks/>
            </p:cNvSpPr>
            <p:nvPr/>
          </p:nvSpPr>
          <p:spPr bwMode="auto">
            <a:xfrm>
              <a:off x="5049838" y="4440238"/>
              <a:ext cx="450850" cy="990600"/>
            </a:xfrm>
            <a:custGeom>
              <a:avLst/>
              <a:gdLst>
                <a:gd name="T0" fmla="*/ 90488 w 284"/>
                <a:gd name="T1" fmla="*/ 0 h 624"/>
                <a:gd name="T2" fmla="*/ 90488 w 284"/>
                <a:gd name="T3" fmla="*/ 180975 h 624"/>
                <a:gd name="T4" fmla="*/ 180975 w 284"/>
                <a:gd name="T5" fmla="*/ 180975 h 624"/>
                <a:gd name="T6" fmla="*/ 180975 w 284"/>
                <a:gd name="T7" fmla="*/ 269875 h 624"/>
                <a:gd name="T8" fmla="*/ 90488 w 284"/>
                <a:gd name="T9" fmla="*/ 269875 h 624"/>
                <a:gd name="T10" fmla="*/ 90488 w 284"/>
                <a:gd name="T11" fmla="*/ 360363 h 624"/>
                <a:gd name="T12" fmla="*/ 0 w 284"/>
                <a:gd name="T13" fmla="*/ 360363 h 624"/>
                <a:gd name="T14" fmla="*/ 0 w 284"/>
                <a:gd name="T15" fmla="*/ 900113 h 624"/>
                <a:gd name="T16" fmla="*/ 180975 w 284"/>
                <a:gd name="T17" fmla="*/ 900113 h 624"/>
                <a:gd name="T18" fmla="*/ 180975 w 284"/>
                <a:gd name="T19" fmla="*/ 990600 h 624"/>
                <a:gd name="T20" fmla="*/ 271463 w 284"/>
                <a:gd name="T21" fmla="*/ 990600 h 624"/>
                <a:gd name="T22" fmla="*/ 271463 w 284"/>
                <a:gd name="T23" fmla="*/ 900113 h 624"/>
                <a:gd name="T24" fmla="*/ 360363 w 284"/>
                <a:gd name="T25" fmla="*/ 900113 h 624"/>
                <a:gd name="T26" fmla="*/ 360363 w 284"/>
                <a:gd name="T27" fmla="*/ 630238 h 624"/>
                <a:gd name="T28" fmla="*/ 450850 w 284"/>
                <a:gd name="T29" fmla="*/ 630238 h 624"/>
                <a:gd name="T30" fmla="*/ 450850 w 284"/>
                <a:gd name="T31" fmla="*/ 180975 h 624"/>
                <a:gd name="T32" fmla="*/ 360363 w 284"/>
                <a:gd name="T33" fmla="*/ 180975 h 624"/>
                <a:gd name="T34" fmla="*/ 360363 w 284"/>
                <a:gd name="T35" fmla="*/ 0 h 624"/>
                <a:gd name="T36" fmla="*/ 90488 w 284"/>
                <a:gd name="T37" fmla="*/ 0 h 6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84" h="624">
                  <a:moveTo>
                    <a:pt x="57" y="0"/>
                  </a:moveTo>
                  <a:lnTo>
                    <a:pt x="57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171" y="624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1" name="Freeform 1079"/>
            <p:cNvSpPr>
              <a:spLocks/>
            </p:cNvSpPr>
            <p:nvPr/>
          </p:nvSpPr>
          <p:spPr bwMode="auto">
            <a:xfrm>
              <a:off x="4600575" y="5070475"/>
              <a:ext cx="630238" cy="450850"/>
            </a:xfrm>
            <a:custGeom>
              <a:avLst/>
              <a:gdLst>
                <a:gd name="T0" fmla="*/ 449263 w 397"/>
                <a:gd name="T1" fmla="*/ 0 h 284"/>
                <a:gd name="T2" fmla="*/ 360363 w 397"/>
                <a:gd name="T3" fmla="*/ 0 h 284"/>
                <a:gd name="T4" fmla="*/ 360363 w 397"/>
                <a:gd name="T5" fmla="*/ 90488 h 284"/>
                <a:gd name="T6" fmla="*/ 269875 w 397"/>
                <a:gd name="T7" fmla="*/ 90488 h 284"/>
                <a:gd name="T8" fmla="*/ 269875 w 397"/>
                <a:gd name="T9" fmla="*/ 180975 h 284"/>
                <a:gd name="T10" fmla="*/ 0 w 397"/>
                <a:gd name="T11" fmla="*/ 180975 h 284"/>
                <a:gd name="T12" fmla="*/ 0 w 397"/>
                <a:gd name="T13" fmla="*/ 269875 h 284"/>
                <a:gd name="T14" fmla="*/ 90488 w 397"/>
                <a:gd name="T15" fmla="*/ 269875 h 284"/>
                <a:gd name="T16" fmla="*/ 90488 w 397"/>
                <a:gd name="T17" fmla="*/ 360363 h 284"/>
                <a:gd name="T18" fmla="*/ 360363 w 397"/>
                <a:gd name="T19" fmla="*/ 360363 h 284"/>
                <a:gd name="T20" fmla="*/ 360363 w 397"/>
                <a:gd name="T21" fmla="*/ 450850 h 284"/>
                <a:gd name="T22" fmla="*/ 539750 w 397"/>
                <a:gd name="T23" fmla="*/ 450850 h 284"/>
                <a:gd name="T24" fmla="*/ 539750 w 397"/>
                <a:gd name="T25" fmla="*/ 360363 h 284"/>
                <a:gd name="T26" fmla="*/ 630238 w 397"/>
                <a:gd name="T27" fmla="*/ 360363 h 284"/>
                <a:gd name="T28" fmla="*/ 630238 w 397"/>
                <a:gd name="T29" fmla="*/ 269875 h 284"/>
                <a:gd name="T30" fmla="*/ 449263 w 397"/>
                <a:gd name="T31" fmla="*/ 269875 h 284"/>
                <a:gd name="T32" fmla="*/ 449263 w 397"/>
                <a:gd name="T33" fmla="*/ 0 h 2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284">
                  <a:moveTo>
                    <a:pt x="283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2" name="Freeform 1081"/>
            <p:cNvSpPr>
              <a:spLocks/>
            </p:cNvSpPr>
            <p:nvPr/>
          </p:nvSpPr>
          <p:spPr bwMode="auto">
            <a:xfrm>
              <a:off x="4870450" y="4891088"/>
              <a:ext cx="179388" cy="179387"/>
            </a:xfrm>
            <a:custGeom>
              <a:avLst/>
              <a:gdLst>
                <a:gd name="T0" fmla="*/ 179388 w 113"/>
                <a:gd name="T1" fmla="*/ 0 h 113"/>
                <a:gd name="T2" fmla="*/ 0 w 113"/>
                <a:gd name="T3" fmla="*/ 0 h 113"/>
                <a:gd name="T4" fmla="*/ 0 w 113"/>
                <a:gd name="T5" fmla="*/ 179387 h 113"/>
                <a:gd name="T6" fmla="*/ 179388 w 113"/>
                <a:gd name="T7" fmla="*/ 179387 h 113"/>
                <a:gd name="T8" fmla="*/ 179388 w 113"/>
                <a:gd name="T9" fmla="*/ 88900 h 113"/>
                <a:gd name="T10" fmla="*/ 179388 w 113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3" name="Freeform 1083"/>
            <p:cNvSpPr>
              <a:spLocks/>
            </p:cNvSpPr>
            <p:nvPr/>
          </p:nvSpPr>
          <p:spPr bwMode="auto">
            <a:xfrm>
              <a:off x="4510088" y="4800600"/>
              <a:ext cx="180975" cy="179388"/>
            </a:xfrm>
            <a:custGeom>
              <a:avLst/>
              <a:gdLst>
                <a:gd name="T0" fmla="*/ 90488 w 114"/>
                <a:gd name="T1" fmla="*/ 0 h 113"/>
                <a:gd name="T2" fmla="*/ 0 w 114"/>
                <a:gd name="T3" fmla="*/ 0 h 113"/>
                <a:gd name="T4" fmla="*/ 0 w 114"/>
                <a:gd name="T5" fmla="*/ 179388 h 113"/>
                <a:gd name="T6" fmla="*/ 180975 w 114"/>
                <a:gd name="T7" fmla="*/ 179388 h 113"/>
                <a:gd name="T8" fmla="*/ 180975 w 114"/>
                <a:gd name="T9" fmla="*/ 0 h 113"/>
                <a:gd name="T10" fmla="*/ 90488 w 114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4" name="Freeform 1084"/>
            <p:cNvSpPr>
              <a:spLocks/>
            </p:cNvSpPr>
            <p:nvPr/>
          </p:nvSpPr>
          <p:spPr bwMode="auto">
            <a:xfrm>
              <a:off x="4510088" y="4979988"/>
              <a:ext cx="450850" cy="271462"/>
            </a:xfrm>
            <a:custGeom>
              <a:avLst/>
              <a:gdLst>
                <a:gd name="T0" fmla="*/ 450850 w 284"/>
                <a:gd name="T1" fmla="*/ 90487 h 171"/>
                <a:gd name="T2" fmla="*/ 269875 w 284"/>
                <a:gd name="T3" fmla="*/ 90487 h 171"/>
                <a:gd name="T4" fmla="*/ 269875 w 284"/>
                <a:gd name="T5" fmla="*/ 0 h 171"/>
                <a:gd name="T6" fmla="*/ 90488 w 284"/>
                <a:gd name="T7" fmla="*/ 0 h 171"/>
                <a:gd name="T8" fmla="*/ 90488 w 284"/>
                <a:gd name="T9" fmla="*/ 90487 h 171"/>
                <a:gd name="T10" fmla="*/ 0 w 284"/>
                <a:gd name="T11" fmla="*/ 90487 h 171"/>
                <a:gd name="T12" fmla="*/ 0 w 284"/>
                <a:gd name="T13" fmla="*/ 180975 h 171"/>
                <a:gd name="T14" fmla="*/ 90488 w 284"/>
                <a:gd name="T15" fmla="*/ 180975 h 171"/>
                <a:gd name="T16" fmla="*/ 90488 w 284"/>
                <a:gd name="T17" fmla="*/ 271462 h 171"/>
                <a:gd name="T18" fmla="*/ 360363 w 284"/>
                <a:gd name="T19" fmla="*/ 271462 h 171"/>
                <a:gd name="T20" fmla="*/ 360363 w 284"/>
                <a:gd name="T21" fmla="*/ 180975 h 171"/>
                <a:gd name="T22" fmla="*/ 450850 w 284"/>
                <a:gd name="T23" fmla="*/ 180975 h 171"/>
                <a:gd name="T24" fmla="*/ 450850 w 284"/>
                <a:gd name="T25" fmla="*/ 90487 h 17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171">
                  <a:moveTo>
                    <a:pt x="284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5" name="Freeform 1085"/>
            <p:cNvSpPr>
              <a:spLocks/>
            </p:cNvSpPr>
            <p:nvPr/>
          </p:nvSpPr>
          <p:spPr bwMode="auto">
            <a:xfrm>
              <a:off x="4600575" y="5610225"/>
              <a:ext cx="360363" cy="541338"/>
            </a:xfrm>
            <a:custGeom>
              <a:avLst/>
              <a:gdLst>
                <a:gd name="T0" fmla="*/ 269875 w 227"/>
                <a:gd name="T1" fmla="*/ 0 h 341"/>
                <a:gd name="T2" fmla="*/ 0 w 227"/>
                <a:gd name="T3" fmla="*/ 0 h 341"/>
                <a:gd name="T4" fmla="*/ 0 w 227"/>
                <a:gd name="T5" fmla="*/ 180975 h 341"/>
                <a:gd name="T6" fmla="*/ 90488 w 227"/>
                <a:gd name="T7" fmla="*/ 180975 h 341"/>
                <a:gd name="T8" fmla="*/ 90488 w 227"/>
                <a:gd name="T9" fmla="*/ 360363 h 341"/>
                <a:gd name="T10" fmla="*/ 179388 w 227"/>
                <a:gd name="T11" fmla="*/ 360363 h 341"/>
                <a:gd name="T12" fmla="*/ 179388 w 227"/>
                <a:gd name="T13" fmla="*/ 541338 h 341"/>
                <a:gd name="T14" fmla="*/ 360363 w 227"/>
                <a:gd name="T15" fmla="*/ 541338 h 341"/>
                <a:gd name="T16" fmla="*/ 360363 w 227"/>
                <a:gd name="T17" fmla="*/ 450850 h 341"/>
                <a:gd name="T18" fmla="*/ 269875 w 227"/>
                <a:gd name="T19" fmla="*/ 450850 h 341"/>
                <a:gd name="T20" fmla="*/ 269875 w 227"/>
                <a:gd name="T21" fmla="*/ 0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341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6" name="Freeform 1086"/>
            <p:cNvSpPr>
              <a:spLocks/>
            </p:cNvSpPr>
            <p:nvPr/>
          </p:nvSpPr>
          <p:spPr bwMode="auto">
            <a:xfrm>
              <a:off x="4330700" y="5160963"/>
              <a:ext cx="630238" cy="539750"/>
            </a:xfrm>
            <a:custGeom>
              <a:avLst/>
              <a:gdLst>
                <a:gd name="T0" fmla="*/ 269875 w 397"/>
                <a:gd name="T1" fmla="*/ 0 h 340"/>
                <a:gd name="T2" fmla="*/ 90488 w 397"/>
                <a:gd name="T3" fmla="*/ 0 h 340"/>
                <a:gd name="T4" fmla="*/ 90488 w 397"/>
                <a:gd name="T5" fmla="*/ 269875 h 340"/>
                <a:gd name="T6" fmla="*/ 0 w 397"/>
                <a:gd name="T7" fmla="*/ 269875 h 340"/>
                <a:gd name="T8" fmla="*/ 0 w 397"/>
                <a:gd name="T9" fmla="*/ 360363 h 340"/>
                <a:gd name="T10" fmla="*/ 90488 w 397"/>
                <a:gd name="T11" fmla="*/ 360363 h 340"/>
                <a:gd name="T12" fmla="*/ 90488 w 397"/>
                <a:gd name="T13" fmla="*/ 539750 h 340"/>
                <a:gd name="T14" fmla="*/ 269875 w 397"/>
                <a:gd name="T15" fmla="*/ 539750 h 340"/>
                <a:gd name="T16" fmla="*/ 269875 w 397"/>
                <a:gd name="T17" fmla="*/ 449263 h 340"/>
                <a:gd name="T18" fmla="*/ 630238 w 397"/>
                <a:gd name="T19" fmla="*/ 449263 h 340"/>
                <a:gd name="T20" fmla="*/ 630238 w 397"/>
                <a:gd name="T21" fmla="*/ 269875 h 340"/>
                <a:gd name="T22" fmla="*/ 360363 w 397"/>
                <a:gd name="T23" fmla="*/ 269875 h 340"/>
                <a:gd name="T24" fmla="*/ 360363 w 397"/>
                <a:gd name="T25" fmla="*/ 179388 h 340"/>
                <a:gd name="T26" fmla="*/ 269875 w 397"/>
                <a:gd name="T27" fmla="*/ 179388 h 340"/>
                <a:gd name="T28" fmla="*/ 269875 w 397"/>
                <a:gd name="T29" fmla="*/ 0 h 3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7" h="340">
                  <a:moveTo>
                    <a:pt x="170" y="0"/>
                  </a:moveTo>
                  <a:lnTo>
                    <a:pt x="57" y="0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397" y="283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7" name="Freeform 1087"/>
            <p:cNvSpPr>
              <a:spLocks/>
            </p:cNvSpPr>
            <p:nvPr/>
          </p:nvSpPr>
          <p:spPr bwMode="auto">
            <a:xfrm>
              <a:off x="4510088" y="6061075"/>
              <a:ext cx="360362" cy="449263"/>
            </a:xfrm>
            <a:custGeom>
              <a:avLst/>
              <a:gdLst>
                <a:gd name="T0" fmla="*/ 269875 w 227"/>
                <a:gd name="T1" fmla="*/ 0 h 283"/>
                <a:gd name="T2" fmla="*/ 180975 w 227"/>
                <a:gd name="T3" fmla="*/ 0 h 283"/>
                <a:gd name="T4" fmla="*/ 180975 w 227"/>
                <a:gd name="T5" fmla="*/ 90488 h 283"/>
                <a:gd name="T6" fmla="*/ 90487 w 227"/>
                <a:gd name="T7" fmla="*/ 90488 h 283"/>
                <a:gd name="T8" fmla="*/ 90487 w 227"/>
                <a:gd name="T9" fmla="*/ 269875 h 283"/>
                <a:gd name="T10" fmla="*/ 0 w 227"/>
                <a:gd name="T11" fmla="*/ 269875 h 283"/>
                <a:gd name="T12" fmla="*/ 0 w 227"/>
                <a:gd name="T13" fmla="*/ 360363 h 283"/>
                <a:gd name="T14" fmla="*/ 90487 w 227"/>
                <a:gd name="T15" fmla="*/ 360363 h 283"/>
                <a:gd name="T16" fmla="*/ 90487 w 227"/>
                <a:gd name="T17" fmla="*/ 449263 h 283"/>
                <a:gd name="T18" fmla="*/ 180975 w 227"/>
                <a:gd name="T19" fmla="*/ 449263 h 283"/>
                <a:gd name="T20" fmla="*/ 180975 w 227"/>
                <a:gd name="T21" fmla="*/ 360363 h 283"/>
                <a:gd name="T22" fmla="*/ 269875 w 227"/>
                <a:gd name="T23" fmla="*/ 360363 h 283"/>
                <a:gd name="T24" fmla="*/ 269875 w 227"/>
                <a:gd name="T25" fmla="*/ 269875 h 283"/>
                <a:gd name="T26" fmla="*/ 360362 w 227"/>
                <a:gd name="T27" fmla="*/ 269875 h 283"/>
                <a:gd name="T28" fmla="*/ 360362 w 227"/>
                <a:gd name="T29" fmla="*/ 90488 h 283"/>
                <a:gd name="T30" fmla="*/ 269875 w 227"/>
                <a:gd name="T31" fmla="*/ 90488 h 283"/>
                <a:gd name="T32" fmla="*/ 269875 w 227"/>
                <a:gd name="T33" fmla="*/ 0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7" h="283">
                  <a:moveTo>
                    <a:pt x="17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8" name="Freeform 1088"/>
            <p:cNvSpPr>
              <a:spLocks/>
            </p:cNvSpPr>
            <p:nvPr/>
          </p:nvSpPr>
          <p:spPr bwMode="auto">
            <a:xfrm>
              <a:off x="4330700" y="4891088"/>
              <a:ext cx="269875" cy="360362"/>
            </a:xfrm>
            <a:custGeom>
              <a:avLst/>
              <a:gdLst>
                <a:gd name="T0" fmla="*/ 179388 w 170"/>
                <a:gd name="T1" fmla="*/ 0 h 227"/>
                <a:gd name="T2" fmla="*/ 90488 w 170"/>
                <a:gd name="T3" fmla="*/ 0 h 227"/>
                <a:gd name="T4" fmla="*/ 90488 w 170"/>
                <a:gd name="T5" fmla="*/ 88900 h 227"/>
                <a:gd name="T6" fmla="*/ 0 w 170"/>
                <a:gd name="T7" fmla="*/ 88900 h 227"/>
                <a:gd name="T8" fmla="*/ 0 w 170"/>
                <a:gd name="T9" fmla="*/ 360362 h 227"/>
                <a:gd name="T10" fmla="*/ 90488 w 170"/>
                <a:gd name="T11" fmla="*/ 360362 h 227"/>
                <a:gd name="T12" fmla="*/ 90488 w 170"/>
                <a:gd name="T13" fmla="*/ 269875 h 227"/>
                <a:gd name="T14" fmla="*/ 179388 w 170"/>
                <a:gd name="T15" fmla="*/ 269875 h 227"/>
                <a:gd name="T16" fmla="*/ 179388 w 170"/>
                <a:gd name="T17" fmla="*/ 179387 h 227"/>
                <a:gd name="T18" fmla="*/ 269875 w 170"/>
                <a:gd name="T19" fmla="*/ 179387 h 227"/>
                <a:gd name="T20" fmla="*/ 269875 w 170"/>
                <a:gd name="T21" fmla="*/ 88900 h 227"/>
                <a:gd name="T22" fmla="*/ 179388 w 170"/>
                <a:gd name="T23" fmla="*/ 88900 h 227"/>
                <a:gd name="T24" fmla="*/ 179388 w 170"/>
                <a:gd name="T25" fmla="*/ 0 h 2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0" h="227">
                  <a:moveTo>
                    <a:pt x="113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9" name="Freeform 1089"/>
            <p:cNvSpPr>
              <a:spLocks/>
            </p:cNvSpPr>
            <p:nvPr/>
          </p:nvSpPr>
          <p:spPr bwMode="auto">
            <a:xfrm>
              <a:off x="4870450" y="4440238"/>
              <a:ext cx="360363" cy="269875"/>
            </a:xfrm>
            <a:custGeom>
              <a:avLst/>
              <a:gdLst>
                <a:gd name="T0" fmla="*/ 179388 w 227"/>
                <a:gd name="T1" fmla="*/ 0 h 170"/>
                <a:gd name="T2" fmla="*/ 179388 w 227"/>
                <a:gd name="T3" fmla="*/ 90488 h 170"/>
                <a:gd name="T4" fmla="*/ 90488 w 227"/>
                <a:gd name="T5" fmla="*/ 90488 h 170"/>
                <a:gd name="T6" fmla="*/ 90488 w 227"/>
                <a:gd name="T7" fmla="*/ 180975 h 170"/>
                <a:gd name="T8" fmla="*/ 0 w 227"/>
                <a:gd name="T9" fmla="*/ 180975 h 170"/>
                <a:gd name="T10" fmla="*/ 0 w 227"/>
                <a:gd name="T11" fmla="*/ 269875 h 170"/>
                <a:gd name="T12" fmla="*/ 360363 w 227"/>
                <a:gd name="T13" fmla="*/ 269875 h 170"/>
                <a:gd name="T14" fmla="*/ 360363 w 227"/>
                <a:gd name="T15" fmla="*/ 180975 h 170"/>
                <a:gd name="T16" fmla="*/ 269875 w 227"/>
                <a:gd name="T17" fmla="*/ 180975 h 170"/>
                <a:gd name="T18" fmla="*/ 269875 w 227"/>
                <a:gd name="T19" fmla="*/ 0 h 170"/>
                <a:gd name="T20" fmla="*/ 179388 w 227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170">
                  <a:moveTo>
                    <a:pt x="113" y="0"/>
                  </a:moveTo>
                  <a:lnTo>
                    <a:pt x="113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0" name="Freeform 1092"/>
            <p:cNvSpPr>
              <a:spLocks/>
            </p:cNvSpPr>
            <p:nvPr/>
          </p:nvSpPr>
          <p:spPr bwMode="auto">
            <a:xfrm>
              <a:off x="4870450" y="4710113"/>
              <a:ext cx="269875" cy="180975"/>
            </a:xfrm>
            <a:custGeom>
              <a:avLst/>
              <a:gdLst>
                <a:gd name="T0" fmla="*/ 269875 w 170"/>
                <a:gd name="T1" fmla="*/ 0 h 114"/>
                <a:gd name="T2" fmla="*/ 0 w 170"/>
                <a:gd name="T3" fmla="*/ 0 h 114"/>
                <a:gd name="T4" fmla="*/ 0 w 170"/>
                <a:gd name="T5" fmla="*/ 90488 h 114"/>
                <a:gd name="T6" fmla="*/ 90488 w 170"/>
                <a:gd name="T7" fmla="*/ 90488 h 114"/>
                <a:gd name="T8" fmla="*/ 90488 w 170"/>
                <a:gd name="T9" fmla="*/ 180975 h 114"/>
                <a:gd name="T10" fmla="*/ 179388 w 170"/>
                <a:gd name="T11" fmla="*/ 180975 h 114"/>
                <a:gd name="T12" fmla="*/ 179388 w 170"/>
                <a:gd name="T13" fmla="*/ 90488 h 114"/>
                <a:gd name="T14" fmla="*/ 269875 w 170"/>
                <a:gd name="T15" fmla="*/ 90488 h 114"/>
                <a:gd name="T16" fmla="*/ 269875 w 170"/>
                <a:gd name="T17" fmla="*/ 0 h 1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1" name="Freeform 1093"/>
            <p:cNvSpPr>
              <a:spLocks/>
            </p:cNvSpPr>
            <p:nvPr/>
          </p:nvSpPr>
          <p:spPr bwMode="auto">
            <a:xfrm>
              <a:off x="4691063" y="4710113"/>
              <a:ext cx="269875" cy="180975"/>
            </a:xfrm>
            <a:custGeom>
              <a:avLst/>
              <a:gdLst>
                <a:gd name="T0" fmla="*/ 269875 w 170"/>
                <a:gd name="T1" fmla="*/ 90488 h 114"/>
                <a:gd name="T2" fmla="*/ 179388 w 170"/>
                <a:gd name="T3" fmla="*/ 90488 h 114"/>
                <a:gd name="T4" fmla="*/ 179388 w 170"/>
                <a:gd name="T5" fmla="*/ 0 h 114"/>
                <a:gd name="T6" fmla="*/ 88900 w 170"/>
                <a:gd name="T7" fmla="*/ 0 h 114"/>
                <a:gd name="T8" fmla="*/ 88900 w 170"/>
                <a:gd name="T9" fmla="*/ 90488 h 114"/>
                <a:gd name="T10" fmla="*/ 0 w 170"/>
                <a:gd name="T11" fmla="*/ 90488 h 114"/>
                <a:gd name="T12" fmla="*/ 0 w 170"/>
                <a:gd name="T13" fmla="*/ 180975 h 114"/>
                <a:gd name="T14" fmla="*/ 269875 w 170"/>
                <a:gd name="T15" fmla="*/ 180975 h 114"/>
                <a:gd name="T16" fmla="*/ 269875 w 170"/>
                <a:gd name="T17" fmla="*/ 90488 h 1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114">
                  <a:moveTo>
                    <a:pt x="170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2" name="Freeform 1094"/>
            <p:cNvSpPr>
              <a:spLocks/>
            </p:cNvSpPr>
            <p:nvPr/>
          </p:nvSpPr>
          <p:spPr bwMode="auto">
            <a:xfrm>
              <a:off x="4691063" y="4891088"/>
              <a:ext cx="179387" cy="179387"/>
            </a:xfrm>
            <a:custGeom>
              <a:avLst/>
              <a:gdLst>
                <a:gd name="T0" fmla="*/ 0 w 113"/>
                <a:gd name="T1" fmla="*/ 0 h 113"/>
                <a:gd name="T2" fmla="*/ 179387 w 113"/>
                <a:gd name="T3" fmla="*/ 0 h 113"/>
                <a:gd name="T4" fmla="*/ 179387 w 113"/>
                <a:gd name="T5" fmla="*/ 179387 h 113"/>
                <a:gd name="T6" fmla="*/ 88900 w 113"/>
                <a:gd name="T7" fmla="*/ 179387 h 113"/>
                <a:gd name="T8" fmla="*/ 88900 w 113"/>
                <a:gd name="T9" fmla="*/ 88900 h 113"/>
                <a:gd name="T10" fmla="*/ 0 w 113"/>
                <a:gd name="T11" fmla="*/ 88900 h 113"/>
                <a:gd name="T12" fmla="*/ 0 w 113"/>
                <a:gd name="T13" fmla="*/ 0 h 1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3" name="Freeform 1095"/>
            <p:cNvSpPr>
              <a:spLocks/>
            </p:cNvSpPr>
            <p:nvPr/>
          </p:nvSpPr>
          <p:spPr bwMode="auto">
            <a:xfrm>
              <a:off x="4779963" y="4440238"/>
              <a:ext cx="269875" cy="269875"/>
            </a:xfrm>
            <a:custGeom>
              <a:avLst/>
              <a:gdLst>
                <a:gd name="T0" fmla="*/ 269875 w 170"/>
                <a:gd name="T1" fmla="*/ 0 h 170"/>
                <a:gd name="T2" fmla="*/ 0 w 170"/>
                <a:gd name="T3" fmla="*/ 0 h 170"/>
                <a:gd name="T4" fmla="*/ 0 w 170"/>
                <a:gd name="T5" fmla="*/ 269875 h 170"/>
                <a:gd name="T6" fmla="*/ 90488 w 170"/>
                <a:gd name="T7" fmla="*/ 269875 h 170"/>
                <a:gd name="T8" fmla="*/ 90488 w 170"/>
                <a:gd name="T9" fmla="*/ 180975 h 170"/>
                <a:gd name="T10" fmla="*/ 180975 w 170"/>
                <a:gd name="T11" fmla="*/ 180975 h 170"/>
                <a:gd name="T12" fmla="*/ 180975 w 170"/>
                <a:gd name="T13" fmla="*/ 90488 h 170"/>
                <a:gd name="T14" fmla="*/ 269875 w 170"/>
                <a:gd name="T15" fmla="*/ 90488 h 170"/>
                <a:gd name="T16" fmla="*/ 269875 w 170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4" name="Freeform 1096"/>
            <p:cNvSpPr>
              <a:spLocks/>
            </p:cNvSpPr>
            <p:nvPr/>
          </p:nvSpPr>
          <p:spPr bwMode="auto">
            <a:xfrm>
              <a:off x="4779963" y="3630613"/>
              <a:ext cx="269875" cy="630237"/>
            </a:xfrm>
            <a:custGeom>
              <a:avLst/>
              <a:gdLst>
                <a:gd name="T0" fmla="*/ 180975 w 170"/>
                <a:gd name="T1" fmla="*/ 630237 h 397"/>
                <a:gd name="T2" fmla="*/ 0 w 170"/>
                <a:gd name="T3" fmla="*/ 630237 h 397"/>
                <a:gd name="T4" fmla="*/ 0 w 170"/>
                <a:gd name="T5" fmla="*/ 90487 h 397"/>
                <a:gd name="T6" fmla="*/ 90488 w 170"/>
                <a:gd name="T7" fmla="*/ 90487 h 397"/>
                <a:gd name="T8" fmla="*/ 90488 w 170"/>
                <a:gd name="T9" fmla="*/ 0 h 397"/>
                <a:gd name="T10" fmla="*/ 269875 w 170"/>
                <a:gd name="T11" fmla="*/ 0 h 397"/>
                <a:gd name="T12" fmla="*/ 269875 w 170"/>
                <a:gd name="T13" fmla="*/ 360362 h 397"/>
                <a:gd name="T14" fmla="*/ 180975 w 170"/>
                <a:gd name="T15" fmla="*/ 360362 h 397"/>
                <a:gd name="T16" fmla="*/ 180975 w 170"/>
                <a:gd name="T17" fmla="*/ 630237 h 3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397">
                  <a:moveTo>
                    <a:pt x="114" y="397"/>
                  </a:moveTo>
                  <a:lnTo>
                    <a:pt x="0" y="39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5" name="Freeform 1097"/>
            <p:cNvSpPr>
              <a:spLocks/>
            </p:cNvSpPr>
            <p:nvPr/>
          </p:nvSpPr>
          <p:spPr bwMode="auto">
            <a:xfrm>
              <a:off x="4240213" y="5251450"/>
              <a:ext cx="180975" cy="269875"/>
            </a:xfrm>
            <a:custGeom>
              <a:avLst/>
              <a:gdLst>
                <a:gd name="T0" fmla="*/ 90488 w 114"/>
                <a:gd name="T1" fmla="*/ 0 h 170"/>
                <a:gd name="T2" fmla="*/ 0 w 114"/>
                <a:gd name="T3" fmla="*/ 0 h 170"/>
                <a:gd name="T4" fmla="*/ 0 w 114"/>
                <a:gd name="T5" fmla="*/ 269875 h 170"/>
                <a:gd name="T6" fmla="*/ 90488 w 114"/>
                <a:gd name="T7" fmla="*/ 269875 h 170"/>
                <a:gd name="T8" fmla="*/ 90488 w 114"/>
                <a:gd name="T9" fmla="*/ 179388 h 170"/>
                <a:gd name="T10" fmla="*/ 180975 w 114"/>
                <a:gd name="T11" fmla="*/ 179388 h 170"/>
                <a:gd name="T12" fmla="*/ 180975 w 114"/>
                <a:gd name="T13" fmla="*/ 0 h 170"/>
                <a:gd name="T14" fmla="*/ 90488 w 114"/>
                <a:gd name="T15" fmla="*/ 0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6" name="Freeform 1098"/>
            <p:cNvSpPr>
              <a:spLocks/>
            </p:cNvSpPr>
            <p:nvPr/>
          </p:nvSpPr>
          <p:spPr bwMode="auto">
            <a:xfrm>
              <a:off x="4060825" y="4621213"/>
              <a:ext cx="449263" cy="900112"/>
            </a:xfrm>
            <a:custGeom>
              <a:avLst/>
              <a:gdLst>
                <a:gd name="T0" fmla="*/ 179388 w 283"/>
                <a:gd name="T1" fmla="*/ 900112 h 567"/>
                <a:gd name="T2" fmla="*/ 0 w 283"/>
                <a:gd name="T3" fmla="*/ 900112 h 567"/>
                <a:gd name="T4" fmla="*/ 0 w 283"/>
                <a:gd name="T5" fmla="*/ 809625 h 567"/>
                <a:gd name="T6" fmla="*/ 0 w 283"/>
                <a:gd name="T7" fmla="*/ 719137 h 567"/>
                <a:gd name="T8" fmla="*/ 88900 w 283"/>
                <a:gd name="T9" fmla="*/ 719137 h 567"/>
                <a:gd name="T10" fmla="*/ 88900 w 283"/>
                <a:gd name="T11" fmla="*/ 539750 h 567"/>
                <a:gd name="T12" fmla="*/ 179388 w 283"/>
                <a:gd name="T13" fmla="*/ 539750 h 567"/>
                <a:gd name="T14" fmla="*/ 179388 w 283"/>
                <a:gd name="T15" fmla="*/ 88900 h 567"/>
                <a:gd name="T16" fmla="*/ 88900 w 283"/>
                <a:gd name="T17" fmla="*/ 88900 h 567"/>
                <a:gd name="T18" fmla="*/ 88900 w 283"/>
                <a:gd name="T19" fmla="*/ 0 h 567"/>
                <a:gd name="T20" fmla="*/ 269875 w 283"/>
                <a:gd name="T21" fmla="*/ 0 h 567"/>
                <a:gd name="T22" fmla="*/ 269875 w 283"/>
                <a:gd name="T23" fmla="*/ 88900 h 567"/>
                <a:gd name="T24" fmla="*/ 360363 w 283"/>
                <a:gd name="T25" fmla="*/ 88900 h 567"/>
                <a:gd name="T26" fmla="*/ 360363 w 283"/>
                <a:gd name="T27" fmla="*/ 179387 h 567"/>
                <a:gd name="T28" fmla="*/ 449263 w 283"/>
                <a:gd name="T29" fmla="*/ 179387 h 567"/>
                <a:gd name="T30" fmla="*/ 449263 w 283"/>
                <a:gd name="T31" fmla="*/ 269875 h 567"/>
                <a:gd name="T32" fmla="*/ 360363 w 283"/>
                <a:gd name="T33" fmla="*/ 269875 h 567"/>
                <a:gd name="T34" fmla="*/ 360363 w 283"/>
                <a:gd name="T35" fmla="*/ 358775 h 567"/>
                <a:gd name="T36" fmla="*/ 269875 w 283"/>
                <a:gd name="T37" fmla="*/ 358775 h 567"/>
                <a:gd name="T38" fmla="*/ 269875 w 283"/>
                <a:gd name="T39" fmla="*/ 630237 h 567"/>
                <a:gd name="T40" fmla="*/ 179388 w 283"/>
                <a:gd name="T41" fmla="*/ 630237 h 567"/>
                <a:gd name="T42" fmla="*/ 179388 w 283"/>
                <a:gd name="T43" fmla="*/ 900112 h 56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3" h="567">
                  <a:moveTo>
                    <a:pt x="113" y="567"/>
                  </a:moveTo>
                  <a:lnTo>
                    <a:pt x="0" y="567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7" name="Freeform 1100"/>
            <p:cNvSpPr>
              <a:spLocks/>
            </p:cNvSpPr>
            <p:nvPr/>
          </p:nvSpPr>
          <p:spPr bwMode="auto">
            <a:xfrm>
              <a:off x="4240213" y="4349750"/>
              <a:ext cx="539750" cy="450850"/>
            </a:xfrm>
            <a:custGeom>
              <a:avLst/>
              <a:gdLst>
                <a:gd name="T0" fmla="*/ 539750 w 340"/>
                <a:gd name="T1" fmla="*/ 90488 h 284"/>
                <a:gd name="T2" fmla="*/ 360363 w 340"/>
                <a:gd name="T3" fmla="*/ 90488 h 284"/>
                <a:gd name="T4" fmla="*/ 360363 w 340"/>
                <a:gd name="T5" fmla="*/ 0 h 284"/>
                <a:gd name="T6" fmla="*/ 180975 w 340"/>
                <a:gd name="T7" fmla="*/ 0 h 284"/>
                <a:gd name="T8" fmla="*/ 180975 w 340"/>
                <a:gd name="T9" fmla="*/ 90488 h 284"/>
                <a:gd name="T10" fmla="*/ 90488 w 340"/>
                <a:gd name="T11" fmla="*/ 90488 h 284"/>
                <a:gd name="T12" fmla="*/ 90488 w 340"/>
                <a:gd name="T13" fmla="*/ 0 h 284"/>
                <a:gd name="T14" fmla="*/ 0 w 340"/>
                <a:gd name="T15" fmla="*/ 0 h 284"/>
                <a:gd name="T16" fmla="*/ 0 w 340"/>
                <a:gd name="T17" fmla="*/ 180975 h 284"/>
                <a:gd name="T18" fmla="*/ 90488 w 340"/>
                <a:gd name="T19" fmla="*/ 180975 h 284"/>
                <a:gd name="T20" fmla="*/ 90488 w 340"/>
                <a:gd name="T21" fmla="*/ 360363 h 284"/>
                <a:gd name="T22" fmla="*/ 180975 w 340"/>
                <a:gd name="T23" fmla="*/ 360363 h 284"/>
                <a:gd name="T24" fmla="*/ 180975 w 340"/>
                <a:gd name="T25" fmla="*/ 450850 h 284"/>
                <a:gd name="T26" fmla="*/ 539750 w 340"/>
                <a:gd name="T27" fmla="*/ 450850 h 284"/>
                <a:gd name="T28" fmla="*/ 539750 w 340"/>
                <a:gd name="T29" fmla="*/ 180975 h 284"/>
                <a:gd name="T30" fmla="*/ 539750 w 340"/>
                <a:gd name="T31" fmla="*/ 90488 h 28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40" h="284">
                  <a:moveTo>
                    <a:pt x="340" y="57"/>
                  </a:move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340" y="284"/>
                  </a:lnTo>
                  <a:lnTo>
                    <a:pt x="340" y="114"/>
                  </a:lnTo>
                  <a:lnTo>
                    <a:pt x="34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8" name="Freeform 1101"/>
            <p:cNvSpPr>
              <a:spLocks/>
            </p:cNvSpPr>
            <p:nvPr/>
          </p:nvSpPr>
          <p:spPr bwMode="auto">
            <a:xfrm>
              <a:off x="4240213" y="4260850"/>
              <a:ext cx="720725" cy="179388"/>
            </a:xfrm>
            <a:custGeom>
              <a:avLst/>
              <a:gdLst>
                <a:gd name="T0" fmla="*/ 720725 w 454"/>
                <a:gd name="T1" fmla="*/ 0 h 113"/>
                <a:gd name="T2" fmla="*/ 0 w 454"/>
                <a:gd name="T3" fmla="*/ 0 h 113"/>
                <a:gd name="T4" fmla="*/ 0 w 454"/>
                <a:gd name="T5" fmla="*/ 88900 h 113"/>
                <a:gd name="T6" fmla="*/ 90488 w 454"/>
                <a:gd name="T7" fmla="*/ 88900 h 113"/>
                <a:gd name="T8" fmla="*/ 90488 w 454"/>
                <a:gd name="T9" fmla="*/ 179388 h 113"/>
                <a:gd name="T10" fmla="*/ 180975 w 454"/>
                <a:gd name="T11" fmla="*/ 179388 h 113"/>
                <a:gd name="T12" fmla="*/ 180975 w 454"/>
                <a:gd name="T13" fmla="*/ 88900 h 113"/>
                <a:gd name="T14" fmla="*/ 360363 w 454"/>
                <a:gd name="T15" fmla="*/ 88900 h 113"/>
                <a:gd name="T16" fmla="*/ 360363 w 454"/>
                <a:gd name="T17" fmla="*/ 179388 h 113"/>
                <a:gd name="T18" fmla="*/ 720725 w 454"/>
                <a:gd name="T19" fmla="*/ 179388 h 113"/>
                <a:gd name="T20" fmla="*/ 720725 w 454"/>
                <a:gd name="T21" fmla="*/ 0 h 1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113">
                  <a:moveTo>
                    <a:pt x="454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9" name="Freeform 1102"/>
            <p:cNvSpPr>
              <a:spLocks/>
            </p:cNvSpPr>
            <p:nvPr/>
          </p:nvSpPr>
          <p:spPr bwMode="auto">
            <a:xfrm>
              <a:off x="4600575" y="3990975"/>
              <a:ext cx="179388" cy="269875"/>
            </a:xfrm>
            <a:custGeom>
              <a:avLst/>
              <a:gdLst>
                <a:gd name="T0" fmla="*/ 179388 w 113"/>
                <a:gd name="T1" fmla="*/ 0 h 170"/>
                <a:gd name="T2" fmla="*/ 0 w 113"/>
                <a:gd name="T3" fmla="*/ 0 h 170"/>
                <a:gd name="T4" fmla="*/ 0 w 113"/>
                <a:gd name="T5" fmla="*/ 269875 h 170"/>
                <a:gd name="T6" fmla="*/ 179388 w 113"/>
                <a:gd name="T7" fmla="*/ 269875 h 170"/>
                <a:gd name="T8" fmla="*/ 179388 w 113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0" name="Freeform 1103"/>
            <p:cNvSpPr>
              <a:spLocks/>
            </p:cNvSpPr>
            <p:nvPr/>
          </p:nvSpPr>
          <p:spPr bwMode="auto">
            <a:xfrm>
              <a:off x="4421188" y="4079875"/>
              <a:ext cx="179387" cy="180975"/>
            </a:xfrm>
            <a:custGeom>
              <a:avLst/>
              <a:gdLst>
                <a:gd name="T0" fmla="*/ 179387 w 113"/>
                <a:gd name="T1" fmla="*/ 0 h 114"/>
                <a:gd name="T2" fmla="*/ 88900 w 113"/>
                <a:gd name="T3" fmla="*/ 0 h 114"/>
                <a:gd name="T4" fmla="*/ 88900 w 113"/>
                <a:gd name="T5" fmla="*/ 90488 h 114"/>
                <a:gd name="T6" fmla="*/ 0 w 113"/>
                <a:gd name="T7" fmla="*/ 90488 h 114"/>
                <a:gd name="T8" fmla="*/ 0 w 113"/>
                <a:gd name="T9" fmla="*/ 180975 h 114"/>
                <a:gd name="T10" fmla="*/ 179387 w 113"/>
                <a:gd name="T11" fmla="*/ 180975 h 114"/>
                <a:gd name="T12" fmla="*/ 179387 w 113"/>
                <a:gd name="T13" fmla="*/ 0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1" name="Freeform 1104"/>
            <p:cNvSpPr>
              <a:spLocks/>
            </p:cNvSpPr>
            <p:nvPr/>
          </p:nvSpPr>
          <p:spPr bwMode="auto">
            <a:xfrm>
              <a:off x="4330700" y="3721100"/>
              <a:ext cx="449263" cy="358775"/>
            </a:xfrm>
            <a:custGeom>
              <a:avLst/>
              <a:gdLst>
                <a:gd name="T0" fmla="*/ 449263 w 283"/>
                <a:gd name="T1" fmla="*/ 0 h 226"/>
                <a:gd name="T2" fmla="*/ 269875 w 283"/>
                <a:gd name="T3" fmla="*/ 0 h 226"/>
                <a:gd name="T4" fmla="*/ 269875 w 283"/>
                <a:gd name="T5" fmla="*/ 88900 h 226"/>
                <a:gd name="T6" fmla="*/ 179388 w 283"/>
                <a:gd name="T7" fmla="*/ 88900 h 226"/>
                <a:gd name="T8" fmla="*/ 179388 w 283"/>
                <a:gd name="T9" fmla="*/ 0 h 226"/>
                <a:gd name="T10" fmla="*/ 0 w 283"/>
                <a:gd name="T11" fmla="*/ 0 h 226"/>
                <a:gd name="T12" fmla="*/ 0 w 283"/>
                <a:gd name="T13" fmla="*/ 179388 h 226"/>
                <a:gd name="T14" fmla="*/ 90488 w 283"/>
                <a:gd name="T15" fmla="*/ 179388 h 226"/>
                <a:gd name="T16" fmla="*/ 90488 w 283"/>
                <a:gd name="T17" fmla="*/ 269875 h 226"/>
                <a:gd name="T18" fmla="*/ 179388 w 283"/>
                <a:gd name="T19" fmla="*/ 269875 h 226"/>
                <a:gd name="T20" fmla="*/ 179388 w 283"/>
                <a:gd name="T21" fmla="*/ 358775 h 226"/>
                <a:gd name="T22" fmla="*/ 269875 w 283"/>
                <a:gd name="T23" fmla="*/ 358775 h 226"/>
                <a:gd name="T24" fmla="*/ 269875 w 283"/>
                <a:gd name="T25" fmla="*/ 269875 h 226"/>
                <a:gd name="T26" fmla="*/ 449263 w 283"/>
                <a:gd name="T27" fmla="*/ 269875 h 226"/>
                <a:gd name="T28" fmla="*/ 449263 w 283"/>
                <a:gd name="T29" fmla="*/ 0 h 2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3" h="226">
                  <a:moveTo>
                    <a:pt x="283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2" name="Freeform 1105"/>
            <p:cNvSpPr>
              <a:spLocks/>
            </p:cNvSpPr>
            <p:nvPr/>
          </p:nvSpPr>
          <p:spPr bwMode="auto">
            <a:xfrm>
              <a:off x="3879850" y="3900488"/>
              <a:ext cx="630238" cy="449262"/>
            </a:xfrm>
            <a:custGeom>
              <a:avLst/>
              <a:gdLst>
                <a:gd name="T0" fmla="*/ 541338 w 397"/>
                <a:gd name="T1" fmla="*/ 0 h 283"/>
                <a:gd name="T2" fmla="*/ 360363 w 397"/>
                <a:gd name="T3" fmla="*/ 0 h 283"/>
                <a:gd name="T4" fmla="*/ 360363 w 397"/>
                <a:gd name="T5" fmla="*/ 90487 h 283"/>
                <a:gd name="T6" fmla="*/ 269875 w 397"/>
                <a:gd name="T7" fmla="*/ 90487 h 283"/>
                <a:gd name="T8" fmla="*/ 269875 w 397"/>
                <a:gd name="T9" fmla="*/ 179387 h 283"/>
                <a:gd name="T10" fmla="*/ 0 w 397"/>
                <a:gd name="T11" fmla="*/ 179387 h 283"/>
                <a:gd name="T12" fmla="*/ 0 w 397"/>
                <a:gd name="T13" fmla="*/ 360362 h 283"/>
                <a:gd name="T14" fmla="*/ 180975 w 397"/>
                <a:gd name="T15" fmla="*/ 360362 h 283"/>
                <a:gd name="T16" fmla="*/ 180975 w 397"/>
                <a:gd name="T17" fmla="*/ 449262 h 283"/>
                <a:gd name="T18" fmla="*/ 360363 w 397"/>
                <a:gd name="T19" fmla="*/ 449262 h 283"/>
                <a:gd name="T20" fmla="*/ 360363 w 397"/>
                <a:gd name="T21" fmla="*/ 360362 h 283"/>
                <a:gd name="T22" fmla="*/ 541338 w 397"/>
                <a:gd name="T23" fmla="*/ 360362 h 283"/>
                <a:gd name="T24" fmla="*/ 541338 w 397"/>
                <a:gd name="T25" fmla="*/ 269875 h 283"/>
                <a:gd name="T26" fmla="*/ 630238 w 397"/>
                <a:gd name="T27" fmla="*/ 269875 h 283"/>
                <a:gd name="T28" fmla="*/ 630238 w 397"/>
                <a:gd name="T29" fmla="*/ 179387 h 283"/>
                <a:gd name="T30" fmla="*/ 630238 w 397"/>
                <a:gd name="T31" fmla="*/ 90487 h 283"/>
                <a:gd name="T32" fmla="*/ 541338 w 397"/>
                <a:gd name="T33" fmla="*/ 90487 h 283"/>
                <a:gd name="T34" fmla="*/ 541338 w 397"/>
                <a:gd name="T35" fmla="*/ 0 h 28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7" h="283">
                  <a:moveTo>
                    <a:pt x="341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3" name="Freeform 1106"/>
            <p:cNvSpPr>
              <a:spLocks/>
            </p:cNvSpPr>
            <p:nvPr/>
          </p:nvSpPr>
          <p:spPr bwMode="auto">
            <a:xfrm>
              <a:off x="4330700" y="3179763"/>
              <a:ext cx="719138" cy="630237"/>
            </a:xfrm>
            <a:custGeom>
              <a:avLst/>
              <a:gdLst>
                <a:gd name="T0" fmla="*/ 719138 w 453"/>
                <a:gd name="T1" fmla="*/ 180975 h 397"/>
                <a:gd name="T2" fmla="*/ 539750 w 453"/>
                <a:gd name="T3" fmla="*/ 180975 h 397"/>
                <a:gd name="T4" fmla="*/ 539750 w 453"/>
                <a:gd name="T5" fmla="*/ 269875 h 397"/>
                <a:gd name="T6" fmla="*/ 269875 w 453"/>
                <a:gd name="T7" fmla="*/ 269875 h 397"/>
                <a:gd name="T8" fmla="*/ 269875 w 453"/>
                <a:gd name="T9" fmla="*/ 90487 h 397"/>
                <a:gd name="T10" fmla="*/ 179388 w 453"/>
                <a:gd name="T11" fmla="*/ 90487 h 397"/>
                <a:gd name="T12" fmla="*/ 179388 w 453"/>
                <a:gd name="T13" fmla="*/ 0 h 397"/>
                <a:gd name="T14" fmla="*/ 90488 w 453"/>
                <a:gd name="T15" fmla="*/ 0 h 397"/>
                <a:gd name="T16" fmla="*/ 90488 w 453"/>
                <a:gd name="T17" fmla="*/ 269875 h 397"/>
                <a:gd name="T18" fmla="*/ 0 w 453"/>
                <a:gd name="T19" fmla="*/ 269875 h 397"/>
                <a:gd name="T20" fmla="*/ 0 w 453"/>
                <a:gd name="T21" fmla="*/ 541337 h 397"/>
                <a:gd name="T22" fmla="*/ 179388 w 453"/>
                <a:gd name="T23" fmla="*/ 541337 h 397"/>
                <a:gd name="T24" fmla="*/ 179388 w 453"/>
                <a:gd name="T25" fmla="*/ 630237 h 397"/>
                <a:gd name="T26" fmla="*/ 269875 w 453"/>
                <a:gd name="T27" fmla="*/ 630237 h 397"/>
                <a:gd name="T28" fmla="*/ 269875 w 453"/>
                <a:gd name="T29" fmla="*/ 541337 h 397"/>
                <a:gd name="T30" fmla="*/ 539750 w 453"/>
                <a:gd name="T31" fmla="*/ 541337 h 397"/>
                <a:gd name="T32" fmla="*/ 539750 w 453"/>
                <a:gd name="T33" fmla="*/ 450850 h 397"/>
                <a:gd name="T34" fmla="*/ 719138 w 453"/>
                <a:gd name="T35" fmla="*/ 450850 h 397"/>
                <a:gd name="T36" fmla="*/ 719138 w 453"/>
                <a:gd name="T37" fmla="*/ 180975 h 3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3" h="397">
                  <a:moveTo>
                    <a:pt x="453" y="114"/>
                  </a:moveTo>
                  <a:lnTo>
                    <a:pt x="340" y="114"/>
                  </a:lnTo>
                  <a:lnTo>
                    <a:pt x="340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453" y="284"/>
                  </a:lnTo>
                  <a:lnTo>
                    <a:pt x="453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4" name="Freeform 1107"/>
            <p:cNvSpPr>
              <a:spLocks/>
            </p:cNvSpPr>
            <p:nvPr/>
          </p:nvSpPr>
          <p:spPr bwMode="auto">
            <a:xfrm>
              <a:off x="4421188" y="2820988"/>
              <a:ext cx="719137" cy="628650"/>
            </a:xfrm>
            <a:custGeom>
              <a:avLst/>
              <a:gdLst>
                <a:gd name="T0" fmla="*/ 719137 w 453"/>
                <a:gd name="T1" fmla="*/ 358775 h 396"/>
                <a:gd name="T2" fmla="*/ 449262 w 453"/>
                <a:gd name="T3" fmla="*/ 358775 h 396"/>
                <a:gd name="T4" fmla="*/ 449262 w 453"/>
                <a:gd name="T5" fmla="*/ 269875 h 396"/>
                <a:gd name="T6" fmla="*/ 358775 w 453"/>
                <a:gd name="T7" fmla="*/ 269875 h 396"/>
                <a:gd name="T8" fmla="*/ 358775 w 453"/>
                <a:gd name="T9" fmla="*/ 179388 h 396"/>
                <a:gd name="T10" fmla="*/ 179387 w 453"/>
                <a:gd name="T11" fmla="*/ 179388 h 396"/>
                <a:gd name="T12" fmla="*/ 179387 w 453"/>
                <a:gd name="T13" fmla="*/ 88900 h 396"/>
                <a:gd name="T14" fmla="*/ 88900 w 453"/>
                <a:gd name="T15" fmla="*/ 88900 h 396"/>
                <a:gd name="T16" fmla="*/ 88900 w 453"/>
                <a:gd name="T17" fmla="*/ 0 h 396"/>
                <a:gd name="T18" fmla="*/ 0 w 453"/>
                <a:gd name="T19" fmla="*/ 0 h 396"/>
                <a:gd name="T20" fmla="*/ 0 w 453"/>
                <a:gd name="T21" fmla="*/ 358775 h 396"/>
                <a:gd name="T22" fmla="*/ 88900 w 453"/>
                <a:gd name="T23" fmla="*/ 358775 h 396"/>
                <a:gd name="T24" fmla="*/ 88900 w 453"/>
                <a:gd name="T25" fmla="*/ 449263 h 396"/>
                <a:gd name="T26" fmla="*/ 179387 w 453"/>
                <a:gd name="T27" fmla="*/ 449263 h 396"/>
                <a:gd name="T28" fmla="*/ 179387 w 453"/>
                <a:gd name="T29" fmla="*/ 628650 h 396"/>
                <a:gd name="T30" fmla="*/ 449262 w 453"/>
                <a:gd name="T31" fmla="*/ 628650 h 396"/>
                <a:gd name="T32" fmla="*/ 449262 w 453"/>
                <a:gd name="T33" fmla="*/ 539750 h 396"/>
                <a:gd name="T34" fmla="*/ 628650 w 453"/>
                <a:gd name="T35" fmla="*/ 539750 h 396"/>
                <a:gd name="T36" fmla="*/ 628650 w 453"/>
                <a:gd name="T37" fmla="*/ 449263 h 396"/>
                <a:gd name="T38" fmla="*/ 719137 w 453"/>
                <a:gd name="T39" fmla="*/ 449263 h 396"/>
                <a:gd name="T40" fmla="*/ 719137 w 453"/>
                <a:gd name="T41" fmla="*/ 358775 h 3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3" h="396">
                  <a:moveTo>
                    <a:pt x="453" y="226"/>
                  </a:moveTo>
                  <a:lnTo>
                    <a:pt x="283" y="226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96"/>
                  </a:lnTo>
                  <a:lnTo>
                    <a:pt x="283" y="396"/>
                  </a:lnTo>
                  <a:lnTo>
                    <a:pt x="283" y="340"/>
                  </a:lnTo>
                  <a:lnTo>
                    <a:pt x="396" y="340"/>
                  </a:lnTo>
                  <a:lnTo>
                    <a:pt x="396" y="283"/>
                  </a:lnTo>
                  <a:lnTo>
                    <a:pt x="453" y="283"/>
                  </a:lnTo>
                  <a:lnTo>
                    <a:pt x="453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5" name="Freeform 1108"/>
            <p:cNvSpPr>
              <a:spLocks/>
            </p:cNvSpPr>
            <p:nvPr/>
          </p:nvSpPr>
          <p:spPr bwMode="auto">
            <a:xfrm>
              <a:off x="4421188" y="2640013"/>
              <a:ext cx="628650" cy="539750"/>
            </a:xfrm>
            <a:custGeom>
              <a:avLst/>
              <a:gdLst>
                <a:gd name="T0" fmla="*/ 539750 w 396"/>
                <a:gd name="T1" fmla="*/ 0 h 340"/>
                <a:gd name="T2" fmla="*/ 449263 w 396"/>
                <a:gd name="T3" fmla="*/ 0 h 340"/>
                <a:gd name="T4" fmla="*/ 449263 w 396"/>
                <a:gd name="T5" fmla="*/ 90488 h 340"/>
                <a:gd name="T6" fmla="*/ 179388 w 396"/>
                <a:gd name="T7" fmla="*/ 90488 h 340"/>
                <a:gd name="T8" fmla="*/ 179388 w 396"/>
                <a:gd name="T9" fmla="*/ 0 h 340"/>
                <a:gd name="T10" fmla="*/ 88900 w 396"/>
                <a:gd name="T11" fmla="*/ 0 h 340"/>
                <a:gd name="T12" fmla="*/ 88900 w 396"/>
                <a:gd name="T13" fmla="*/ 90488 h 340"/>
                <a:gd name="T14" fmla="*/ 0 w 396"/>
                <a:gd name="T15" fmla="*/ 90488 h 340"/>
                <a:gd name="T16" fmla="*/ 0 w 396"/>
                <a:gd name="T17" fmla="*/ 180975 h 340"/>
                <a:gd name="T18" fmla="*/ 88900 w 396"/>
                <a:gd name="T19" fmla="*/ 180975 h 340"/>
                <a:gd name="T20" fmla="*/ 88900 w 396"/>
                <a:gd name="T21" fmla="*/ 269875 h 340"/>
                <a:gd name="T22" fmla="*/ 179388 w 396"/>
                <a:gd name="T23" fmla="*/ 269875 h 340"/>
                <a:gd name="T24" fmla="*/ 179388 w 396"/>
                <a:gd name="T25" fmla="*/ 360363 h 340"/>
                <a:gd name="T26" fmla="*/ 358775 w 396"/>
                <a:gd name="T27" fmla="*/ 360363 h 340"/>
                <a:gd name="T28" fmla="*/ 358775 w 396"/>
                <a:gd name="T29" fmla="*/ 450850 h 340"/>
                <a:gd name="T30" fmla="*/ 449263 w 396"/>
                <a:gd name="T31" fmla="*/ 450850 h 340"/>
                <a:gd name="T32" fmla="*/ 449263 w 396"/>
                <a:gd name="T33" fmla="*/ 539750 h 340"/>
                <a:gd name="T34" fmla="*/ 628650 w 396"/>
                <a:gd name="T35" fmla="*/ 539750 h 340"/>
                <a:gd name="T36" fmla="*/ 628650 w 396"/>
                <a:gd name="T37" fmla="*/ 180975 h 340"/>
                <a:gd name="T38" fmla="*/ 539750 w 396"/>
                <a:gd name="T39" fmla="*/ 180975 h 340"/>
                <a:gd name="T40" fmla="*/ 539750 w 396"/>
                <a:gd name="T41" fmla="*/ 0 h 3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6" h="340">
                  <a:moveTo>
                    <a:pt x="340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96" y="340"/>
                  </a:lnTo>
                  <a:lnTo>
                    <a:pt x="396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6" name="Freeform 1109"/>
            <p:cNvSpPr>
              <a:spLocks/>
            </p:cNvSpPr>
            <p:nvPr/>
          </p:nvSpPr>
          <p:spPr bwMode="auto">
            <a:xfrm>
              <a:off x="4510088" y="2279650"/>
              <a:ext cx="360362" cy="450850"/>
            </a:xfrm>
            <a:custGeom>
              <a:avLst/>
              <a:gdLst>
                <a:gd name="T0" fmla="*/ 360362 w 227"/>
                <a:gd name="T1" fmla="*/ 0 h 284"/>
                <a:gd name="T2" fmla="*/ 0 w 227"/>
                <a:gd name="T3" fmla="*/ 0 h 284"/>
                <a:gd name="T4" fmla="*/ 0 w 227"/>
                <a:gd name="T5" fmla="*/ 360363 h 284"/>
                <a:gd name="T6" fmla="*/ 90487 w 227"/>
                <a:gd name="T7" fmla="*/ 360363 h 284"/>
                <a:gd name="T8" fmla="*/ 90487 w 227"/>
                <a:gd name="T9" fmla="*/ 450850 h 284"/>
                <a:gd name="T10" fmla="*/ 360362 w 227"/>
                <a:gd name="T11" fmla="*/ 450850 h 284"/>
                <a:gd name="T12" fmla="*/ 360362 w 227"/>
                <a:gd name="T13" fmla="*/ 360363 h 284"/>
                <a:gd name="T14" fmla="*/ 269875 w 227"/>
                <a:gd name="T15" fmla="*/ 360363 h 284"/>
                <a:gd name="T16" fmla="*/ 269875 w 227"/>
                <a:gd name="T17" fmla="*/ 180975 h 284"/>
                <a:gd name="T18" fmla="*/ 360362 w 227"/>
                <a:gd name="T19" fmla="*/ 180975 h 284"/>
                <a:gd name="T20" fmla="*/ 360362 w 227"/>
                <a:gd name="T21" fmla="*/ 0 h 28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284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7" name="Freeform 1111"/>
            <p:cNvSpPr>
              <a:spLocks/>
            </p:cNvSpPr>
            <p:nvPr/>
          </p:nvSpPr>
          <p:spPr bwMode="auto">
            <a:xfrm>
              <a:off x="3790950" y="4260850"/>
              <a:ext cx="539750" cy="1260475"/>
            </a:xfrm>
            <a:custGeom>
              <a:avLst/>
              <a:gdLst>
                <a:gd name="T0" fmla="*/ 88900 w 340"/>
                <a:gd name="T1" fmla="*/ 1260475 h 794"/>
                <a:gd name="T2" fmla="*/ 0 w 340"/>
                <a:gd name="T3" fmla="*/ 1260475 h 794"/>
                <a:gd name="T4" fmla="*/ 0 w 340"/>
                <a:gd name="T5" fmla="*/ 1079500 h 794"/>
                <a:gd name="T6" fmla="*/ 88900 w 340"/>
                <a:gd name="T7" fmla="*/ 1079500 h 794"/>
                <a:gd name="T8" fmla="*/ 88900 w 340"/>
                <a:gd name="T9" fmla="*/ 990600 h 794"/>
                <a:gd name="T10" fmla="*/ 179388 w 340"/>
                <a:gd name="T11" fmla="*/ 990600 h 794"/>
                <a:gd name="T12" fmla="*/ 179388 w 340"/>
                <a:gd name="T13" fmla="*/ 630238 h 794"/>
                <a:gd name="T14" fmla="*/ 88900 w 340"/>
                <a:gd name="T15" fmla="*/ 630238 h 794"/>
                <a:gd name="T16" fmla="*/ 88900 w 340"/>
                <a:gd name="T17" fmla="*/ 0 h 794"/>
                <a:gd name="T18" fmla="*/ 269875 w 340"/>
                <a:gd name="T19" fmla="*/ 0 h 794"/>
                <a:gd name="T20" fmla="*/ 269875 w 340"/>
                <a:gd name="T21" fmla="*/ 88900 h 794"/>
                <a:gd name="T22" fmla="*/ 449263 w 340"/>
                <a:gd name="T23" fmla="*/ 88900 h 794"/>
                <a:gd name="T24" fmla="*/ 449263 w 340"/>
                <a:gd name="T25" fmla="*/ 269875 h 794"/>
                <a:gd name="T26" fmla="*/ 539750 w 340"/>
                <a:gd name="T27" fmla="*/ 269875 h 794"/>
                <a:gd name="T28" fmla="*/ 539750 w 340"/>
                <a:gd name="T29" fmla="*/ 360363 h 794"/>
                <a:gd name="T30" fmla="*/ 358775 w 340"/>
                <a:gd name="T31" fmla="*/ 360363 h 794"/>
                <a:gd name="T32" fmla="*/ 358775 w 340"/>
                <a:gd name="T33" fmla="*/ 449263 h 794"/>
                <a:gd name="T34" fmla="*/ 449263 w 340"/>
                <a:gd name="T35" fmla="*/ 449263 h 794"/>
                <a:gd name="T36" fmla="*/ 449263 w 340"/>
                <a:gd name="T37" fmla="*/ 900113 h 794"/>
                <a:gd name="T38" fmla="*/ 358775 w 340"/>
                <a:gd name="T39" fmla="*/ 900113 h 794"/>
                <a:gd name="T40" fmla="*/ 358775 w 340"/>
                <a:gd name="T41" fmla="*/ 1079500 h 794"/>
                <a:gd name="T42" fmla="*/ 269875 w 340"/>
                <a:gd name="T43" fmla="*/ 1079500 h 794"/>
                <a:gd name="T44" fmla="*/ 269875 w 340"/>
                <a:gd name="T45" fmla="*/ 1169988 h 794"/>
                <a:gd name="T46" fmla="*/ 88900 w 340"/>
                <a:gd name="T47" fmla="*/ 1169988 h 794"/>
                <a:gd name="T48" fmla="*/ 88900 w 340"/>
                <a:gd name="T49" fmla="*/ 1260475 h 79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40" h="794">
                  <a:moveTo>
                    <a:pt x="56" y="794"/>
                  </a:moveTo>
                  <a:lnTo>
                    <a:pt x="0" y="794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83" y="56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283"/>
                  </a:lnTo>
                  <a:lnTo>
                    <a:pt x="283" y="283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226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56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8" name="Freeform 1112"/>
            <p:cNvSpPr>
              <a:spLocks/>
            </p:cNvSpPr>
            <p:nvPr/>
          </p:nvSpPr>
          <p:spPr bwMode="auto">
            <a:xfrm>
              <a:off x="3609975" y="5970588"/>
              <a:ext cx="1169988" cy="539750"/>
            </a:xfrm>
            <a:custGeom>
              <a:avLst/>
              <a:gdLst>
                <a:gd name="T0" fmla="*/ 0 w 737"/>
                <a:gd name="T1" fmla="*/ 360363 h 340"/>
                <a:gd name="T2" fmla="*/ 90488 w 737"/>
                <a:gd name="T3" fmla="*/ 360363 h 340"/>
                <a:gd name="T4" fmla="*/ 90488 w 737"/>
                <a:gd name="T5" fmla="*/ 269875 h 340"/>
                <a:gd name="T6" fmla="*/ 269875 w 737"/>
                <a:gd name="T7" fmla="*/ 269875 h 340"/>
                <a:gd name="T8" fmla="*/ 269875 w 737"/>
                <a:gd name="T9" fmla="*/ 360363 h 340"/>
                <a:gd name="T10" fmla="*/ 450850 w 737"/>
                <a:gd name="T11" fmla="*/ 360363 h 340"/>
                <a:gd name="T12" fmla="*/ 450850 w 737"/>
                <a:gd name="T13" fmla="*/ 269875 h 340"/>
                <a:gd name="T14" fmla="*/ 630238 w 737"/>
                <a:gd name="T15" fmla="*/ 269875 h 340"/>
                <a:gd name="T16" fmla="*/ 630238 w 737"/>
                <a:gd name="T17" fmla="*/ 180975 h 340"/>
                <a:gd name="T18" fmla="*/ 720725 w 737"/>
                <a:gd name="T19" fmla="*/ 180975 h 340"/>
                <a:gd name="T20" fmla="*/ 720725 w 737"/>
                <a:gd name="T21" fmla="*/ 90488 h 340"/>
                <a:gd name="T22" fmla="*/ 990600 w 737"/>
                <a:gd name="T23" fmla="*/ 90488 h 340"/>
                <a:gd name="T24" fmla="*/ 990600 w 737"/>
                <a:gd name="T25" fmla="*/ 0 h 340"/>
                <a:gd name="T26" fmla="*/ 1169988 w 737"/>
                <a:gd name="T27" fmla="*/ 0 h 340"/>
                <a:gd name="T28" fmla="*/ 1169988 w 737"/>
                <a:gd name="T29" fmla="*/ 90488 h 340"/>
                <a:gd name="T30" fmla="*/ 1081088 w 737"/>
                <a:gd name="T31" fmla="*/ 90488 h 340"/>
                <a:gd name="T32" fmla="*/ 1081088 w 737"/>
                <a:gd name="T33" fmla="*/ 180975 h 340"/>
                <a:gd name="T34" fmla="*/ 990600 w 737"/>
                <a:gd name="T35" fmla="*/ 180975 h 340"/>
                <a:gd name="T36" fmla="*/ 990600 w 737"/>
                <a:gd name="T37" fmla="*/ 360363 h 340"/>
                <a:gd name="T38" fmla="*/ 720725 w 737"/>
                <a:gd name="T39" fmla="*/ 360363 h 340"/>
                <a:gd name="T40" fmla="*/ 720725 w 737"/>
                <a:gd name="T41" fmla="*/ 450850 h 340"/>
                <a:gd name="T42" fmla="*/ 360363 w 737"/>
                <a:gd name="T43" fmla="*/ 450850 h 340"/>
                <a:gd name="T44" fmla="*/ 360363 w 737"/>
                <a:gd name="T45" fmla="*/ 539750 h 340"/>
                <a:gd name="T46" fmla="*/ 0 w 737"/>
                <a:gd name="T47" fmla="*/ 539750 h 340"/>
                <a:gd name="T48" fmla="*/ 0 w 737"/>
                <a:gd name="T49" fmla="*/ 360363 h 3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37" h="340">
                  <a:moveTo>
                    <a:pt x="0" y="227"/>
                  </a:moveTo>
                  <a:lnTo>
                    <a:pt x="57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624" y="114"/>
                  </a:lnTo>
                  <a:lnTo>
                    <a:pt x="624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9" name="Freeform 1113"/>
            <p:cNvSpPr>
              <a:spLocks/>
            </p:cNvSpPr>
            <p:nvPr/>
          </p:nvSpPr>
          <p:spPr bwMode="auto">
            <a:xfrm>
              <a:off x="4510088" y="5791200"/>
              <a:ext cx="180975" cy="179388"/>
            </a:xfrm>
            <a:custGeom>
              <a:avLst/>
              <a:gdLst>
                <a:gd name="T0" fmla="*/ 180975 w 114"/>
                <a:gd name="T1" fmla="*/ 0 h 113"/>
                <a:gd name="T2" fmla="*/ 0 w 114"/>
                <a:gd name="T3" fmla="*/ 0 h 113"/>
                <a:gd name="T4" fmla="*/ 0 w 114"/>
                <a:gd name="T5" fmla="*/ 179388 h 113"/>
                <a:gd name="T6" fmla="*/ 180975 w 114"/>
                <a:gd name="T7" fmla="*/ 179388 h 113"/>
                <a:gd name="T8" fmla="*/ 180975 w 114"/>
                <a:gd name="T9" fmla="*/ 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0" name="Freeform 1115"/>
            <p:cNvSpPr>
              <a:spLocks/>
            </p:cNvSpPr>
            <p:nvPr/>
          </p:nvSpPr>
          <p:spPr bwMode="auto">
            <a:xfrm>
              <a:off x="4330700" y="5700713"/>
              <a:ext cx="269875" cy="360362"/>
            </a:xfrm>
            <a:custGeom>
              <a:avLst/>
              <a:gdLst>
                <a:gd name="T0" fmla="*/ 269875 w 170"/>
                <a:gd name="T1" fmla="*/ 0 h 227"/>
                <a:gd name="T2" fmla="*/ 90488 w 170"/>
                <a:gd name="T3" fmla="*/ 0 h 227"/>
                <a:gd name="T4" fmla="*/ 90488 w 170"/>
                <a:gd name="T5" fmla="*/ 90487 h 227"/>
                <a:gd name="T6" fmla="*/ 0 w 170"/>
                <a:gd name="T7" fmla="*/ 90487 h 227"/>
                <a:gd name="T8" fmla="*/ 0 w 170"/>
                <a:gd name="T9" fmla="*/ 269875 h 227"/>
                <a:gd name="T10" fmla="*/ 90488 w 170"/>
                <a:gd name="T11" fmla="*/ 269875 h 227"/>
                <a:gd name="T12" fmla="*/ 90488 w 170"/>
                <a:gd name="T13" fmla="*/ 360362 h 227"/>
                <a:gd name="T14" fmla="*/ 269875 w 170"/>
                <a:gd name="T15" fmla="*/ 360362 h 227"/>
                <a:gd name="T16" fmla="*/ 269875 w 170"/>
                <a:gd name="T17" fmla="*/ 269875 h 227"/>
                <a:gd name="T18" fmla="*/ 179388 w 170"/>
                <a:gd name="T19" fmla="*/ 269875 h 227"/>
                <a:gd name="T20" fmla="*/ 179388 w 170"/>
                <a:gd name="T21" fmla="*/ 90487 h 227"/>
                <a:gd name="T22" fmla="*/ 269875 w 170"/>
                <a:gd name="T23" fmla="*/ 90487 h 227"/>
                <a:gd name="T24" fmla="*/ 269875 w 170"/>
                <a:gd name="T25" fmla="*/ 0 h 2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1" name="Freeform 1116"/>
            <p:cNvSpPr>
              <a:spLocks/>
            </p:cNvSpPr>
            <p:nvPr/>
          </p:nvSpPr>
          <p:spPr bwMode="auto">
            <a:xfrm>
              <a:off x="4240213" y="5610225"/>
              <a:ext cx="180975" cy="269875"/>
            </a:xfrm>
            <a:custGeom>
              <a:avLst/>
              <a:gdLst>
                <a:gd name="T0" fmla="*/ 90488 w 114"/>
                <a:gd name="T1" fmla="*/ 0 h 170"/>
                <a:gd name="T2" fmla="*/ 90488 w 114"/>
                <a:gd name="T3" fmla="*/ 90488 h 170"/>
                <a:gd name="T4" fmla="*/ 0 w 114"/>
                <a:gd name="T5" fmla="*/ 90488 h 170"/>
                <a:gd name="T6" fmla="*/ 0 w 114"/>
                <a:gd name="T7" fmla="*/ 269875 h 170"/>
                <a:gd name="T8" fmla="*/ 90488 w 114"/>
                <a:gd name="T9" fmla="*/ 269875 h 170"/>
                <a:gd name="T10" fmla="*/ 90488 w 114"/>
                <a:gd name="T11" fmla="*/ 180975 h 170"/>
                <a:gd name="T12" fmla="*/ 180975 w 114"/>
                <a:gd name="T13" fmla="*/ 180975 h 170"/>
                <a:gd name="T14" fmla="*/ 180975 w 114"/>
                <a:gd name="T15" fmla="*/ 0 h 170"/>
                <a:gd name="T16" fmla="*/ 90488 w 114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2" name="Freeform 1117"/>
            <p:cNvSpPr>
              <a:spLocks/>
            </p:cNvSpPr>
            <p:nvPr/>
          </p:nvSpPr>
          <p:spPr bwMode="auto">
            <a:xfrm>
              <a:off x="3790950" y="5880100"/>
              <a:ext cx="630238" cy="450850"/>
            </a:xfrm>
            <a:custGeom>
              <a:avLst/>
              <a:gdLst>
                <a:gd name="T0" fmla="*/ 0 w 397"/>
                <a:gd name="T1" fmla="*/ 271463 h 284"/>
                <a:gd name="T2" fmla="*/ 179388 w 397"/>
                <a:gd name="T3" fmla="*/ 271463 h 284"/>
                <a:gd name="T4" fmla="*/ 269875 w 397"/>
                <a:gd name="T5" fmla="*/ 271463 h 284"/>
                <a:gd name="T6" fmla="*/ 269875 w 397"/>
                <a:gd name="T7" fmla="*/ 180975 h 284"/>
                <a:gd name="T8" fmla="*/ 449263 w 397"/>
                <a:gd name="T9" fmla="*/ 180975 h 284"/>
                <a:gd name="T10" fmla="*/ 449263 w 397"/>
                <a:gd name="T11" fmla="*/ 0 h 284"/>
                <a:gd name="T12" fmla="*/ 539750 w 397"/>
                <a:gd name="T13" fmla="*/ 0 h 284"/>
                <a:gd name="T14" fmla="*/ 539750 w 397"/>
                <a:gd name="T15" fmla="*/ 90488 h 284"/>
                <a:gd name="T16" fmla="*/ 630238 w 397"/>
                <a:gd name="T17" fmla="*/ 90488 h 284"/>
                <a:gd name="T18" fmla="*/ 630238 w 397"/>
                <a:gd name="T19" fmla="*/ 180975 h 284"/>
                <a:gd name="T20" fmla="*/ 539750 w 397"/>
                <a:gd name="T21" fmla="*/ 180975 h 284"/>
                <a:gd name="T22" fmla="*/ 539750 w 397"/>
                <a:gd name="T23" fmla="*/ 271463 h 284"/>
                <a:gd name="T24" fmla="*/ 449263 w 397"/>
                <a:gd name="T25" fmla="*/ 271463 h 284"/>
                <a:gd name="T26" fmla="*/ 449263 w 397"/>
                <a:gd name="T27" fmla="*/ 360363 h 284"/>
                <a:gd name="T28" fmla="*/ 269875 w 397"/>
                <a:gd name="T29" fmla="*/ 360363 h 284"/>
                <a:gd name="T30" fmla="*/ 269875 w 397"/>
                <a:gd name="T31" fmla="*/ 450850 h 284"/>
                <a:gd name="T32" fmla="*/ 88900 w 397"/>
                <a:gd name="T33" fmla="*/ 450850 h 284"/>
                <a:gd name="T34" fmla="*/ 88900 w 397"/>
                <a:gd name="T35" fmla="*/ 360363 h 284"/>
                <a:gd name="T36" fmla="*/ 0 w 397"/>
                <a:gd name="T37" fmla="*/ 360363 h 284"/>
                <a:gd name="T38" fmla="*/ 0 w 397"/>
                <a:gd name="T39" fmla="*/ 271463 h 2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97" h="284">
                  <a:moveTo>
                    <a:pt x="0" y="171"/>
                  </a:moveTo>
                  <a:lnTo>
                    <a:pt x="113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283" y="171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3" name="Freeform 1118"/>
            <p:cNvSpPr>
              <a:spLocks/>
            </p:cNvSpPr>
            <p:nvPr/>
          </p:nvSpPr>
          <p:spPr bwMode="auto">
            <a:xfrm>
              <a:off x="4060825" y="5791200"/>
              <a:ext cx="179388" cy="269875"/>
            </a:xfrm>
            <a:custGeom>
              <a:avLst/>
              <a:gdLst>
                <a:gd name="T0" fmla="*/ 88900 w 113"/>
                <a:gd name="T1" fmla="*/ 0 h 170"/>
                <a:gd name="T2" fmla="*/ 88900 w 113"/>
                <a:gd name="T3" fmla="*/ 88900 h 170"/>
                <a:gd name="T4" fmla="*/ 88900 w 113"/>
                <a:gd name="T5" fmla="*/ 179388 h 170"/>
                <a:gd name="T6" fmla="*/ 0 w 113"/>
                <a:gd name="T7" fmla="*/ 179388 h 170"/>
                <a:gd name="T8" fmla="*/ 0 w 113"/>
                <a:gd name="T9" fmla="*/ 269875 h 170"/>
                <a:gd name="T10" fmla="*/ 179388 w 113"/>
                <a:gd name="T11" fmla="*/ 269875 h 170"/>
                <a:gd name="T12" fmla="*/ 179388 w 113"/>
                <a:gd name="T13" fmla="*/ 0 h 170"/>
                <a:gd name="T14" fmla="*/ 88900 w 113"/>
                <a:gd name="T15" fmla="*/ 0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70">
                  <a:moveTo>
                    <a:pt x="56" y="0"/>
                  </a:moveTo>
                  <a:lnTo>
                    <a:pt x="56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4" name="Freeform 1119"/>
            <p:cNvSpPr>
              <a:spLocks/>
            </p:cNvSpPr>
            <p:nvPr/>
          </p:nvSpPr>
          <p:spPr bwMode="auto">
            <a:xfrm>
              <a:off x="3070225" y="5880100"/>
              <a:ext cx="360363" cy="360363"/>
            </a:xfrm>
            <a:custGeom>
              <a:avLst/>
              <a:gdLst>
                <a:gd name="T0" fmla="*/ 269875 w 227"/>
                <a:gd name="T1" fmla="*/ 0 h 227"/>
                <a:gd name="T2" fmla="*/ 269875 w 227"/>
                <a:gd name="T3" fmla="*/ 90488 h 227"/>
                <a:gd name="T4" fmla="*/ 360363 w 227"/>
                <a:gd name="T5" fmla="*/ 90488 h 227"/>
                <a:gd name="T6" fmla="*/ 360363 w 227"/>
                <a:gd name="T7" fmla="*/ 271463 h 227"/>
                <a:gd name="T8" fmla="*/ 269875 w 227"/>
                <a:gd name="T9" fmla="*/ 271463 h 227"/>
                <a:gd name="T10" fmla="*/ 269875 w 227"/>
                <a:gd name="T11" fmla="*/ 360363 h 227"/>
                <a:gd name="T12" fmla="*/ 0 w 227"/>
                <a:gd name="T13" fmla="*/ 360363 h 227"/>
                <a:gd name="T14" fmla="*/ 0 w 227"/>
                <a:gd name="T15" fmla="*/ 180975 h 227"/>
                <a:gd name="T16" fmla="*/ 90488 w 227"/>
                <a:gd name="T17" fmla="*/ 180975 h 227"/>
                <a:gd name="T18" fmla="*/ 90488 w 227"/>
                <a:gd name="T19" fmla="*/ 90488 h 227"/>
                <a:gd name="T20" fmla="*/ 179388 w 227"/>
                <a:gd name="T21" fmla="*/ 90488 h 227"/>
                <a:gd name="T22" fmla="*/ 179388 w 227"/>
                <a:gd name="T23" fmla="*/ 0 h 227"/>
                <a:gd name="T24" fmla="*/ 269875 w 227"/>
                <a:gd name="T25" fmla="*/ 0 h 2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227">
                  <a:moveTo>
                    <a:pt x="170" y="0"/>
                  </a:moveTo>
                  <a:lnTo>
                    <a:pt x="170" y="57"/>
                  </a:lnTo>
                  <a:lnTo>
                    <a:pt x="227" y="57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5" name="Freeform 1120"/>
            <p:cNvSpPr>
              <a:spLocks/>
            </p:cNvSpPr>
            <p:nvPr/>
          </p:nvSpPr>
          <p:spPr bwMode="auto">
            <a:xfrm>
              <a:off x="2800350" y="5340350"/>
              <a:ext cx="360363" cy="269875"/>
            </a:xfrm>
            <a:custGeom>
              <a:avLst/>
              <a:gdLst>
                <a:gd name="T0" fmla="*/ 0 w 227"/>
                <a:gd name="T1" fmla="*/ 90488 h 170"/>
                <a:gd name="T2" fmla="*/ 0 w 227"/>
                <a:gd name="T3" fmla="*/ 180975 h 170"/>
                <a:gd name="T4" fmla="*/ 269875 w 227"/>
                <a:gd name="T5" fmla="*/ 180975 h 170"/>
                <a:gd name="T6" fmla="*/ 269875 w 227"/>
                <a:gd name="T7" fmla="*/ 269875 h 170"/>
                <a:gd name="T8" fmla="*/ 360363 w 227"/>
                <a:gd name="T9" fmla="*/ 269875 h 170"/>
                <a:gd name="T10" fmla="*/ 360363 w 227"/>
                <a:gd name="T11" fmla="*/ 90488 h 170"/>
                <a:gd name="T12" fmla="*/ 179388 w 227"/>
                <a:gd name="T13" fmla="*/ 90488 h 170"/>
                <a:gd name="T14" fmla="*/ 179388 w 227"/>
                <a:gd name="T15" fmla="*/ 0 h 170"/>
                <a:gd name="T16" fmla="*/ 90488 w 227"/>
                <a:gd name="T17" fmla="*/ 0 h 170"/>
                <a:gd name="T18" fmla="*/ 90488 w 227"/>
                <a:gd name="T19" fmla="*/ 90488 h 170"/>
                <a:gd name="T20" fmla="*/ 0 w 227"/>
                <a:gd name="T21" fmla="*/ 90488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170">
                  <a:moveTo>
                    <a:pt x="0" y="57"/>
                  </a:moveTo>
                  <a:lnTo>
                    <a:pt x="0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6" name="Freeform 1121"/>
            <p:cNvSpPr>
              <a:spLocks/>
            </p:cNvSpPr>
            <p:nvPr/>
          </p:nvSpPr>
          <p:spPr bwMode="auto">
            <a:xfrm>
              <a:off x="2709863" y="5521325"/>
              <a:ext cx="360362" cy="358775"/>
            </a:xfrm>
            <a:custGeom>
              <a:avLst/>
              <a:gdLst>
                <a:gd name="T0" fmla="*/ 360362 w 227"/>
                <a:gd name="T1" fmla="*/ 0 h 226"/>
                <a:gd name="T2" fmla="*/ 90487 w 227"/>
                <a:gd name="T3" fmla="*/ 0 h 226"/>
                <a:gd name="T4" fmla="*/ 90487 w 227"/>
                <a:gd name="T5" fmla="*/ 88900 h 226"/>
                <a:gd name="T6" fmla="*/ 0 w 227"/>
                <a:gd name="T7" fmla="*/ 88900 h 226"/>
                <a:gd name="T8" fmla="*/ 0 w 227"/>
                <a:gd name="T9" fmla="*/ 179388 h 226"/>
                <a:gd name="T10" fmla="*/ 180975 w 227"/>
                <a:gd name="T11" fmla="*/ 179388 h 226"/>
                <a:gd name="T12" fmla="*/ 180975 w 227"/>
                <a:gd name="T13" fmla="*/ 269875 h 226"/>
                <a:gd name="T14" fmla="*/ 269875 w 227"/>
                <a:gd name="T15" fmla="*/ 269875 h 226"/>
                <a:gd name="T16" fmla="*/ 269875 w 227"/>
                <a:gd name="T17" fmla="*/ 358775 h 226"/>
                <a:gd name="T18" fmla="*/ 360362 w 227"/>
                <a:gd name="T19" fmla="*/ 358775 h 226"/>
                <a:gd name="T20" fmla="*/ 360362 w 227"/>
                <a:gd name="T21" fmla="*/ 179388 h 226"/>
                <a:gd name="T22" fmla="*/ 269875 w 227"/>
                <a:gd name="T23" fmla="*/ 179388 h 226"/>
                <a:gd name="T24" fmla="*/ 269875 w 227"/>
                <a:gd name="T25" fmla="*/ 88900 h 226"/>
                <a:gd name="T26" fmla="*/ 360362 w 227"/>
                <a:gd name="T27" fmla="*/ 88900 h 226"/>
                <a:gd name="T28" fmla="*/ 360362 w 227"/>
                <a:gd name="T29" fmla="*/ 0 h 2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7" name="Freeform 1122"/>
            <p:cNvSpPr>
              <a:spLocks/>
            </p:cNvSpPr>
            <p:nvPr/>
          </p:nvSpPr>
          <p:spPr bwMode="auto">
            <a:xfrm>
              <a:off x="2979738" y="5610225"/>
              <a:ext cx="360362" cy="360363"/>
            </a:xfrm>
            <a:custGeom>
              <a:avLst/>
              <a:gdLst>
                <a:gd name="T0" fmla="*/ 360362 w 227"/>
                <a:gd name="T1" fmla="*/ 269875 h 227"/>
                <a:gd name="T2" fmla="*/ 360362 w 227"/>
                <a:gd name="T3" fmla="*/ 0 h 227"/>
                <a:gd name="T4" fmla="*/ 0 w 227"/>
                <a:gd name="T5" fmla="*/ 0 h 227"/>
                <a:gd name="T6" fmla="*/ 0 w 227"/>
                <a:gd name="T7" fmla="*/ 90488 h 227"/>
                <a:gd name="T8" fmla="*/ 90487 w 227"/>
                <a:gd name="T9" fmla="*/ 90488 h 227"/>
                <a:gd name="T10" fmla="*/ 90487 w 227"/>
                <a:gd name="T11" fmla="*/ 269875 h 227"/>
                <a:gd name="T12" fmla="*/ 180975 w 227"/>
                <a:gd name="T13" fmla="*/ 269875 h 227"/>
                <a:gd name="T14" fmla="*/ 180975 w 227"/>
                <a:gd name="T15" fmla="*/ 360363 h 227"/>
                <a:gd name="T16" fmla="*/ 269875 w 227"/>
                <a:gd name="T17" fmla="*/ 360363 h 227"/>
                <a:gd name="T18" fmla="*/ 269875 w 227"/>
                <a:gd name="T19" fmla="*/ 269875 h 227"/>
                <a:gd name="T20" fmla="*/ 360362 w 227"/>
                <a:gd name="T21" fmla="*/ 269875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227">
                  <a:moveTo>
                    <a:pt x="227" y="170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8" name="Freeform 1123"/>
            <p:cNvSpPr>
              <a:spLocks/>
            </p:cNvSpPr>
            <p:nvPr/>
          </p:nvSpPr>
          <p:spPr bwMode="auto">
            <a:xfrm>
              <a:off x="3160713" y="5430838"/>
              <a:ext cx="449262" cy="269875"/>
            </a:xfrm>
            <a:custGeom>
              <a:avLst/>
              <a:gdLst>
                <a:gd name="T0" fmla="*/ 269875 w 283"/>
                <a:gd name="T1" fmla="*/ 269875 h 170"/>
                <a:gd name="T2" fmla="*/ 179387 w 283"/>
                <a:gd name="T3" fmla="*/ 269875 h 170"/>
                <a:gd name="T4" fmla="*/ 179387 w 283"/>
                <a:gd name="T5" fmla="*/ 179388 h 170"/>
                <a:gd name="T6" fmla="*/ 0 w 283"/>
                <a:gd name="T7" fmla="*/ 179388 h 170"/>
                <a:gd name="T8" fmla="*/ 0 w 283"/>
                <a:gd name="T9" fmla="*/ 0 h 170"/>
                <a:gd name="T10" fmla="*/ 360362 w 283"/>
                <a:gd name="T11" fmla="*/ 0 h 170"/>
                <a:gd name="T12" fmla="*/ 360362 w 283"/>
                <a:gd name="T13" fmla="*/ 90488 h 170"/>
                <a:gd name="T14" fmla="*/ 449262 w 283"/>
                <a:gd name="T15" fmla="*/ 90488 h 170"/>
                <a:gd name="T16" fmla="*/ 449262 w 283"/>
                <a:gd name="T17" fmla="*/ 179388 h 170"/>
                <a:gd name="T18" fmla="*/ 269875 w 283"/>
                <a:gd name="T19" fmla="*/ 179388 h 170"/>
                <a:gd name="T20" fmla="*/ 269875 w 283"/>
                <a:gd name="T21" fmla="*/ 269875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3" h="170">
                  <a:moveTo>
                    <a:pt x="170" y="170"/>
                  </a:moveTo>
                  <a:lnTo>
                    <a:pt x="113" y="17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9" name="Freeform 1141"/>
            <p:cNvSpPr>
              <a:spLocks/>
            </p:cNvSpPr>
            <p:nvPr/>
          </p:nvSpPr>
          <p:spPr bwMode="auto">
            <a:xfrm>
              <a:off x="730250" y="7591425"/>
              <a:ext cx="269875" cy="269875"/>
            </a:xfrm>
            <a:custGeom>
              <a:avLst/>
              <a:gdLst>
                <a:gd name="T0" fmla="*/ 269875 w 170"/>
                <a:gd name="T1" fmla="*/ 0 h 170"/>
                <a:gd name="T2" fmla="*/ 0 w 170"/>
                <a:gd name="T3" fmla="*/ 0 h 170"/>
                <a:gd name="T4" fmla="*/ 0 w 170"/>
                <a:gd name="T5" fmla="*/ 179388 h 170"/>
                <a:gd name="T6" fmla="*/ 90488 w 170"/>
                <a:gd name="T7" fmla="*/ 179388 h 170"/>
                <a:gd name="T8" fmla="*/ 90488 w 170"/>
                <a:gd name="T9" fmla="*/ 269875 h 170"/>
                <a:gd name="T10" fmla="*/ 179388 w 170"/>
                <a:gd name="T11" fmla="*/ 269875 h 170"/>
                <a:gd name="T12" fmla="*/ 179388 w 170"/>
                <a:gd name="T13" fmla="*/ 179388 h 170"/>
                <a:gd name="T14" fmla="*/ 269875 w 170"/>
                <a:gd name="T15" fmla="*/ 179388 h 170"/>
                <a:gd name="T16" fmla="*/ 269875 w 170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95" name="グループ化 994"/>
          <p:cNvGrpSpPr/>
          <p:nvPr/>
        </p:nvGrpSpPr>
        <p:grpSpPr>
          <a:xfrm>
            <a:off x="2662624" y="7445999"/>
            <a:ext cx="571781" cy="472405"/>
            <a:chOff x="3270354" y="5385665"/>
            <a:chExt cx="1062797" cy="878082"/>
          </a:xfrm>
        </p:grpSpPr>
        <p:sp>
          <p:nvSpPr>
            <p:cNvPr id="996" name="正方形/長方形 995"/>
            <p:cNvSpPr/>
            <p:nvPr/>
          </p:nvSpPr>
          <p:spPr>
            <a:xfrm>
              <a:off x="3391161" y="5711489"/>
              <a:ext cx="629290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997" name="正方形/長方形 996"/>
            <p:cNvSpPr/>
            <p:nvPr/>
          </p:nvSpPr>
          <p:spPr>
            <a:xfrm>
              <a:off x="3512797" y="5385665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998" name="正方形/長方形 997"/>
            <p:cNvSpPr/>
            <p:nvPr/>
          </p:nvSpPr>
          <p:spPr>
            <a:xfrm>
              <a:off x="3701299" y="5477026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999" name="正方形/長方形 998"/>
            <p:cNvSpPr/>
            <p:nvPr/>
          </p:nvSpPr>
          <p:spPr>
            <a:xfrm>
              <a:off x="3618696" y="5604090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白石区</a:t>
              </a:r>
            </a:p>
          </p:txBody>
        </p:sp>
        <p:sp>
          <p:nvSpPr>
            <p:cNvPr id="1000" name="正方形/長方形 999"/>
            <p:cNvSpPr/>
            <p:nvPr/>
          </p:nvSpPr>
          <p:spPr>
            <a:xfrm>
              <a:off x="3465312" y="5835715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豊平区</a:t>
              </a:r>
            </a:p>
          </p:txBody>
        </p:sp>
        <p:sp>
          <p:nvSpPr>
            <p:cNvPr id="1001" name="正方形/長方形 1000"/>
            <p:cNvSpPr/>
            <p:nvPr/>
          </p:nvSpPr>
          <p:spPr>
            <a:xfrm>
              <a:off x="3308668" y="5977708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002" name="正方形/長方形 1001"/>
            <p:cNvSpPr/>
            <p:nvPr/>
          </p:nvSpPr>
          <p:spPr>
            <a:xfrm>
              <a:off x="3343007" y="5608380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1003" name="正方形/長方形 1002"/>
            <p:cNvSpPr/>
            <p:nvPr/>
          </p:nvSpPr>
          <p:spPr>
            <a:xfrm>
              <a:off x="3703862" y="5718452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厚別区</a:t>
              </a:r>
            </a:p>
          </p:txBody>
        </p:sp>
        <p:sp>
          <p:nvSpPr>
            <p:cNvPr id="1004" name="正方形/長方形 1003"/>
            <p:cNvSpPr/>
            <p:nvPr/>
          </p:nvSpPr>
          <p:spPr>
            <a:xfrm>
              <a:off x="3270354" y="5498835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手稲区</a:t>
              </a:r>
            </a:p>
          </p:txBody>
        </p:sp>
        <p:sp>
          <p:nvSpPr>
            <p:cNvPr id="1005" name="正方形/長方形 1004"/>
            <p:cNvSpPr/>
            <p:nvPr/>
          </p:nvSpPr>
          <p:spPr>
            <a:xfrm>
              <a:off x="3552246" y="5929589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清田区</a:t>
              </a:r>
            </a:p>
          </p:txBody>
        </p:sp>
      </p:grpSp>
      <p:grpSp>
        <p:nvGrpSpPr>
          <p:cNvPr id="1382" name="グループ化 1"/>
          <p:cNvGrpSpPr>
            <a:grpSpLocks/>
          </p:cNvGrpSpPr>
          <p:nvPr/>
        </p:nvGrpSpPr>
        <p:grpSpPr bwMode="auto">
          <a:xfrm>
            <a:off x="7954259" y="7349237"/>
            <a:ext cx="485111" cy="386893"/>
            <a:chOff x="3340100" y="5521325"/>
            <a:chExt cx="901700" cy="719138"/>
          </a:xfrm>
        </p:grpSpPr>
        <p:sp>
          <p:nvSpPr>
            <p:cNvPr id="1764" name="Rectangle 134"/>
            <p:cNvSpPr>
              <a:spLocks noChangeArrowheads="1"/>
            </p:cNvSpPr>
            <p:nvPr/>
          </p:nvSpPr>
          <p:spPr bwMode="auto">
            <a:xfrm>
              <a:off x="3521075" y="5521325"/>
              <a:ext cx="179388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5" name="Rectangle 136"/>
            <p:cNvSpPr>
              <a:spLocks noChangeArrowheads="1"/>
            </p:cNvSpPr>
            <p:nvPr/>
          </p:nvSpPr>
          <p:spPr bwMode="auto">
            <a:xfrm>
              <a:off x="3879850" y="5880100"/>
              <a:ext cx="1809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6" name="Rectangle 137"/>
            <p:cNvSpPr>
              <a:spLocks noChangeArrowheads="1"/>
            </p:cNvSpPr>
            <p:nvPr/>
          </p:nvSpPr>
          <p:spPr bwMode="auto">
            <a:xfrm>
              <a:off x="3700463" y="5521325"/>
              <a:ext cx="179387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7" name="Rectangle 138"/>
            <p:cNvSpPr>
              <a:spLocks noChangeArrowheads="1"/>
            </p:cNvSpPr>
            <p:nvPr/>
          </p:nvSpPr>
          <p:spPr bwMode="auto">
            <a:xfrm>
              <a:off x="3879850" y="5521325"/>
              <a:ext cx="179388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8" name="Rectangle 139"/>
            <p:cNvSpPr>
              <a:spLocks noChangeArrowheads="1"/>
            </p:cNvSpPr>
            <p:nvPr/>
          </p:nvSpPr>
          <p:spPr bwMode="auto">
            <a:xfrm>
              <a:off x="3521075" y="5700713"/>
              <a:ext cx="1809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9" name="Rectangle 140"/>
            <p:cNvSpPr>
              <a:spLocks noChangeArrowheads="1"/>
            </p:cNvSpPr>
            <p:nvPr/>
          </p:nvSpPr>
          <p:spPr bwMode="auto">
            <a:xfrm>
              <a:off x="3700463" y="5700713"/>
              <a:ext cx="179387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0" name="Rectangle 141"/>
            <p:cNvSpPr>
              <a:spLocks noChangeArrowheads="1"/>
            </p:cNvSpPr>
            <p:nvPr/>
          </p:nvSpPr>
          <p:spPr bwMode="auto">
            <a:xfrm>
              <a:off x="3879850" y="5700713"/>
              <a:ext cx="179388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1" name="Rectangle 142"/>
            <p:cNvSpPr>
              <a:spLocks noChangeArrowheads="1"/>
            </p:cNvSpPr>
            <p:nvPr/>
          </p:nvSpPr>
          <p:spPr bwMode="auto">
            <a:xfrm>
              <a:off x="4060825" y="5700713"/>
              <a:ext cx="1809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2" name="Rectangle 143"/>
            <p:cNvSpPr>
              <a:spLocks noChangeArrowheads="1"/>
            </p:cNvSpPr>
            <p:nvPr/>
          </p:nvSpPr>
          <p:spPr bwMode="auto">
            <a:xfrm>
              <a:off x="3700463" y="5880100"/>
              <a:ext cx="1809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3" name="Freeform 144"/>
            <p:cNvSpPr>
              <a:spLocks/>
            </p:cNvSpPr>
            <p:nvPr/>
          </p:nvSpPr>
          <p:spPr bwMode="auto">
            <a:xfrm>
              <a:off x="3340100" y="5700713"/>
              <a:ext cx="360363" cy="539750"/>
            </a:xfrm>
            <a:custGeom>
              <a:avLst/>
              <a:gdLst>
                <a:gd name="T0" fmla="*/ 180975 w 227"/>
                <a:gd name="T1" fmla="*/ 0 h 340"/>
                <a:gd name="T2" fmla="*/ 0 w 227"/>
                <a:gd name="T3" fmla="*/ 0 h 340"/>
                <a:gd name="T4" fmla="*/ 0 w 227"/>
                <a:gd name="T5" fmla="*/ 360363 h 340"/>
                <a:gd name="T6" fmla="*/ 180975 w 227"/>
                <a:gd name="T7" fmla="*/ 360363 h 340"/>
                <a:gd name="T8" fmla="*/ 180975 w 227"/>
                <a:gd name="T9" fmla="*/ 539750 h 340"/>
                <a:gd name="T10" fmla="*/ 360363 w 227"/>
                <a:gd name="T11" fmla="*/ 539750 h 340"/>
                <a:gd name="T12" fmla="*/ 360363 w 227"/>
                <a:gd name="T13" fmla="*/ 179388 h 340"/>
                <a:gd name="T14" fmla="*/ 180975 w 227"/>
                <a:gd name="T15" fmla="*/ 179388 h 340"/>
                <a:gd name="T16" fmla="*/ 180975 w 227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340">
                  <a:moveTo>
                    <a:pt x="11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83" name="グループ化 3"/>
          <p:cNvGrpSpPr>
            <a:grpSpLocks/>
          </p:cNvGrpSpPr>
          <p:nvPr/>
        </p:nvGrpSpPr>
        <p:grpSpPr bwMode="auto">
          <a:xfrm>
            <a:off x="6598852" y="4540205"/>
            <a:ext cx="5423337" cy="4842570"/>
            <a:chOff x="820738" y="300038"/>
            <a:chExt cx="10080625" cy="9001125"/>
          </a:xfrm>
        </p:grpSpPr>
        <p:sp>
          <p:nvSpPr>
            <p:cNvPr id="1578" name="Freeform 146"/>
            <p:cNvSpPr>
              <a:spLocks/>
            </p:cNvSpPr>
            <p:nvPr/>
          </p:nvSpPr>
          <p:spPr bwMode="auto">
            <a:xfrm>
              <a:off x="3521075" y="6600825"/>
              <a:ext cx="358775" cy="360363"/>
            </a:xfrm>
            <a:custGeom>
              <a:avLst/>
              <a:gdLst>
                <a:gd name="T0" fmla="*/ 358775 w 226"/>
                <a:gd name="T1" fmla="*/ 0 h 227"/>
                <a:gd name="T2" fmla="*/ 179388 w 226"/>
                <a:gd name="T3" fmla="*/ 0 h 227"/>
                <a:gd name="T4" fmla="*/ 0 w 226"/>
                <a:gd name="T5" fmla="*/ 0 h 227"/>
                <a:gd name="T6" fmla="*/ 0 w 226"/>
                <a:gd name="T7" fmla="*/ 360363 h 227"/>
                <a:gd name="T8" fmla="*/ 179388 w 226"/>
                <a:gd name="T9" fmla="*/ 360363 h 227"/>
                <a:gd name="T10" fmla="*/ 358775 w 226"/>
                <a:gd name="T11" fmla="*/ 360363 h 227"/>
                <a:gd name="T12" fmla="*/ 358775 w 226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227">
                  <a:moveTo>
                    <a:pt x="226" y="0"/>
                  </a:moveTo>
                  <a:lnTo>
                    <a:pt x="113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9" name="Freeform 147"/>
            <p:cNvSpPr>
              <a:spLocks/>
            </p:cNvSpPr>
            <p:nvPr/>
          </p:nvSpPr>
          <p:spPr bwMode="auto">
            <a:xfrm>
              <a:off x="3879850" y="6421438"/>
              <a:ext cx="720725" cy="358775"/>
            </a:xfrm>
            <a:custGeom>
              <a:avLst/>
              <a:gdLst>
                <a:gd name="T0" fmla="*/ 0 w 454"/>
                <a:gd name="T1" fmla="*/ 358775 h 226"/>
                <a:gd name="T2" fmla="*/ 360363 w 454"/>
                <a:gd name="T3" fmla="*/ 358775 h 226"/>
                <a:gd name="T4" fmla="*/ 360363 w 454"/>
                <a:gd name="T5" fmla="*/ 179388 h 226"/>
                <a:gd name="T6" fmla="*/ 541338 w 454"/>
                <a:gd name="T7" fmla="*/ 179388 h 226"/>
                <a:gd name="T8" fmla="*/ 541338 w 454"/>
                <a:gd name="T9" fmla="*/ 358775 h 226"/>
                <a:gd name="T10" fmla="*/ 720725 w 454"/>
                <a:gd name="T11" fmla="*/ 358775 h 226"/>
                <a:gd name="T12" fmla="*/ 720725 w 454"/>
                <a:gd name="T13" fmla="*/ 0 h 226"/>
                <a:gd name="T14" fmla="*/ 0 w 454"/>
                <a:gd name="T15" fmla="*/ 0 h 226"/>
                <a:gd name="T16" fmla="*/ 0 w 454"/>
                <a:gd name="T17" fmla="*/ 358775 h 2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4" h="226">
                  <a:moveTo>
                    <a:pt x="0" y="226"/>
                  </a:moveTo>
                  <a:lnTo>
                    <a:pt x="227" y="226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226"/>
                  </a:lnTo>
                  <a:lnTo>
                    <a:pt x="454" y="22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0" name="Freeform 148"/>
            <p:cNvSpPr>
              <a:spLocks/>
            </p:cNvSpPr>
            <p:nvPr/>
          </p:nvSpPr>
          <p:spPr bwMode="auto">
            <a:xfrm>
              <a:off x="3160713" y="7140575"/>
              <a:ext cx="179387" cy="360363"/>
            </a:xfrm>
            <a:custGeom>
              <a:avLst/>
              <a:gdLst>
                <a:gd name="T0" fmla="*/ 179387 w 113"/>
                <a:gd name="T1" fmla="*/ 0 h 227"/>
                <a:gd name="T2" fmla="*/ 0 w 113"/>
                <a:gd name="T3" fmla="*/ 0 h 227"/>
                <a:gd name="T4" fmla="*/ 0 w 113"/>
                <a:gd name="T5" fmla="*/ 360363 h 227"/>
                <a:gd name="T6" fmla="*/ 179387 w 113"/>
                <a:gd name="T7" fmla="*/ 360363 h 227"/>
                <a:gd name="T8" fmla="*/ 179387 w 113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227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1" name="Freeform 149"/>
            <p:cNvSpPr>
              <a:spLocks/>
            </p:cNvSpPr>
            <p:nvPr/>
          </p:nvSpPr>
          <p:spPr bwMode="auto">
            <a:xfrm>
              <a:off x="3340100" y="6961188"/>
              <a:ext cx="360363" cy="360362"/>
            </a:xfrm>
            <a:custGeom>
              <a:avLst/>
              <a:gdLst>
                <a:gd name="T0" fmla="*/ 360363 w 227"/>
                <a:gd name="T1" fmla="*/ 0 h 227"/>
                <a:gd name="T2" fmla="*/ 0 w 227"/>
                <a:gd name="T3" fmla="*/ 0 h 227"/>
                <a:gd name="T4" fmla="*/ 0 w 227"/>
                <a:gd name="T5" fmla="*/ 360362 h 227"/>
                <a:gd name="T6" fmla="*/ 180975 w 227"/>
                <a:gd name="T7" fmla="*/ 360362 h 227"/>
                <a:gd name="T8" fmla="*/ 180975 w 227"/>
                <a:gd name="T9" fmla="*/ 179387 h 227"/>
                <a:gd name="T10" fmla="*/ 360363 w 227"/>
                <a:gd name="T11" fmla="*/ 179387 h 227"/>
                <a:gd name="T12" fmla="*/ 360363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2" name="Freeform 150"/>
            <p:cNvSpPr>
              <a:spLocks/>
            </p:cNvSpPr>
            <p:nvPr/>
          </p:nvSpPr>
          <p:spPr bwMode="auto">
            <a:xfrm>
              <a:off x="3160713" y="5340350"/>
              <a:ext cx="360362" cy="360363"/>
            </a:xfrm>
            <a:custGeom>
              <a:avLst/>
              <a:gdLst>
                <a:gd name="T0" fmla="*/ 360362 w 227"/>
                <a:gd name="T1" fmla="*/ 360363 h 227"/>
                <a:gd name="T2" fmla="*/ 179387 w 227"/>
                <a:gd name="T3" fmla="*/ 360363 h 227"/>
                <a:gd name="T4" fmla="*/ 179387 w 227"/>
                <a:gd name="T5" fmla="*/ 180975 h 227"/>
                <a:gd name="T6" fmla="*/ 0 w 227"/>
                <a:gd name="T7" fmla="*/ 180975 h 227"/>
                <a:gd name="T8" fmla="*/ 0 w 227"/>
                <a:gd name="T9" fmla="*/ 0 h 227"/>
                <a:gd name="T10" fmla="*/ 360362 w 227"/>
                <a:gd name="T11" fmla="*/ 0 h 227"/>
                <a:gd name="T12" fmla="*/ 360362 w 227"/>
                <a:gd name="T13" fmla="*/ 360363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227" y="227"/>
                  </a:move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3" name="Freeform 152"/>
            <p:cNvSpPr>
              <a:spLocks/>
            </p:cNvSpPr>
            <p:nvPr/>
          </p:nvSpPr>
          <p:spPr bwMode="auto">
            <a:xfrm>
              <a:off x="3340100" y="6240463"/>
              <a:ext cx="360363" cy="539750"/>
            </a:xfrm>
            <a:custGeom>
              <a:avLst/>
              <a:gdLst>
                <a:gd name="T0" fmla="*/ 360363 w 227"/>
                <a:gd name="T1" fmla="*/ 0 h 340"/>
                <a:gd name="T2" fmla="*/ 180975 w 227"/>
                <a:gd name="T3" fmla="*/ 0 h 340"/>
                <a:gd name="T4" fmla="*/ 180975 w 227"/>
                <a:gd name="T5" fmla="*/ 180975 h 340"/>
                <a:gd name="T6" fmla="*/ 0 w 227"/>
                <a:gd name="T7" fmla="*/ 180975 h 340"/>
                <a:gd name="T8" fmla="*/ 0 w 227"/>
                <a:gd name="T9" fmla="*/ 539750 h 340"/>
                <a:gd name="T10" fmla="*/ 180975 w 227"/>
                <a:gd name="T11" fmla="*/ 539750 h 340"/>
                <a:gd name="T12" fmla="*/ 180975 w 227"/>
                <a:gd name="T13" fmla="*/ 360363 h 340"/>
                <a:gd name="T14" fmla="*/ 360363 w 227"/>
                <a:gd name="T15" fmla="*/ 360363 h 340"/>
                <a:gd name="T16" fmla="*/ 360363 w 227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4" name="Freeform 153"/>
            <p:cNvSpPr>
              <a:spLocks/>
            </p:cNvSpPr>
            <p:nvPr/>
          </p:nvSpPr>
          <p:spPr bwMode="auto">
            <a:xfrm>
              <a:off x="2800350" y="8040688"/>
              <a:ext cx="900113" cy="720725"/>
            </a:xfrm>
            <a:custGeom>
              <a:avLst/>
              <a:gdLst>
                <a:gd name="T0" fmla="*/ 360363 w 567"/>
                <a:gd name="T1" fmla="*/ 0 h 454"/>
                <a:gd name="T2" fmla="*/ 360363 w 567"/>
                <a:gd name="T3" fmla="*/ 180975 h 454"/>
                <a:gd name="T4" fmla="*/ 179388 w 567"/>
                <a:gd name="T5" fmla="*/ 180975 h 454"/>
                <a:gd name="T6" fmla="*/ 179388 w 567"/>
                <a:gd name="T7" fmla="*/ 360363 h 454"/>
                <a:gd name="T8" fmla="*/ 0 w 567"/>
                <a:gd name="T9" fmla="*/ 360363 h 454"/>
                <a:gd name="T10" fmla="*/ 0 w 567"/>
                <a:gd name="T11" fmla="*/ 720725 h 454"/>
                <a:gd name="T12" fmla="*/ 179388 w 567"/>
                <a:gd name="T13" fmla="*/ 720725 h 454"/>
                <a:gd name="T14" fmla="*/ 179388 w 567"/>
                <a:gd name="T15" fmla="*/ 539750 h 454"/>
                <a:gd name="T16" fmla="*/ 360363 w 567"/>
                <a:gd name="T17" fmla="*/ 539750 h 454"/>
                <a:gd name="T18" fmla="*/ 360363 w 567"/>
                <a:gd name="T19" fmla="*/ 720725 h 454"/>
                <a:gd name="T20" fmla="*/ 539750 w 567"/>
                <a:gd name="T21" fmla="*/ 720725 h 454"/>
                <a:gd name="T22" fmla="*/ 539750 w 567"/>
                <a:gd name="T23" fmla="*/ 539750 h 454"/>
                <a:gd name="T24" fmla="*/ 900113 w 567"/>
                <a:gd name="T25" fmla="*/ 539750 h 454"/>
                <a:gd name="T26" fmla="*/ 900113 w 567"/>
                <a:gd name="T27" fmla="*/ 360363 h 454"/>
                <a:gd name="T28" fmla="*/ 720725 w 567"/>
                <a:gd name="T29" fmla="*/ 360363 h 454"/>
                <a:gd name="T30" fmla="*/ 720725 w 567"/>
                <a:gd name="T31" fmla="*/ 180975 h 454"/>
                <a:gd name="T32" fmla="*/ 539750 w 567"/>
                <a:gd name="T33" fmla="*/ 180975 h 454"/>
                <a:gd name="T34" fmla="*/ 539750 w 567"/>
                <a:gd name="T35" fmla="*/ 0 h 454"/>
                <a:gd name="T36" fmla="*/ 360363 w 567"/>
                <a:gd name="T37" fmla="*/ 0 h 4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67" h="454">
                  <a:moveTo>
                    <a:pt x="227" y="0"/>
                  </a:move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5" name="Rectangle 155"/>
            <p:cNvSpPr>
              <a:spLocks noChangeArrowheads="1"/>
            </p:cNvSpPr>
            <p:nvPr/>
          </p:nvSpPr>
          <p:spPr bwMode="auto">
            <a:xfrm>
              <a:off x="3340100" y="300038"/>
              <a:ext cx="180975" cy="360362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6" name="Rectangle 156"/>
            <p:cNvSpPr>
              <a:spLocks noChangeArrowheads="1"/>
            </p:cNvSpPr>
            <p:nvPr/>
          </p:nvSpPr>
          <p:spPr bwMode="auto">
            <a:xfrm>
              <a:off x="3521075" y="839788"/>
              <a:ext cx="3587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7" name="Rectangle 157"/>
            <p:cNvSpPr>
              <a:spLocks noChangeArrowheads="1"/>
            </p:cNvSpPr>
            <p:nvPr/>
          </p:nvSpPr>
          <p:spPr bwMode="auto">
            <a:xfrm>
              <a:off x="3521075" y="1020763"/>
              <a:ext cx="3587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8" name="Freeform 158"/>
            <p:cNvSpPr>
              <a:spLocks/>
            </p:cNvSpPr>
            <p:nvPr/>
          </p:nvSpPr>
          <p:spPr bwMode="auto">
            <a:xfrm>
              <a:off x="4240213" y="300038"/>
              <a:ext cx="900112" cy="720725"/>
            </a:xfrm>
            <a:custGeom>
              <a:avLst/>
              <a:gdLst>
                <a:gd name="T0" fmla="*/ 720725 w 567"/>
                <a:gd name="T1" fmla="*/ 0 h 454"/>
                <a:gd name="T2" fmla="*/ 539750 w 567"/>
                <a:gd name="T3" fmla="*/ 0 h 454"/>
                <a:gd name="T4" fmla="*/ 539750 w 567"/>
                <a:gd name="T5" fmla="*/ 179388 h 454"/>
                <a:gd name="T6" fmla="*/ 180975 w 567"/>
                <a:gd name="T7" fmla="*/ 179388 h 454"/>
                <a:gd name="T8" fmla="*/ 180975 w 567"/>
                <a:gd name="T9" fmla="*/ 0 h 454"/>
                <a:gd name="T10" fmla="*/ 0 w 567"/>
                <a:gd name="T11" fmla="*/ 0 h 454"/>
                <a:gd name="T12" fmla="*/ 0 w 567"/>
                <a:gd name="T13" fmla="*/ 720725 h 454"/>
                <a:gd name="T14" fmla="*/ 180975 w 567"/>
                <a:gd name="T15" fmla="*/ 720725 h 454"/>
                <a:gd name="T16" fmla="*/ 180975 w 567"/>
                <a:gd name="T17" fmla="*/ 539750 h 454"/>
                <a:gd name="T18" fmla="*/ 360362 w 567"/>
                <a:gd name="T19" fmla="*/ 539750 h 454"/>
                <a:gd name="T20" fmla="*/ 360362 w 567"/>
                <a:gd name="T21" fmla="*/ 720725 h 454"/>
                <a:gd name="T22" fmla="*/ 539750 w 567"/>
                <a:gd name="T23" fmla="*/ 720725 h 454"/>
                <a:gd name="T24" fmla="*/ 539750 w 567"/>
                <a:gd name="T25" fmla="*/ 539750 h 454"/>
                <a:gd name="T26" fmla="*/ 720725 w 567"/>
                <a:gd name="T27" fmla="*/ 539750 h 454"/>
                <a:gd name="T28" fmla="*/ 720725 w 567"/>
                <a:gd name="T29" fmla="*/ 360363 h 454"/>
                <a:gd name="T30" fmla="*/ 900112 w 567"/>
                <a:gd name="T31" fmla="*/ 360363 h 454"/>
                <a:gd name="T32" fmla="*/ 900112 w 567"/>
                <a:gd name="T33" fmla="*/ 179388 h 454"/>
                <a:gd name="T34" fmla="*/ 720725 w 567"/>
                <a:gd name="T35" fmla="*/ 179388 h 454"/>
                <a:gd name="T36" fmla="*/ 720725 w 567"/>
                <a:gd name="T37" fmla="*/ 0 h 4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67" h="454">
                  <a:moveTo>
                    <a:pt x="45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9" name="Freeform 159"/>
            <p:cNvSpPr>
              <a:spLocks/>
            </p:cNvSpPr>
            <p:nvPr/>
          </p:nvSpPr>
          <p:spPr bwMode="auto">
            <a:xfrm>
              <a:off x="4968875" y="663575"/>
              <a:ext cx="3175" cy="9525"/>
            </a:xfrm>
            <a:custGeom>
              <a:avLst/>
              <a:gdLst>
                <a:gd name="T0" fmla="*/ 3175 w 2"/>
                <a:gd name="T1" fmla="*/ 0 h 6"/>
                <a:gd name="T2" fmla="*/ 0 w 2"/>
                <a:gd name="T3" fmla="*/ 9525 h 6"/>
                <a:gd name="T4" fmla="*/ 3175 w 2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1" y="2"/>
                    <a:pt x="0" y="6"/>
                    <a:pt x="0" y="6"/>
                  </a:cubicBezTo>
                  <a:cubicBezTo>
                    <a:pt x="0" y="6"/>
                    <a:pt x="1" y="2"/>
                    <a:pt x="2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0" name="Freeform 160"/>
            <p:cNvSpPr>
              <a:spLocks/>
            </p:cNvSpPr>
            <p:nvPr/>
          </p:nvSpPr>
          <p:spPr bwMode="auto">
            <a:xfrm>
              <a:off x="4960938" y="660400"/>
              <a:ext cx="539750" cy="53975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539750 h 340"/>
                <a:gd name="T4" fmla="*/ 360363 w 340"/>
                <a:gd name="T5" fmla="*/ 539750 h 340"/>
                <a:gd name="T6" fmla="*/ 360363 w 340"/>
                <a:gd name="T7" fmla="*/ 360363 h 340"/>
                <a:gd name="T8" fmla="*/ 539750 w 340"/>
                <a:gd name="T9" fmla="*/ 360363 h 340"/>
                <a:gd name="T10" fmla="*/ 539750 w 340"/>
                <a:gd name="T11" fmla="*/ 179388 h 340"/>
                <a:gd name="T12" fmla="*/ 360363 w 340"/>
                <a:gd name="T13" fmla="*/ 179388 h 340"/>
                <a:gd name="T14" fmla="*/ 360363 w 340"/>
                <a:gd name="T15" fmla="*/ 0 h 340"/>
                <a:gd name="T16" fmla="*/ 0 w 340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1" name="Freeform 161"/>
            <p:cNvSpPr>
              <a:spLocks/>
            </p:cNvSpPr>
            <p:nvPr/>
          </p:nvSpPr>
          <p:spPr bwMode="auto">
            <a:xfrm>
              <a:off x="4240213" y="839788"/>
              <a:ext cx="720725" cy="539750"/>
            </a:xfrm>
            <a:custGeom>
              <a:avLst/>
              <a:gdLst>
                <a:gd name="T0" fmla="*/ 720725 w 454"/>
                <a:gd name="T1" fmla="*/ 360363 h 340"/>
                <a:gd name="T2" fmla="*/ 360363 w 454"/>
                <a:gd name="T3" fmla="*/ 360363 h 340"/>
                <a:gd name="T4" fmla="*/ 360363 w 454"/>
                <a:gd name="T5" fmla="*/ 539750 h 340"/>
                <a:gd name="T6" fmla="*/ 180975 w 454"/>
                <a:gd name="T7" fmla="*/ 539750 h 340"/>
                <a:gd name="T8" fmla="*/ 180975 w 454"/>
                <a:gd name="T9" fmla="*/ 360363 h 340"/>
                <a:gd name="T10" fmla="*/ 0 w 454"/>
                <a:gd name="T11" fmla="*/ 360363 h 340"/>
                <a:gd name="T12" fmla="*/ 0 w 454"/>
                <a:gd name="T13" fmla="*/ 180975 h 340"/>
                <a:gd name="T14" fmla="*/ 180975 w 454"/>
                <a:gd name="T15" fmla="*/ 180975 h 340"/>
                <a:gd name="T16" fmla="*/ 180975 w 454"/>
                <a:gd name="T17" fmla="*/ 0 h 340"/>
                <a:gd name="T18" fmla="*/ 360363 w 454"/>
                <a:gd name="T19" fmla="*/ 0 h 340"/>
                <a:gd name="T20" fmla="*/ 360363 w 454"/>
                <a:gd name="T21" fmla="*/ 180975 h 340"/>
                <a:gd name="T22" fmla="*/ 539750 w 454"/>
                <a:gd name="T23" fmla="*/ 180975 h 340"/>
                <a:gd name="T24" fmla="*/ 539750 w 454"/>
                <a:gd name="T25" fmla="*/ 0 h 340"/>
                <a:gd name="T26" fmla="*/ 720725 w 454"/>
                <a:gd name="T27" fmla="*/ 0 h 340"/>
                <a:gd name="T28" fmla="*/ 720725 w 454"/>
                <a:gd name="T29" fmla="*/ 360363 h 3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4" h="340">
                  <a:moveTo>
                    <a:pt x="454" y="227"/>
                  </a:move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2" name="Freeform 163"/>
            <p:cNvSpPr>
              <a:spLocks/>
            </p:cNvSpPr>
            <p:nvPr/>
          </p:nvSpPr>
          <p:spPr bwMode="auto">
            <a:xfrm>
              <a:off x="3160713" y="6600825"/>
              <a:ext cx="360362" cy="360363"/>
            </a:xfrm>
            <a:custGeom>
              <a:avLst/>
              <a:gdLst>
                <a:gd name="T0" fmla="*/ 179387 w 227"/>
                <a:gd name="T1" fmla="*/ 0 h 227"/>
                <a:gd name="T2" fmla="*/ 0 w 227"/>
                <a:gd name="T3" fmla="*/ 0 h 227"/>
                <a:gd name="T4" fmla="*/ 0 w 227"/>
                <a:gd name="T5" fmla="*/ 360363 h 227"/>
                <a:gd name="T6" fmla="*/ 360362 w 227"/>
                <a:gd name="T7" fmla="*/ 360363 h 227"/>
                <a:gd name="T8" fmla="*/ 360362 w 227"/>
                <a:gd name="T9" fmla="*/ 179388 h 227"/>
                <a:gd name="T10" fmla="*/ 179387 w 227"/>
                <a:gd name="T11" fmla="*/ 179388 h 227"/>
                <a:gd name="T12" fmla="*/ 179387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3" name="Freeform 164"/>
            <p:cNvSpPr>
              <a:spLocks/>
            </p:cNvSpPr>
            <p:nvPr/>
          </p:nvSpPr>
          <p:spPr bwMode="auto">
            <a:xfrm>
              <a:off x="2979738" y="6780213"/>
              <a:ext cx="360362" cy="360362"/>
            </a:xfrm>
            <a:custGeom>
              <a:avLst/>
              <a:gdLst>
                <a:gd name="T0" fmla="*/ 179387 w 227"/>
                <a:gd name="T1" fmla="*/ 0 h 227"/>
                <a:gd name="T2" fmla="*/ 0 w 227"/>
                <a:gd name="T3" fmla="*/ 0 h 227"/>
                <a:gd name="T4" fmla="*/ 0 w 227"/>
                <a:gd name="T5" fmla="*/ 360362 h 227"/>
                <a:gd name="T6" fmla="*/ 360362 w 227"/>
                <a:gd name="T7" fmla="*/ 360362 h 227"/>
                <a:gd name="T8" fmla="*/ 360362 w 227"/>
                <a:gd name="T9" fmla="*/ 179387 h 227"/>
                <a:gd name="T10" fmla="*/ 179387 w 227"/>
                <a:gd name="T11" fmla="*/ 179387 h 227"/>
                <a:gd name="T12" fmla="*/ 179387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4" name="Freeform 165"/>
            <p:cNvSpPr>
              <a:spLocks/>
            </p:cNvSpPr>
            <p:nvPr/>
          </p:nvSpPr>
          <p:spPr bwMode="auto">
            <a:xfrm>
              <a:off x="2800350" y="7861300"/>
              <a:ext cx="360363" cy="360363"/>
            </a:xfrm>
            <a:custGeom>
              <a:avLst/>
              <a:gdLst>
                <a:gd name="T0" fmla="*/ 360363 w 227"/>
                <a:gd name="T1" fmla="*/ 0 h 227"/>
                <a:gd name="T2" fmla="*/ 0 w 227"/>
                <a:gd name="T3" fmla="*/ 0 h 227"/>
                <a:gd name="T4" fmla="*/ 0 w 227"/>
                <a:gd name="T5" fmla="*/ 179388 h 227"/>
                <a:gd name="T6" fmla="*/ 179388 w 227"/>
                <a:gd name="T7" fmla="*/ 179388 h 227"/>
                <a:gd name="T8" fmla="*/ 179388 w 227"/>
                <a:gd name="T9" fmla="*/ 360363 h 227"/>
                <a:gd name="T10" fmla="*/ 360363 w 227"/>
                <a:gd name="T11" fmla="*/ 360363 h 227"/>
                <a:gd name="T12" fmla="*/ 360363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5" name="Freeform 166"/>
            <p:cNvSpPr>
              <a:spLocks/>
            </p:cNvSpPr>
            <p:nvPr/>
          </p:nvSpPr>
          <p:spPr bwMode="auto">
            <a:xfrm>
              <a:off x="2620963" y="8040688"/>
              <a:ext cx="360362" cy="360362"/>
            </a:xfrm>
            <a:custGeom>
              <a:avLst/>
              <a:gdLst>
                <a:gd name="T0" fmla="*/ 360362 w 227"/>
                <a:gd name="T1" fmla="*/ 0 h 227"/>
                <a:gd name="T2" fmla="*/ 0 w 227"/>
                <a:gd name="T3" fmla="*/ 0 h 227"/>
                <a:gd name="T4" fmla="*/ 0 w 227"/>
                <a:gd name="T5" fmla="*/ 179387 h 227"/>
                <a:gd name="T6" fmla="*/ 179387 w 227"/>
                <a:gd name="T7" fmla="*/ 179387 h 227"/>
                <a:gd name="T8" fmla="*/ 179387 w 227"/>
                <a:gd name="T9" fmla="*/ 360362 h 227"/>
                <a:gd name="T10" fmla="*/ 360362 w 227"/>
                <a:gd name="T11" fmla="*/ 360362 h 227"/>
                <a:gd name="T12" fmla="*/ 360362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6" name="Freeform 167"/>
            <p:cNvSpPr>
              <a:spLocks/>
            </p:cNvSpPr>
            <p:nvPr/>
          </p:nvSpPr>
          <p:spPr bwMode="auto">
            <a:xfrm>
              <a:off x="2439988" y="7680325"/>
              <a:ext cx="360362" cy="360363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360363 h 227"/>
                <a:gd name="T4" fmla="*/ 360362 w 227"/>
                <a:gd name="T5" fmla="*/ 360363 h 227"/>
                <a:gd name="T6" fmla="*/ 360362 w 227"/>
                <a:gd name="T7" fmla="*/ 180975 h 227"/>
                <a:gd name="T8" fmla="*/ 180975 w 227"/>
                <a:gd name="T9" fmla="*/ 180975 h 227"/>
                <a:gd name="T10" fmla="*/ 180975 w 227"/>
                <a:gd name="T11" fmla="*/ 0 h 227"/>
                <a:gd name="T12" fmla="*/ 0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7" name="Freeform 168"/>
            <p:cNvSpPr>
              <a:spLocks/>
            </p:cNvSpPr>
            <p:nvPr/>
          </p:nvSpPr>
          <p:spPr bwMode="auto">
            <a:xfrm>
              <a:off x="2439988" y="8040688"/>
              <a:ext cx="360362" cy="53975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539750 h 340"/>
                <a:gd name="T4" fmla="*/ 360362 w 227"/>
                <a:gd name="T5" fmla="*/ 539750 h 340"/>
                <a:gd name="T6" fmla="*/ 360362 w 227"/>
                <a:gd name="T7" fmla="*/ 180975 h 340"/>
                <a:gd name="T8" fmla="*/ 180975 w 227"/>
                <a:gd name="T9" fmla="*/ 180975 h 340"/>
                <a:gd name="T10" fmla="*/ 180975 w 227"/>
                <a:gd name="T11" fmla="*/ 0 h 340"/>
                <a:gd name="T12" fmla="*/ 0 w 227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8" name="Freeform 169"/>
            <p:cNvSpPr>
              <a:spLocks/>
            </p:cNvSpPr>
            <p:nvPr/>
          </p:nvSpPr>
          <p:spPr bwMode="auto">
            <a:xfrm>
              <a:off x="1720850" y="8940800"/>
              <a:ext cx="179388" cy="360363"/>
            </a:xfrm>
            <a:custGeom>
              <a:avLst/>
              <a:gdLst>
                <a:gd name="T0" fmla="*/ 179388 w 113"/>
                <a:gd name="T1" fmla="*/ 0 h 227"/>
                <a:gd name="T2" fmla="*/ 0 w 113"/>
                <a:gd name="T3" fmla="*/ 0 h 227"/>
                <a:gd name="T4" fmla="*/ 0 w 113"/>
                <a:gd name="T5" fmla="*/ 360363 h 227"/>
                <a:gd name="T6" fmla="*/ 179388 w 113"/>
                <a:gd name="T7" fmla="*/ 360363 h 227"/>
                <a:gd name="T8" fmla="*/ 179388 w 113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227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9" name="Freeform 170"/>
            <p:cNvSpPr>
              <a:spLocks/>
            </p:cNvSpPr>
            <p:nvPr/>
          </p:nvSpPr>
          <p:spPr bwMode="auto">
            <a:xfrm>
              <a:off x="1900238" y="8940800"/>
              <a:ext cx="360362" cy="360363"/>
            </a:xfrm>
            <a:custGeom>
              <a:avLst/>
              <a:gdLst>
                <a:gd name="T0" fmla="*/ 360362 w 227"/>
                <a:gd name="T1" fmla="*/ 0 h 227"/>
                <a:gd name="T2" fmla="*/ 0 w 227"/>
                <a:gd name="T3" fmla="*/ 0 h 227"/>
                <a:gd name="T4" fmla="*/ 0 w 227"/>
                <a:gd name="T5" fmla="*/ 360363 h 227"/>
                <a:gd name="T6" fmla="*/ 179387 w 227"/>
                <a:gd name="T7" fmla="*/ 360363 h 227"/>
                <a:gd name="T8" fmla="*/ 179387 w 227"/>
                <a:gd name="T9" fmla="*/ 180975 h 227"/>
                <a:gd name="T10" fmla="*/ 360362 w 227"/>
                <a:gd name="T11" fmla="*/ 180975 h 227"/>
                <a:gd name="T12" fmla="*/ 360362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0" name="Freeform 171"/>
            <p:cNvSpPr>
              <a:spLocks/>
            </p:cNvSpPr>
            <p:nvPr/>
          </p:nvSpPr>
          <p:spPr bwMode="auto">
            <a:xfrm>
              <a:off x="1720850" y="8401050"/>
              <a:ext cx="539750" cy="539750"/>
            </a:xfrm>
            <a:custGeom>
              <a:avLst/>
              <a:gdLst>
                <a:gd name="T0" fmla="*/ 539750 w 340"/>
                <a:gd name="T1" fmla="*/ 0 h 340"/>
                <a:gd name="T2" fmla="*/ 179388 w 340"/>
                <a:gd name="T3" fmla="*/ 0 h 340"/>
                <a:gd name="T4" fmla="*/ 179388 w 340"/>
                <a:gd name="T5" fmla="*/ 179388 h 340"/>
                <a:gd name="T6" fmla="*/ 0 w 340"/>
                <a:gd name="T7" fmla="*/ 179388 h 340"/>
                <a:gd name="T8" fmla="*/ 0 w 340"/>
                <a:gd name="T9" fmla="*/ 539750 h 340"/>
                <a:gd name="T10" fmla="*/ 358775 w 340"/>
                <a:gd name="T11" fmla="*/ 539750 h 340"/>
                <a:gd name="T12" fmla="*/ 358775 w 340"/>
                <a:gd name="T13" fmla="*/ 360363 h 340"/>
                <a:gd name="T14" fmla="*/ 539750 w 340"/>
                <a:gd name="T15" fmla="*/ 360363 h 340"/>
                <a:gd name="T16" fmla="*/ 539750 w 340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1" name="Freeform 172"/>
            <p:cNvSpPr>
              <a:spLocks/>
            </p:cNvSpPr>
            <p:nvPr/>
          </p:nvSpPr>
          <p:spPr bwMode="auto">
            <a:xfrm>
              <a:off x="2079625" y="8761413"/>
              <a:ext cx="360363" cy="360362"/>
            </a:xfrm>
            <a:custGeom>
              <a:avLst/>
              <a:gdLst>
                <a:gd name="T0" fmla="*/ 0 w 227"/>
                <a:gd name="T1" fmla="*/ 0 h 227"/>
                <a:gd name="T2" fmla="*/ 360363 w 227"/>
                <a:gd name="T3" fmla="*/ 0 h 227"/>
                <a:gd name="T4" fmla="*/ 360363 w 227"/>
                <a:gd name="T5" fmla="*/ 360362 h 227"/>
                <a:gd name="T6" fmla="*/ 180975 w 227"/>
                <a:gd name="T7" fmla="*/ 360362 h 227"/>
                <a:gd name="T8" fmla="*/ 180975 w 227"/>
                <a:gd name="T9" fmla="*/ 179387 h 227"/>
                <a:gd name="T10" fmla="*/ 0 w 227"/>
                <a:gd name="T11" fmla="*/ 179387 h 227"/>
                <a:gd name="T12" fmla="*/ 0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2" name="Freeform 173"/>
            <p:cNvSpPr>
              <a:spLocks/>
            </p:cNvSpPr>
            <p:nvPr/>
          </p:nvSpPr>
          <p:spPr bwMode="auto">
            <a:xfrm>
              <a:off x="2260600" y="8401050"/>
              <a:ext cx="360363" cy="360363"/>
            </a:xfrm>
            <a:custGeom>
              <a:avLst/>
              <a:gdLst>
                <a:gd name="T0" fmla="*/ 0 w 227"/>
                <a:gd name="T1" fmla="*/ 0 h 227"/>
                <a:gd name="T2" fmla="*/ 179388 w 227"/>
                <a:gd name="T3" fmla="*/ 0 h 227"/>
                <a:gd name="T4" fmla="*/ 179388 w 227"/>
                <a:gd name="T5" fmla="*/ 179388 h 227"/>
                <a:gd name="T6" fmla="*/ 360363 w 227"/>
                <a:gd name="T7" fmla="*/ 179388 h 227"/>
                <a:gd name="T8" fmla="*/ 360363 w 227"/>
                <a:gd name="T9" fmla="*/ 360363 h 227"/>
                <a:gd name="T10" fmla="*/ 0 w 227"/>
                <a:gd name="T11" fmla="*/ 360363 h 227"/>
                <a:gd name="T12" fmla="*/ 0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3" name="Rectangle 174"/>
            <p:cNvSpPr>
              <a:spLocks noChangeArrowheads="1"/>
            </p:cNvSpPr>
            <p:nvPr/>
          </p:nvSpPr>
          <p:spPr bwMode="auto">
            <a:xfrm>
              <a:off x="1900238" y="8040688"/>
              <a:ext cx="179387" cy="360362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4" name="Rectangle 176"/>
            <p:cNvSpPr>
              <a:spLocks noChangeArrowheads="1"/>
            </p:cNvSpPr>
            <p:nvPr/>
          </p:nvSpPr>
          <p:spPr bwMode="auto">
            <a:xfrm>
              <a:off x="1900238" y="7861300"/>
              <a:ext cx="360362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5" name="Freeform 177"/>
            <p:cNvSpPr>
              <a:spLocks/>
            </p:cNvSpPr>
            <p:nvPr/>
          </p:nvSpPr>
          <p:spPr bwMode="auto">
            <a:xfrm>
              <a:off x="2384425" y="7908925"/>
              <a:ext cx="9525" cy="3175"/>
            </a:xfrm>
            <a:custGeom>
              <a:avLst/>
              <a:gdLst>
                <a:gd name="T0" fmla="*/ 9525 w 6"/>
                <a:gd name="T1" fmla="*/ 3175 h 2"/>
                <a:gd name="T2" fmla="*/ 0 w 6"/>
                <a:gd name="T3" fmla="*/ 0 h 2"/>
                <a:gd name="T4" fmla="*/ 9525 w 6"/>
                <a:gd name="T5" fmla="*/ 3175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2">
                  <a:moveTo>
                    <a:pt x="6" y="2"/>
                  </a:moveTo>
                  <a:cubicBezTo>
                    <a:pt x="4" y="1"/>
                    <a:pt x="0" y="0"/>
                    <a:pt x="0" y="0"/>
                  </a:cubicBezTo>
                  <a:cubicBezTo>
                    <a:pt x="0" y="0"/>
                    <a:pt x="4" y="1"/>
                    <a:pt x="6" y="2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6" name="Freeform 178"/>
            <p:cNvSpPr>
              <a:spLocks/>
            </p:cNvSpPr>
            <p:nvPr/>
          </p:nvSpPr>
          <p:spPr bwMode="auto">
            <a:xfrm>
              <a:off x="2079625" y="7861300"/>
              <a:ext cx="360363" cy="539750"/>
            </a:xfrm>
            <a:custGeom>
              <a:avLst/>
              <a:gdLst>
                <a:gd name="T0" fmla="*/ 360363 w 227"/>
                <a:gd name="T1" fmla="*/ 539750 h 340"/>
                <a:gd name="T2" fmla="*/ 0 w 227"/>
                <a:gd name="T3" fmla="*/ 539750 h 340"/>
                <a:gd name="T4" fmla="*/ 0 w 227"/>
                <a:gd name="T5" fmla="*/ 179388 h 340"/>
                <a:gd name="T6" fmla="*/ 180975 w 227"/>
                <a:gd name="T7" fmla="*/ 179388 h 340"/>
                <a:gd name="T8" fmla="*/ 180975 w 227"/>
                <a:gd name="T9" fmla="*/ 0 h 340"/>
                <a:gd name="T10" fmla="*/ 360363 w 227"/>
                <a:gd name="T11" fmla="*/ 0 h 340"/>
                <a:gd name="T12" fmla="*/ 360363 w 227"/>
                <a:gd name="T13" fmla="*/ 53975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340">
                  <a:moveTo>
                    <a:pt x="227" y="340"/>
                  </a:move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7" name="Freeform 179"/>
            <p:cNvSpPr>
              <a:spLocks/>
            </p:cNvSpPr>
            <p:nvPr/>
          </p:nvSpPr>
          <p:spPr bwMode="auto">
            <a:xfrm>
              <a:off x="1539875" y="7140575"/>
              <a:ext cx="900113" cy="720725"/>
            </a:xfrm>
            <a:custGeom>
              <a:avLst/>
              <a:gdLst>
                <a:gd name="T0" fmla="*/ 900113 w 567"/>
                <a:gd name="T1" fmla="*/ 720725 h 454"/>
                <a:gd name="T2" fmla="*/ 0 w 567"/>
                <a:gd name="T3" fmla="*/ 720725 h 454"/>
                <a:gd name="T4" fmla="*/ 0 w 567"/>
                <a:gd name="T5" fmla="*/ 539750 h 454"/>
                <a:gd name="T6" fmla="*/ 180975 w 567"/>
                <a:gd name="T7" fmla="*/ 539750 h 454"/>
                <a:gd name="T8" fmla="*/ 180975 w 567"/>
                <a:gd name="T9" fmla="*/ 180975 h 454"/>
                <a:gd name="T10" fmla="*/ 360363 w 567"/>
                <a:gd name="T11" fmla="*/ 180975 h 454"/>
                <a:gd name="T12" fmla="*/ 360363 w 567"/>
                <a:gd name="T13" fmla="*/ 0 h 454"/>
                <a:gd name="T14" fmla="*/ 720725 w 567"/>
                <a:gd name="T15" fmla="*/ 0 h 454"/>
                <a:gd name="T16" fmla="*/ 720725 w 567"/>
                <a:gd name="T17" fmla="*/ 360363 h 454"/>
                <a:gd name="T18" fmla="*/ 900113 w 567"/>
                <a:gd name="T19" fmla="*/ 360363 h 454"/>
                <a:gd name="T20" fmla="*/ 900113 w 567"/>
                <a:gd name="T21" fmla="*/ 720725 h 4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67" h="454">
                  <a:moveTo>
                    <a:pt x="567" y="454"/>
                  </a:moveTo>
                  <a:lnTo>
                    <a:pt x="0" y="45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8" name="Freeform 180"/>
            <p:cNvSpPr>
              <a:spLocks/>
            </p:cNvSpPr>
            <p:nvPr/>
          </p:nvSpPr>
          <p:spPr bwMode="auto">
            <a:xfrm>
              <a:off x="1360488" y="6600825"/>
              <a:ext cx="360362" cy="1079500"/>
            </a:xfrm>
            <a:custGeom>
              <a:avLst/>
              <a:gdLst>
                <a:gd name="T0" fmla="*/ 360362 w 227"/>
                <a:gd name="T1" fmla="*/ 1079500 h 680"/>
                <a:gd name="T2" fmla="*/ 360362 w 227"/>
                <a:gd name="T3" fmla="*/ 0 h 680"/>
                <a:gd name="T4" fmla="*/ 179387 w 227"/>
                <a:gd name="T5" fmla="*/ 0 h 680"/>
                <a:gd name="T6" fmla="*/ 179387 w 227"/>
                <a:gd name="T7" fmla="*/ 360363 h 680"/>
                <a:gd name="T8" fmla="*/ 0 w 227"/>
                <a:gd name="T9" fmla="*/ 360363 h 680"/>
                <a:gd name="T10" fmla="*/ 0 w 227"/>
                <a:gd name="T11" fmla="*/ 1079500 h 680"/>
                <a:gd name="T12" fmla="*/ 360362 w 227"/>
                <a:gd name="T13" fmla="*/ 1079500 h 6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680">
                  <a:moveTo>
                    <a:pt x="227" y="680"/>
                  </a:moveTo>
                  <a:lnTo>
                    <a:pt x="227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680"/>
                  </a:lnTo>
                  <a:lnTo>
                    <a:pt x="227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9" name="Freeform 181"/>
            <p:cNvSpPr>
              <a:spLocks/>
            </p:cNvSpPr>
            <p:nvPr/>
          </p:nvSpPr>
          <p:spPr bwMode="auto">
            <a:xfrm>
              <a:off x="1720850" y="6780213"/>
              <a:ext cx="358775" cy="541337"/>
            </a:xfrm>
            <a:custGeom>
              <a:avLst/>
              <a:gdLst>
                <a:gd name="T0" fmla="*/ 0 w 226"/>
                <a:gd name="T1" fmla="*/ 0 h 341"/>
                <a:gd name="T2" fmla="*/ 358775 w 226"/>
                <a:gd name="T3" fmla="*/ 0 h 341"/>
                <a:gd name="T4" fmla="*/ 358775 w 226"/>
                <a:gd name="T5" fmla="*/ 360362 h 341"/>
                <a:gd name="T6" fmla="*/ 179388 w 226"/>
                <a:gd name="T7" fmla="*/ 360362 h 341"/>
                <a:gd name="T8" fmla="*/ 179388 w 226"/>
                <a:gd name="T9" fmla="*/ 541337 h 341"/>
                <a:gd name="T10" fmla="*/ 0 w 226"/>
                <a:gd name="T11" fmla="*/ 541337 h 341"/>
                <a:gd name="T12" fmla="*/ 0 w 226"/>
                <a:gd name="T13" fmla="*/ 0 h 3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341">
                  <a:moveTo>
                    <a:pt x="0" y="0"/>
                  </a:moveTo>
                  <a:lnTo>
                    <a:pt x="226" y="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0" name="Freeform 182"/>
            <p:cNvSpPr>
              <a:spLocks/>
            </p:cNvSpPr>
            <p:nvPr/>
          </p:nvSpPr>
          <p:spPr bwMode="auto">
            <a:xfrm>
              <a:off x="1720850" y="6240463"/>
              <a:ext cx="358775" cy="539750"/>
            </a:xfrm>
            <a:custGeom>
              <a:avLst/>
              <a:gdLst>
                <a:gd name="T0" fmla="*/ 0 w 226"/>
                <a:gd name="T1" fmla="*/ 539750 h 340"/>
                <a:gd name="T2" fmla="*/ 0 w 226"/>
                <a:gd name="T3" fmla="*/ 180975 h 340"/>
                <a:gd name="T4" fmla="*/ 179388 w 226"/>
                <a:gd name="T5" fmla="*/ 180975 h 340"/>
                <a:gd name="T6" fmla="*/ 179388 w 226"/>
                <a:gd name="T7" fmla="*/ 0 h 340"/>
                <a:gd name="T8" fmla="*/ 358775 w 226"/>
                <a:gd name="T9" fmla="*/ 0 h 340"/>
                <a:gd name="T10" fmla="*/ 358775 w 226"/>
                <a:gd name="T11" fmla="*/ 539750 h 340"/>
                <a:gd name="T12" fmla="*/ 0 w 226"/>
                <a:gd name="T13" fmla="*/ 53975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340">
                  <a:moveTo>
                    <a:pt x="0" y="34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1" name="Freeform 183"/>
            <p:cNvSpPr>
              <a:spLocks/>
            </p:cNvSpPr>
            <p:nvPr/>
          </p:nvSpPr>
          <p:spPr bwMode="auto">
            <a:xfrm>
              <a:off x="2079625" y="6600825"/>
              <a:ext cx="360363" cy="539750"/>
            </a:xfrm>
            <a:custGeom>
              <a:avLst/>
              <a:gdLst>
                <a:gd name="T0" fmla="*/ 0 w 227"/>
                <a:gd name="T1" fmla="*/ 539750 h 340"/>
                <a:gd name="T2" fmla="*/ 0 w 227"/>
                <a:gd name="T3" fmla="*/ 0 h 340"/>
                <a:gd name="T4" fmla="*/ 360363 w 227"/>
                <a:gd name="T5" fmla="*/ 0 h 340"/>
                <a:gd name="T6" fmla="*/ 360363 w 227"/>
                <a:gd name="T7" fmla="*/ 360363 h 340"/>
                <a:gd name="T8" fmla="*/ 180975 w 227"/>
                <a:gd name="T9" fmla="*/ 360363 h 340"/>
                <a:gd name="T10" fmla="*/ 180975 w 227"/>
                <a:gd name="T11" fmla="*/ 539750 h 340"/>
                <a:gd name="T12" fmla="*/ 0 w 227"/>
                <a:gd name="T13" fmla="*/ 53975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2" name="Freeform 184"/>
            <p:cNvSpPr>
              <a:spLocks/>
            </p:cNvSpPr>
            <p:nvPr/>
          </p:nvSpPr>
          <p:spPr bwMode="auto">
            <a:xfrm>
              <a:off x="2079625" y="6421438"/>
              <a:ext cx="541338" cy="358775"/>
            </a:xfrm>
            <a:custGeom>
              <a:avLst/>
              <a:gdLst>
                <a:gd name="T0" fmla="*/ 0 w 341"/>
                <a:gd name="T1" fmla="*/ 0 h 226"/>
                <a:gd name="T2" fmla="*/ 0 w 341"/>
                <a:gd name="T3" fmla="*/ 179388 h 226"/>
                <a:gd name="T4" fmla="*/ 360363 w 341"/>
                <a:gd name="T5" fmla="*/ 179388 h 226"/>
                <a:gd name="T6" fmla="*/ 360363 w 341"/>
                <a:gd name="T7" fmla="*/ 358775 h 226"/>
                <a:gd name="T8" fmla="*/ 541338 w 341"/>
                <a:gd name="T9" fmla="*/ 358775 h 226"/>
                <a:gd name="T10" fmla="*/ 541338 w 341"/>
                <a:gd name="T11" fmla="*/ 0 h 226"/>
                <a:gd name="T12" fmla="*/ 0 w 341"/>
                <a:gd name="T13" fmla="*/ 0 h 2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1" h="226">
                  <a:moveTo>
                    <a:pt x="0" y="0"/>
                  </a:moveTo>
                  <a:lnTo>
                    <a:pt x="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341" y="226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3" name="Freeform 185"/>
            <p:cNvSpPr>
              <a:spLocks/>
            </p:cNvSpPr>
            <p:nvPr/>
          </p:nvSpPr>
          <p:spPr bwMode="auto">
            <a:xfrm>
              <a:off x="2260600" y="6061075"/>
              <a:ext cx="179388" cy="360363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360363 h 227"/>
                <a:gd name="T4" fmla="*/ 179388 w 113"/>
                <a:gd name="T5" fmla="*/ 360363 h 227"/>
                <a:gd name="T6" fmla="*/ 179388 w 113"/>
                <a:gd name="T7" fmla="*/ 0 h 227"/>
                <a:gd name="T8" fmla="*/ 0 w 113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4" name="Freeform 186"/>
            <p:cNvSpPr>
              <a:spLocks/>
            </p:cNvSpPr>
            <p:nvPr/>
          </p:nvSpPr>
          <p:spPr bwMode="auto">
            <a:xfrm>
              <a:off x="2620963" y="6421438"/>
              <a:ext cx="358775" cy="358775"/>
            </a:xfrm>
            <a:custGeom>
              <a:avLst/>
              <a:gdLst>
                <a:gd name="T0" fmla="*/ 0 w 226"/>
                <a:gd name="T1" fmla="*/ 0 h 226"/>
                <a:gd name="T2" fmla="*/ 358775 w 226"/>
                <a:gd name="T3" fmla="*/ 0 h 226"/>
                <a:gd name="T4" fmla="*/ 358775 w 226"/>
                <a:gd name="T5" fmla="*/ 179388 h 226"/>
                <a:gd name="T6" fmla="*/ 179388 w 226"/>
                <a:gd name="T7" fmla="*/ 179388 h 226"/>
                <a:gd name="T8" fmla="*/ 179388 w 226"/>
                <a:gd name="T9" fmla="*/ 358775 h 226"/>
                <a:gd name="T10" fmla="*/ 0 w 226"/>
                <a:gd name="T11" fmla="*/ 358775 h 226"/>
                <a:gd name="T12" fmla="*/ 0 w 226"/>
                <a:gd name="T13" fmla="*/ 179388 h 226"/>
                <a:gd name="T14" fmla="*/ 0 w 226"/>
                <a:gd name="T15" fmla="*/ 0 h 2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6" h="226">
                  <a:moveTo>
                    <a:pt x="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5" name="Freeform 187"/>
            <p:cNvSpPr>
              <a:spLocks/>
            </p:cNvSpPr>
            <p:nvPr/>
          </p:nvSpPr>
          <p:spPr bwMode="auto">
            <a:xfrm>
              <a:off x="2800350" y="6600825"/>
              <a:ext cx="360363" cy="360363"/>
            </a:xfrm>
            <a:custGeom>
              <a:avLst/>
              <a:gdLst>
                <a:gd name="T0" fmla="*/ 360363 w 227"/>
                <a:gd name="T1" fmla="*/ 0 h 227"/>
                <a:gd name="T2" fmla="*/ 0 w 227"/>
                <a:gd name="T3" fmla="*/ 0 h 227"/>
                <a:gd name="T4" fmla="*/ 0 w 227"/>
                <a:gd name="T5" fmla="*/ 360363 h 227"/>
                <a:gd name="T6" fmla="*/ 179388 w 227"/>
                <a:gd name="T7" fmla="*/ 360363 h 227"/>
                <a:gd name="T8" fmla="*/ 179388 w 227"/>
                <a:gd name="T9" fmla="*/ 179388 h 227"/>
                <a:gd name="T10" fmla="*/ 360363 w 227"/>
                <a:gd name="T11" fmla="*/ 179388 h 227"/>
                <a:gd name="T12" fmla="*/ 360363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6" name="Rectangle 188"/>
            <p:cNvSpPr>
              <a:spLocks noChangeArrowheads="1"/>
            </p:cNvSpPr>
            <p:nvPr/>
          </p:nvSpPr>
          <p:spPr bwMode="auto">
            <a:xfrm>
              <a:off x="2979738" y="6421438"/>
              <a:ext cx="360362" cy="17938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7" name="Freeform 189"/>
            <p:cNvSpPr>
              <a:spLocks/>
            </p:cNvSpPr>
            <p:nvPr/>
          </p:nvSpPr>
          <p:spPr bwMode="auto">
            <a:xfrm>
              <a:off x="3160713" y="6061075"/>
              <a:ext cx="360362" cy="360363"/>
            </a:xfrm>
            <a:custGeom>
              <a:avLst/>
              <a:gdLst>
                <a:gd name="T0" fmla="*/ 179387 w 227"/>
                <a:gd name="T1" fmla="*/ 0 h 227"/>
                <a:gd name="T2" fmla="*/ 179387 w 227"/>
                <a:gd name="T3" fmla="*/ 179388 h 227"/>
                <a:gd name="T4" fmla="*/ 0 w 227"/>
                <a:gd name="T5" fmla="*/ 179388 h 227"/>
                <a:gd name="T6" fmla="*/ 0 w 227"/>
                <a:gd name="T7" fmla="*/ 360363 h 227"/>
                <a:gd name="T8" fmla="*/ 360362 w 227"/>
                <a:gd name="T9" fmla="*/ 360363 h 227"/>
                <a:gd name="T10" fmla="*/ 360362 w 227"/>
                <a:gd name="T11" fmla="*/ 0 h 227"/>
                <a:gd name="T12" fmla="*/ 179387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8" name="Freeform 190"/>
            <p:cNvSpPr>
              <a:spLocks/>
            </p:cNvSpPr>
            <p:nvPr/>
          </p:nvSpPr>
          <p:spPr bwMode="auto">
            <a:xfrm>
              <a:off x="2439988" y="6061075"/>
              <a:ext cx="360362" cy="360363"/>
            </a:xfrm>
            <a:custGeom>
              <a:avLst/>
              <a:gdLst>
                <a:gd name="T0" fmla="*/ 0 w 227"/>
                <a:gd name="T1" fmla="*/ 0 h 227"/>
                <a:gd name="T2" fmla="*/ 360362 w 227"/>
                <a:gd name="T3" fmla="*/ 0 h 227"/>
                <a:gd name="T4" fmla="*/ 360362 w 227"/>
                <a:gd name="T5" fmla="*/ 179388 h 227"/>
                <a:gd name="T6" fmla="*/ 180975 w 227"/>
                <a:gd name="T7" fmla="*/ 179388 h 227"/>
                <a:gd name="T8" fmla="*/ 180975 w 227"/>
                <a:gd name="T9" fmla="*/ 360363 h 227"/>
                <a:gd name="T10" fmla="*/ 0 w 227"/>
                <a:gd name="T11" fmla="*/ 360363 h 227"/>
                <a:gd name="T12" fmla="*/ 0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9" name="Rectangle 191"/>
            <p:cNvSpPr>
              <a:spLocks noChangeArrowheads="1"/>
            </p:cNvSpPr>
            <p:nvPr/>
          </p:nvSpPr>
          <p:spPr bwMode="auto">
            <a:xfrm>
              <a:off x="2620963" y="6240463"/>
              <a:ext cx="3587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0" name="Rectangle 192"/>
            <p:cNvSpPr>
              <a:spLocks noChangeArrowheads="1"/>
            </p:cNvSpPr>
            <p:nvPr/>
          </p:nvSpPr>
          <p:spPr bwMode="auto">
            <a:xfrm>
              <a:off x="2979738" y="6240463"/>
              <a:ext cx="1809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1" name="Freeform 193"/>
            <p:cNvSpPr>
              <a:spLocks/>
            </p:cNvSpPr>
            <p:nvPr/>
          </p:nvSpPr>
          <p:spPr bwMode="auto">
            <a:xfrm>
              <a:off x="2260600" y="4979988"/>
              <a:ext cx="539750" cy="360362"/>
            </a:xfrm>
            <a:custGeom>
              <a:avLst/>
              <a:gdLst>
                <a:gd name="T0" fmla="*/ 0 w 340"/>
                <a:gd name="T1" fmla="*/ 360362 h 227"/>
                <a:gd name="T2" fmla="*/ 539750 w 340"/>
                <a:gd name="T3" fmla="*/ 360362 h 227"/>
                <a:gd name="T4" fmla="*/ 539750 w 340"/>
                <a:gd name="T5" fmla="*/ 180975 h 227"/>
                <a:gd name="T6" fmla="*/ 360363 w 340"/>
                <a:gd name="T7" fmla="*/ 180975 h 227"/>
                <a:gd name="T8" fmla="*/ 360363 w 340"/>
                <a:gd name="T9" fmla="*/ 0 h 227"/>
                <a:gd name="T10" fmla="*/ 179388 w 340"/>
                <a:gd name="T11" fmla="*/ 0 h 227"/>
                <a:gd name="T12" fmla="*/ 179388 w 340"/>
                <a:gd name="T13" fmla="*/ 180975 h 227"/>
                <a:gd name="T14" fmla="*/ 0 w 340"/>
                <a:gd name="T15" fmla="*/ 180975 h 227"/>
                <a:gd name="T16" fmla="*/ 0 w 340"/>
                <a:gd name="T17" fmla="*/ 360362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227">
                  <a:moveTo>
                    <a:pt x="0" y="227"/>
                  </a:move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2" name="Freeform 194"/>
            <p:cNvSpPr>
              <a:spLocks/>
            </p:cNvSpPr>
            <p:nvPr/>
          </p:nvSpPr>
          <p:spPr bwMode="auto">
            <a:xfrm>
              <a:off x="2260600" y="5340350"/>
              <a:ext cx="360363" cy="180975"/>
            </a:xfrm>
            <a:custGeom>
              <a:avLst/>
              <a:gdLst>
                <a:gd name="T0" fmla="*/ 360363 w 227"/>
                <a:gd name="T1" fmla="*/ 0 h 114"/>
                <a:gd name="T2" fmla="*/ 0 w 227"/>
                <a:gd name="T3" fmla="*/ 0 h 114"/>
                <a:gd name="T4" fmla="*/ 0 w 227"/>
                <a:gd name="T5" fmla="*/ 180975 h 114"/>
                <a:gd name="T6" fmla="*/ 360363 w 227"/>
                <a:gd name="T7" fmla="*/ 180975 h 114"/>
                <a:gd name="T8" fmla="*/ 360363 w 227"/>
                <a:gd name="T9" fmla="*/ 0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114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3" name="Rectangle 195"/>
            <p:cNvSpPr>
              <a:spLocks noChangeArrowheads="1"/>
            </p:cNvSpPr>
            <p:nvPr/>
          </p:nvSpPr>
          <p:spPr bwMode="auto">
            <a:xfrm>
              <a:off x="2439988" y="5880100"/>
              <a:ext cx="1809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4" name="Rectangle 196"/>
            <p:cNvSpPr>
              <a:spLocks noChangeArrowheads="1"/>
            </p:cNvSpPr>
            <p:nvPr/>
          </p:nvSpPr>
          <p:spPr bwMode="auto">
            <a:xfrm>
              <a:off x="2439988" y="5521325"/>
              <a:ext cx="1809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5" name="Rectangle 197"/>
            <p:cNvSpPr>
              <a:spLocks noChangeArrowheads="1"/>
            </p:cNvSpPr>
            <p:nvPr/>
          </p:nvSpPr>
          <p:spPr bwMode="auto">
            <a:xfrm>
              <a:off x="2620963" y="5340350"/>
              <a:ext cx="180975" cy="36036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6" name="Rectangle 198"/>
            <p:cNvSpPr>
              <a:spLocks noChangeArrowheads="1"/>
            </p:cNvSpPr>
            <p:nvPr/>
          </p:nvSpPr>
          <p:spPr bwMode="auto">
            <a:xfrm>
              <a:off x="2800350" y="5340350"/>
              <a:ext cx="360363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7" name="Rectangle 201"/>
            <p:cNvSpPr>
              <a:spLocks noChangeArrowheads="1"/>
            </p:cNvSpPr>
            <p:nvPr/>
          </p:nvSpPr>
          <p:spPr bwMode="auto">
            <a:xfrm>
              <a:off x="2979738" y="5521325"/>
              <a:ext cx="360362" cy="3587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8" name="Rectangle 202"/>
            <p:cNvSpPr>
              <a:spLocks noChangeArrowheads="1"/>
            </p:cNvSpPr>
            <p:nvPr/>
          </p:nvSpPr>
          <p:spPr bwMode="auto">
            <a:xfrm>
              <a:off x="2800350" y="5521325"/>
              <a:ext cx="1809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9" name="Freeform 204"/>
            <p:cNvSpPr>
              <a:spLocks/>
            </p:cNvSpPr>
            <p:nvPr/>
          </p:nvSpPr>
          <p:spPr bwMode="auto">
            <a:xfrm>
              <a:off x="2620963" y="5700713"/>
              <a:ext cx="358775" cy="360362"/>
            </a:xfrm>
            <a:custGeom>
              <a:avLst/>
              <a:gdLst>
                <a:gd name="T0" fmla="*/ 358775 w 226"/>
                <a:gd name="T1" fmla="*/ 0 h 227"/>
                <a:gd name="T2" fmla="*/ 0 w 226"/>
                <a:gd name="T3" fmla="*/ 0 h 227"/>
                <a:gd name="T4" fmla="*/ 0 w 226"/>
                <a:gd name="T5" fmla="*/ 360362 h 227"/>
                <a:gd name="T6" fmla="*/ 179388 w 226"/>
                <a:gd name="T7" fmla="*/ 360362 h 227"/>
                <a:gd name="T8" fmla="*/ 179388 w 226"/>
                <a:gd name="T9" fmla="*/ 179387 h 227"/>
                <a:gd name="T10" fmla="*/ 358775 w 226"/>
                <a:gd name="T11" fmla="*/ 179387 h 227"/>
                <a:gd name="T12" fmla="*/ 358775 w 226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227">
                  <a:moveTo>
                    <a:pt x="226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0" name="Freeform 205"/>
            <p:cNvSpPr>
              <a:spLocks/>
            </p:cNvSpPr>
            <p:nvPr/>
          </p:nvSpPr>
          <p:spPr bwMode="auto">
            <a:xfrm>
              <a:off x="2800350" y="5880100"/>
              <a:ext cx="358775" cy="360363"/>
            </a:xfrm>
            <a:custGeom>
              <a:avLst/>
              <a:gdLst>
                <a:gd name="T0" fmla="*/ 358775 w 226"/>
                <a:gd name="T1" fmla="*/ 0 h 227"/>
                <a:gd name="T2" fmla="*/ 0 w 226"/>
                <a:gd name="T3" fmla="*/ 0 h 227"/>
                <a:gd name="T4" fmla="*/ 0 w 226"/>
                <a:gd name="T5" fmla="*/ 360363 h 227"/>
                <a:gd name="T6" fmla="*/ 179388 w 226"/>
                <a:gd name="T7" fmla="*/ 360363 h 227"/>
                <a:gd name="T8" fmla="*/ 179388 w 226"/>
                <a:gd name="T9" fmla="*/ 179388 h 227"/>
                <a:gd name="T10" fmla="*/ 358775 w 226"/>
                <a:gd name="T11" fmla="*/ 179388 h 227"/>
                <a:gd name="T12" fmla="*/ 358775 w 226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227">
                  <a:moveTo>
                    <a:pt x="226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1" name="Freeform 206"/>
            <p:cNvSpPr>
              <a:spLocks/>
            </p:cNvSpPr>
            <p:nvPr/>
          </p:nvSpPr>
          <p:spPr bwMode="auto">
            <a:xfrm>
              <a:off x="2979738" y="5880100"/>
              <a:ext cx="360362" cy="360363"/>
            </a:xfrm>
            <a:custGeom>
              <a:avLst/>
              <a:gdLst>
                <a:gd name="T0" fmla="*/ 360362 w 227"/>
                <a:gd name="T1" fmla="*/ 0 h 227"/>
                <a:gd name="T2" fmla="*/ 360362 w 227"/>
                <a:gd name="T3" fmla="*/ 360363 h 227"/>
                <a:gd name="T4" fmla="*/ 0 w 227"/>
                <a:gd name="T5" fmla="*/ 360363 h 227"/>
                <a:gd name="T6" fmla="*/ 0 w 227"/>
                <a:gd name="T7" fmla="*/ 180975 h 227"/>
                <a:gd name="T8" fmla="*/ 180975 w 227"/>
                <a:gd name="T9" fmla="*/ 180975 h 227"/>
                <a:gd name="T10" fmla="*/ 180975 w 227"/>
                <a:gd name="T11" fmla="*/ 0 h 227"/>
                <a:gd name="T12" fmla="*/ 360362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2" name="Freeform 207"/>
            <p:cNvSpPr>
              <a:spLocks/>
            </p:cNvSpPr>
            <p:nvPr/>
          </p:nvSpPr>
          <p:spPr bwMode="auto">
            <a:xfrm>
              <a:off x="3700463" y="6061075"/>
              <a:ext cx="900112" cy="539750"/>
            </a:xfrm>
            <a:custGeom>
              <a:avLst/>
              <a:gdLst>
                <a:gd name="T0" fmla="*/ 900112 w 567"/>
                <a:gd name="T1" fmla="*/ 360363 h 340"/>
                <a:gd name="T2" fmla="*/ 900112 w 567"/>
                <a:gd name="T3" fmla="*/ 0 h 340"/>
                <a:gd name="T4" fmla="*/ 720725 w 567"/>
                <a:gd name="T5" fmla="*/ 0 h 340"/>
                <a:gd name="T6" fmla="*/ 720725 w 567"/>
                <a:gd name="T7" fmla="*/ 179388 h 340"/>
                <a:gd name="T8" fmla="*/ 0 w 567"/>
                <a:gd name="T9" fmla="*/ 179388 h 340"/>
                <a:gd name="T10" fmla="*/ 0 w 567"/>
                <a:gd name="T11" fmla="*/ 539750 h 340"/>
                <a:gd name="T12" fmla="*/ 179387 w 567"/>
                <a:gd name="T13" fmla="*/ 539750 h 340"/>
                <a:gd name="T14" fmla="*/ 179387 w 567"/>
                <a:gd name="T15" fmla="*/ 360363 h 340"/>
                <a:gd name="T16" fmla="*/ 900112 w 567"/>
                <a:gd name="T17" fmla="*/ 360363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67" h="340">
                  <a:moveTo>
                    <a:pt x="567" y="227"/>
                  </a:move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56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3" name="Freeform 208"/>
            <p:cNvSpPr>
              <a:spLocks/>
            </p:cNvSpPr>
            <p:nvPr/>
          </p:nvSpPr>
          <p:spPr bwMode="auto">
            <a:xfrm>
              <a:off x="3700463" y="5880100"/>
              <a:ext cx="720725" cy="360363"/>
            </a:xfrm>
            <a:custGeom>
              <a:avLst/>
              <a:gdLst>
                <a:gd name="T0" fmla="*/ 0 w 454"/>
                <a:gd name="T1" fmla="*/ 360363 h 227"/>
                <a:gd name="T2" fmla="*/ 0 w 454"/>
                <a:gd name="T3" fmla="*/ 180975 h 227"/>
                <a:gd name="T4" fmla="*/ 539750 w 454"/>
                <a:gd name="T5" fmla="*/ 180975 h 227"/>
                <a:gd name="T6" fmla="*/ 539750 w 454"/>
                <a:gd name="T7" fmla="*/ 0 h 227"/>
                <a:gd name="T8" fmla="*/ 720725 w 454"/>
                <a:gd name="T9" fmla="*/ 0 h 227"/>
                <a:gd name="T10" fmla="*/ 720725 w 454"/>
                <a:gd name="T11" fmla="*/ 360363 h 227"/>
                <a:gd name="T12" fmla="*/ 0 w 454"/>
                <a:gd name="T13" fmla="*/ 360363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27">
                  <a:moveTo>
                    <a:pt x="0" y="227"/>
                  </a:move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4" name="Rectangle 209"/>
            <p:cNvSpPr>
              <a:spLocks noChangeArrowheads="1"/>
            </p:cNvSpPr>
            <p:nvPr/>
          </p:nvSpPr>
          <p:spPr bwMode="auto">
            <a:xfrm>
              <a:off x="4060825" y="5880100"/>
              <a:ext cx="179388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5" name="Rectangle 210"/>
            <p:cNvSpPr>
              <a:spLocks noChangeArrowheads="1"/>
            </p:cNvSpPr>
            <p:nvPr/>
          </p:nvSpPr>
          <p:spPr bwMode="auto">
            <a:xfrm>
              <a:off x="4240213" y="5700713"/>
              <a:ext cx="179387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6" name="Rectangle 211"/>
            <p:cNvSpPr>
              <a:spLocks noChangeArrowheads="1"/>
            </p:cNvSpPr>
            <p:nvPr/>
          </p:nvSpPr>
          <p:spPr bwMode="auto">
            <a:xfrm>
              <a:off x="4421188" y="5700713"/>
              <a:ext cx="179387" cy="360362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7" name="Rectangle 212"/>
            <p:cNvSpPr>
              <a:spLocks noChangeArrowheads="1"/>
            </p:cNvSpPr>
            <p:nvPr/>
          </p:nvSpPr>
          <p:spPr bwMode="auto">
            <a:xfrm>
              <a:off x="4600575" y="5880100"/>
              <a:ext cx="179388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8" name="Rectangle 213"/>
            <p:cNvSpPr>
              <a:spLocks noChangeArrowheads="1"/>
            </p:cNvSpPr>
            <p:nvPr/>
          </p:nvSpPr>
          <p:spPr bwMode="auto">
            <a:xfrm>
              <a:off x="4060825" y="5521325"/>
              <a:ext cx="360363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9" name="Rectangle 214"/>
            <p:cNvSpPr>
              <a:spLocks noChangeArrowheads="1"/>
            </p:cNvSpPr>
            <p:nvPr/>
          </p:nvSpPr>
          <p:spPr bwMode="auto">
            <a:xfrm>
              <a:off x="4240213" y="5160963"/>
              <a:ext cx="179387" cy="360362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0" name="Freeform 215"/>
            <p:cNvSpPr>
              <a:spLocks/>
            </p:cNvSpPr>
            <p:nvPr/>
          </p:nvSpPr>
          <p:spPr bwMode="auto">
            <a:xfrm>
              <a:off x="4421188" y="5160963"/>
              <a:ext cx="539750" cy="539750"/>
            </a:xfrm>
            <a:custGeom>
              <a:avLst/>
              <a:gdLst>
                <a:gd name="T0" fmla="*/ 539750 w 340"/>
                <a:gd name="T1" fmla="*/ 539750 h 340"/>
                <a:gd name="T2" fmla="*/ 0 w 340"/>
                <a:gd name="T3" fmla="*/ 539750 h 340"/>
                <a:gd name="T4" fmla="*/ 0 w 340"/>
                <a:gd name="T5" fmla="*/ 0 h 340"/>
                <a:gd name="T6" fmla="*/ 179388 w 340"/>
                <a:gd name="T7" fmla="*/ 0 h 340"/>
                <a:gd name="T8" fmla="*/ 179388 w 340"/>
                <a:gd name="T9" fmla="*/ 179388 h 340"/>
                <a:gd name="T10" fmla="*/ 358775 w 340"/>
                <a:gd name="T11" fmla="*/ 179388 h 340"/>
                <a:gd name="T12" fmla="*/ 358775 w 340"/>
                <a:gd name="T13" fmla="*/ 360363 h 340"/>
                <a:gd name="T14" fmla="*/ 539750 w 340"/>
                <a:gd name="T15" fmla="*/ 360363 h 340"/>
                <a:gd name="T16" fmla="*/ 539750 w 340"/>
                <a:gd name="T17" fmla="*/ 53975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340">
                  <a:moveTo>
                    <a:pt x="340" y="340"/>
                  </a:move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1" name="Freeform 217"/>
            <p:cNvSpPr>
              <a:spLocks/>
            </p:cNvSpPr>
            <p:nvPr/>
          </p:nvSpPr>
          <p:spPr bwMode="auto">
            <a:xfrm>
              <a:off x="4600575" y="5700713"/>
              <a:ext cx="360363" cy="360362"/>
            </a:xfrm>
            <a:custGeom>
              <a:avLst/>
              <a:gdLst>
                <a:gd name="T0" fmla="*/ 0 w 227"/>
                <a:gd name="T1" fmla="*/ 0 h 227"/>
                <a:gd name="T2" fmla="*/ 360363 w 227"/>
                <a:gd name="T3" fmla="*/ 0 h 227"/>
                <a:gd name="T4" fmla="*/ 360363 w 227"/>
                <a:gd name="T5" fmla="*/ 360362 h 227"/>
                <a:gd name="T6" fmla="*/ 179388 w 227"/>
                <a:gd name="T7" fmla="*/ 360362 h 227"/>
                <a:gd name="T8" fmla="*/ 179388 w 227"/>
                <a:gd name="T9" fmla="*/ 179387 h 227"/>
                <a:gd name="T10" fmla="*/ 0 w 227"/>
                <a:gd name="T11" fmla="*/ 179387 h 227"/>
                <a:gd name="T12" fmla="*/ 0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2" name="Freeform 218"/>
            <p:cNvSpPr>
              <a:spLocks/>
            </p:cNvSpPr>
            <p:nvPr/>
          </p:nvSpPr>
          <p:spPr bwMode="auto">
            <a:xfrm>
              <a:off x="4960938" y="5340350"/>
              <a:ext cx="539750" cy="900113"/>
            </a:xfrm>
            <a:custGeom>
              <a:avLst/>
              <a:gdLst>
                <a:gd name="T0" fmla="*/ 0 w 340"/>
                <a:gd name="T1" fmla="*/ 180975 h 567"/>
                <a:gd name="T2" fmla="*/ 0 w 340"/>
                <a:gd name="T3" fmla="*/ 900113 h 567"/>
                <a:gd name="T4" fmla="*/ 179388 w 340"/>
                <a:gd name="T5" fmla="*/ 900113 h 567"/>
                <a:gd name="T6" fmla="*/ 179388 w 340"/>
                <a:gd name="T7" fmla="*/ 539750 h 567"/>
                <a:gd name="T8" fmla="*/ 539750 w 340"/>
                <a:gd name="T9" fmla="*/ 539750 h 567"/>
                <a:gd name="T10" fmla="*/ 539750 w 340"/>
                <a:gd name="T11" fmla="*/ 360363 h 567"/>
                <a:gd name="T12" fmla="*/ 360363 w 340"/>
                <a:gd name="T13" fmla="*/ 360363 h 567"/>
                <a:gd name="T14" fmla="*/ 360363 w 340"/>
                <a:gd name="T15" fmla="*/ 180975 h 567"/>
                <a:gd name="T16" fmla="*/ 539750 w 340"/>
                <a:gd name="T17" fmla="*/ 180975 h 567"/>
                <a:gd name="T18" fmla="*/ 539750 w 340"/>
                <a:gd name="T19" fmla="*/ 0 h 567"/>
                <a:gd name="T20" fmla="*/ 179388 w 340"/>
                <a:gd name="T21" fmla="*/ 0 h 567"/>
                <a:gd name="T22" fmla="*/ 179388 w 340"/>
                <a:gd name="T23" fmla="*/ 180975 h 567"/>
                <a:gd name="T24" fmla="*/ 0 w 340"/>
                <a:gd name="T25" fmla="*/ 180975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567">
                  <a:moveTo>
                    <a:pt x="0" y="114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3" name="Freeform 219"/>
            <p:cNvSpPr>
              <a:spLocks/>
            </p:cNvSpPr>
            <p:nvPr/>
          </p:nvSpPr>
          <p:spPr bwMode="auto">
            <a:xfrm>
              <a:off x="4600575" y="6061075"/>
              <a:ext cx="360363" cy="360363"/>
            </a:xfrm>
            <a:custGeom>
              <a:avLst/>
              <a:gdLst>
                <a:gd name="T0" fmla="*/ 360363 w 227"/>
                <a:gd name="T1" fmla="*/ 0 h 227"/>
                <a:gd name="T2" fmla="*/ 360363 w 227"/>
                <a:gd name="T3" fmla="*/ 179388 h 227"/>
                <a:gd name="T4" fmla="*/ 179388 w 227"/>
                <a:gd name="T5" fmla="*/ 179388 h 227"/>
                <a:gd name="T6" fmla="*/ 179388 w 227"/>
                <a:gd name="T7" fmla="*/ 360363 h 227"/>
                <a:gd name="T8" fmla="*/ 0 w 227"/>
                <a:gd name="T9" fmla="*/ 360363 h 227"/>
                <a:gd name="T10" fmla="*/ 0 w 227"/>
                <a:gd name="T11" fmla="*/ 0 h 227"/>
                <a:gd name="T12" fmla="*/ 360363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227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4" name="Freeform 220"/>
            <p:cNvSpPr>
              <a:spLocks/>
            </p:cNvSpPr>
            <p:nvPr/>
          </p:nvSpPr>
          <p:spPr bwMode="auto">
            <a:xfrm>
              <a:off x="4600575" y="6240463"/>
              <a:ext cx="539750" cy="539750"/>
            </a:xfrm>
            <a:custGeom>
              <a:avLst/>
              <a:gdLst>
                <a:gd name="T0" fmla="*/ 539750 w 340"/>
                <a:gd name="T1" fmla="*/ 0 h 340"/>
                <a:gd name="T2" fmla="*/ 539750 w 340"/>
                <a:gd name="T3" fmla="*/ 180975 h 340"/>
                <a:gd name="T4" fmla="*/ 360363 w 340"/>
                <a:gd name="T5" fmla="*/ 180975 h 340"/>
                <a:gd name="T6" fmla="*/ 360363 w 340"/>
                <a:gd name="T7" fmla="*/ 539750 h 340"/>
                <a:gd name="T8" fmla="*/ 179388 w 340"/>
                <a:gd name="T9" fmla="*/ 539750 h 340"/>
                <a:gd name="T10" fmla="*/ 0 w 340"/>
                <a:gd name="T11" fmla="*/ 539750 h 340"/>
                <a:gd name="T12" fmla="*/ 0 w 340"/>
                <a:gd name="T13" fmla="*/ 180975 h 340"/>
                <a:gd name="T14" fmla="*/ 179388 w 340"/>
                <a:gd name="T15" fmla="*/ 180975 h 340"/>
                <a:gd name="T16" fmla="*/ 179388 w 340"/>
                <a:gd name="T17" fmla="*/ 0 h 340"/>
                <a:gd name="T18" fmla="*/ 539750 w 340"/>
                <a:gd name="T19" fmla="*/ 0 h 3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340" y="114"/>
                  </a:lnTo>
                  <a:lnTo>
                    <a:pt x="227" y="114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5" name="Freeform 221"/>
            <p:cNvSpPr>
              <a:spLocks/>
            </p:cNvSpPr>
            <p:nvPr/>
          </p:nvSpPr>
          <p:spPr bwMode="auto">
            <a:xfrm>
              <a:off x="4779963" y="5880100"/>
              <a:ext cx="720725" cy="1081088"/>
            </a:xfrm>
            <a:custGeom>
              <a:avLst/>
              <a:gdLst>
                <a:gd name="T0" fmla="*/ 0 w 454"/>
                <a:gd name="T1" fmla="*/ 900113 h 681"/>
                <a:gd name="T2" fmla="*/ 0 w 454"/>
                <a:gd name="T3" fmla="*/ 1081088 h 681"/>
                <a:gd name="T4" fmla="*/ 360363 w 454"/>
                <a:gd name="T5" fmla="*/ 1081088 h 681"/>
                <a:gd name="T6" fmla="*/ 360363 w 454"/>
                <a:gd name="T7" fmla="*/ 720725 h 681"/>
                <a:gd name="T8" fmla="*/ 541338 w 454"/>
                <a:gd name="T9" fmla="*/ 720725 h 681"/>
                <a:gd name="T10" fmla="*/ 541338 w 454"/>
                <a:gd name="T11" fmla="*/ 541338 h 681"/>
                <a:gd name="T12" fmla="*/ 720725 w 454"/>
                <a:gd name="T13" fmla="*/ 541338 h 681"/>
                <a:gd name="T14" fmla="*/ 720725 w 454"/>
                <a:gd name="T15" fmla="*/ 0 h 681"/>
                <a:gd name="T16" fmla="*/ 360363 w 454"/>
                <a:gd name="T17" fmla="*/ 0 h 681"/>
                <a:gd name="T18" fmla="*/ 360363 w 454"/>
                <a:gd name="T19" fmla="*/ 541338 h 681"/>
                <a:gd name="T20" fmla="*/ 180975 w 454"/>
                <a:gd name="T21" fmla="*/ 541338 h 681"/>
                <a:gd name="T22" fmla="*/ 180975 w 454"/>
                <a:gd name="T23" fmla="*/ 900113 h 681"/>
                <a:gd name="T24" fmla="*/ 0 w 454"/>
                <a:gd name="T25" fmla="*/ 900113 h 6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" h="681">
                  <a:moveTo>
                    <a:pt x="0" y="567"/>
                  </a:moveTo>
                  <a:lnTo>
                    <a:pt x="0" y="681"/>
                  </a:lnTo>
                  <a:lnTo>
                    <a:pt x="227" y="681"/>
                  </a:lnTo>
                  <a:lnTo>
                    <a:pt x="227" y="454"/>
                  </a:lnTo>
                  <a:lnTo>
                    <a:pt x="341" y="454"/>
                  </a:lnTo>
                  <a:lnTo>
                    <a:pt x="341" y="341"/>
                  </a:lnTo>
                  <a:lnTo>
                    <a:pt x="454" y="341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341"/>
                  </a:lnTo>
                  <a:lnTo>
                    <a:pt x="114" y="341"/>
                  </a:lnTo>
                  <a:lnTo>
                    <a:pt x="114" y="567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6" name="Freeform 222"/>
            <p:cNvSpPr>
              <a:spLocks/>
            </p:cNvSpPr>
            <p:nvPr/>
          </p:nvSpPr>
          <p:spPr bwMode="auto">
            <a:xfrm>
              <a:off x="4960938" y="6780213"/>
              <a:ext cx="539750" cy="360362"/>
            </a:xfrm>
            <a:custGeom>
              <a:avLst/>
              <a:gdLst>
                <a:gd name="T0" fmla="*/ 0 w 340"/>
                <a:gd name="T1" fmla="*/ 180975 h 227"/>
                <a:gd name="T2" fmla="*/ 0 w 340"/>
                <a:gd name="T3" fmla="*/ 360362 h 227"/>
                <a:gd name="T4" fmla="*/ 539750 w 340"/>
                <a:gd name="T5" fmla="*/ 360362 h 227"/>
                <a:gd name="T6" fmla="*/ 539750 w 340"/>
                <a:gd name="T7" fmla="*/ 0 h 227"/>
                <a:gd name="T8" fmla="*/ 360363 w 340"/>
                <a:gd name="T9" fmla="*/ 0 h 227"/>
                <a:gd name="T10" fmla="*/ 179388 w 340"/>
                <a:gd name="T11" fmla="*/ 0 h 227"/>
                <a:gd name="T12" fmla="*/ 179388 w 340"/>
                <a:gd name="T13" fmla="*/ 180975 h 227"/>
                <a:gd name="T14" fmla="*/ 0 w 340"/>
                <a:gd name="T15" fmla="*/ 180975 h 2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40" h="227">
                  <a:moveTo>
                    <a:pt x="0" y="114"/>
                  </a:move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7" name="Freeform 223"/>
            <p:cNvSpPr>
              <a:spLocks/>
            </p:cNvSpPr>
            <p:nvPr/>
          </p:nvSpPr>
          <p:spPr bwMode="auto">
            <a:xfrm>
              <a:off x="5140325" y="6240463"/>
              <a:ext cx="900113" cy="539750"/>
            </a:xfrm>
            <a:custGeom>
              <a:avLst/>
              <a:gdLst>
                <a:gd name="T0" fmla="*/ 360363 w 567"/>
                <a:gd name="T1" fmla="*/ 0 h 340"/>
                <a:gd name="T2" fmla="*/ 539750 w 567"/>
                <a:gd name="T3" fmla="*/ 0 h 340"/>
                <a:gd name="T4" fmla="*/ 720725 w 567"/>
                <a:gd name="T5" fmla="*/ 0 h 340"/>
                <a:gd name="T6" fmla="*/ 720725 w 567"/>
                <a:gd name="T7" fmla="*/ 180975 h 340"/>
                <a:gd name="T8" fmla="*/ 900113 w 567"/>
                <a:gd name="T9" fmla="*/ 180975 h 340"/>
                <a:gd name="T10" fmla="*/ 900113 w 567"/>
                <a:gd name="T11" fmla="*/ 360363 h 340"/>
                <a:gd name="T12" fmla="*/ 539750 w 567"/>
                <a:gd name="T13" fmla="*/ 360363 h 340"/>
                <a:gd name="T14" fmla="*/ 539750 w 567"/>
                <a:gd name="T15" fmla="*/ 539750 h 340"/>
                <a:gd name="T16" fmla="*/ 0 w 567"/>
                <a:gd name="T17" fmla="*/ 539750 h 340"/>
                <a:gd name="T18" fmla="*/ 0 w 567"/>
                <a:gd name="T19" fmla="*/ 360363 h 340"/>
                <a:gd name="T20" fmla="*/ 180975 w 567"/>
                <a:gd name="T21" fmla="*/ 360363 h 340"/>
                <a:gd name="T22" fmla="*/ 180975 w 567"/>
                <a:gd name="T23" fmla="*/ 180975 h 340"/>
                <a:gd name="T24" fmla="*/ 360363 w 567"/>
                <a:gd name="T25" fmla="*/ 180975 h 340"/>
                <a:gd name="T26" fmla="*/ 360363 w 567"/>
                <a:gd name="T27" fmla="*/ 0 h 3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67" h="340">
                  <a:moveTo>
                    <a:pt x="227" y="0"/>
                  </a:move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8" name="Freeform 224"/>
            <p:cNvSpPr>
              <a:spLocks/>
            </p:cNvSpPr>
            <p:nvPr/>
          </p:nvSpPr>
          <p:spPr bwMode="auto">
            <a:xfrm>
              <a:off x="5321300" y="6600825"/>
              <a:ext cx="719138" cy="720725"/>
            </a:xfrm>
            <a:custGeom>
              <a:avLst/>
              <a:gdLst>
                <a:gd name="T0" fmla="*/ 0 w 453"/>
                <a:gd name="T1" fmla="*/ 539750 h 454"/>
                <a:gd name="T2" fmla="*/ 0 w 453"/>
                <a:gd name="T3" fmla="*/ 720725 h 454"/>
                <a:gd name="T4" fmla="*/ 358775 w 453"/>
                <a:gd name="T5" fmla="*/ 720725 h 454"/>
                <a:gd name="T6" fmla="*/ 358775 w 453"/>
                <a:gd name="T7" fmla="*/ 360363 h 454"/>
                <a:gd name="T8" fmla="*/ 539750 w 453"/>
                <a:gd name="T9" fmla="*/ 360363 h 454"/>
                <a:gd name="T10" fmla="*/ 539750 w 453"/>
                <a:gd name="T11" fmla="*/ 179388 h 454"/>
                <a:gd name="T12" fmla="*/ 719138 w 453"/>
                <a:gd name="T13" fmla="*/ 179388 h 454"/>
                <a:gd name="T14" fmla="*/ 719138 w 453"/>
                <a:gd name="T15" fmla="*/ 0 h 454"/>
                <a:gd name="T16" fmla="*/ 358775 w 453"/>
                <a:gd name="T17" fmla="*/ 0 h 454"/>
                <a:gd name="T18" fmla="*/ 358775 w 453"/>
                <a:gd name="T19" fmla="*/ 179388 h 454"/>
                <a:gd name="T20" fmla="*/ 179388 w 453"/>
                <a:gd name="T21" fmla="*/ 179388 h 454"/>
                <a:gd name="T22" fmla="*/ 179388 w 453"/>
                <a:gd name="T23" fmla="*/ 539750 h 454"/>
                <a:gd name="T24" fmla="*/ 0 w 453"/>
                <a:gd name="T25" fmla="*/ 539750 h 4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3" h="454">
                  <a:moveTo>
                    <a:pt x="0" y="340"/>
                  </a:moveTo>
                  <a:lnTo>
                    <a:pt x="0" y="454"/>
                  </a:lnTo>
                  <a:lnTo>
                    <a:pt x="226" y="454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9" name="Freeform 225"/>
            <p:cNvSpPr>
              <a:spLocks/>
            </p:cNvSpPr>
            <p:nvPr/>
          </p:nvSpPr>
          <p:spPr bwMode="auto">
            <a:xfrm>
              <a:off x="5500688" y="6600825"/>
              <a:ext cx="900112" cy="1079500"/>
            </a:xfrm>
            <a:custGeom>
              <a:avLst/>
              <a:gdLst>
                <a:gd name="T0" fmla="*/ 0 w 567"/>
                <a:gd name="T1" fmla="*/ 720725 h 680"/>
                <a:gd name="T2" fmla="*/ 0 w 567"/>
                <a:gd name="T3" fmla="*/ 900113 h 680"/>
                <a:gd name="T4" fmla="*/ 360362 w 567"/>
                <a:gd name="T5" fmla="*/ 900113 h 680"/>
                <a:gd name="T6" fmla="*/ 360362 w 567"/>
                <a:gd name="T7" fmla="*/ 1079500 h 680"/>
                <a:gd name="T8" fmla="*/ 539750 w 567"/>
                <a:gd name="T9" fmla="*/ 1079500 h 680"/>
                <a:gd name="T10" fmla="*/ 539750 w 567"/>
                <a:gd name="T11" fmla="*/ 900113 h 680"/>
                <a:gd name="T12" fmla="*/ 720725 w 567"/>
                <a:gd name="T13" fmla="*/ 900113 h 680"/>
                <a:gd name="T14" fmla="*/ 720725 w 567"/>
                <a:gd name="T15" fmla="*/ 539750 h 680"/>
                <a:gd name="T16" fmla="*/ 900112 w 567"/>
                <a:gd name="T17" fmla="*/ 539750 h 680"/>
                <a:gd name="T18" fmla="*/ 900112 w 567"/>
                <a:gd name="T19" fmla="*/ 179388 h 680"/>
                <a:gd name="T20" fmla="*/ 720725 w 567"/>
                <a:gd name="T21" fmla="*/ 179388 h 680"/>
                <a:gd name="T22" fmla="*/ 720725 w 567"/>
                <a:gd name="T23" fmla="*/ 0 h 680"/>
                <a:gd name="T24" fmla="*/ 539750 w 567"/>
                <a:gd name="T25" fmla="*/ 0 h 680"/>
                <a:gd name="T26" fmla="*/ 539750 w 567"/>
                <a:gd name="T27" fmla="*/ 179388 h 680"/>
                <a:gd name="T28" fmla="*/ 360362 w 567"/>
                <a:gd name="T29" fmla="*/ 179388 h 680"/>
                <a:gd name="T30" fmla="*/ 360362 w 567"/>
                <a:gd name="T31" fmla="*/ 360363 h 680"/>
                <a:gd name="T32" fmla="*/ 179387 w 567"/>
                <a:gd name="T33" fmla="*/ 360363 h 680"/>
                <a:gd name="T34" fmla="*/ 179387 w 567"/>
                <a:gd name="T35" fmla="*/ 720725 h 680"/>
                <a:gd name="T36" fmla="*/ 0 w 567"/>
                <a:gd name="T37" fmla="*/ 720725 h 6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67" h="680">
                  <a:moveTo>
                    <a:pt x="0" y="454"/>
                  </a:moveTo>
                  <a:lnTo>
                    <a:pt x="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0" name="Freeform 226"/>
            <p:cNvSpPr>
              <a:spLocks/>
            </p:cNvSpPr>
            <p:nvPr/>
          </p:nvSpPr>
          <p:spPr bwMode="auto">
            <a:xfrm>
              <a:off x="4779963" y="5160963"/>
              <a:ext cx="360362" cy="360362"/>
            </a:xfrm>
            <a:custGeom>
              <a:avLst/>
              <a:gdLst>
                <a:gd name="T0" fmla="*/ 360362 w 227"/>
                <a:gd name="T1" fmla="*/ 360362 h 227"/>
                <a:gd name="T2" fmla="*/ 360362 w 227"/>
                <a:gd name="T3" fmla="*/ 0 h 227"/>
                <a:gd name="T4" fmla="*/ 0 w 227"/>
                <a:gd name="T5" fmla="*/ 0 h 227"/>
                <a:gd name="T6" fmla="*/ 0 w 227"/>
                <a:gd name="T7" fmla="*/ 360362 h 227"/>
                <a:gd name="T8" fmla="*/ 360362 w 227"/>
                <a:gd name="T9" fmla="*/ 360362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227">
                  <a:moveTo>
                    <a:pt x="227" y="227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1" name="Freeform 227"/>
            <p:cNvSpPr>
              <a:spLocks/>
            </p:cNvSpPr>
            <p:nvPr/>
          </p:nvSpPr>
          <p:spPr bwMode="auto">
            <a:xfrm>
              <a:off x="4600575" y="4979988"/>
              <a:ext cx="360363" cy="360362"/>
            </a:xfrm>
            <a:custGeom>
              <a:avLst/>
              <a:gdLst>
                <a:gd name="T0" fmla="*/ 0 w 227"/>
                <a:gd name="T1" fmla="*/ 360362 h 227"/>
                <a:gd name="T2" fmla="*/ 0 w 227"/>
                <a:gd name="T3" fmla="*/ 0 h 227"/>
                <a:gd name="T4" fmla="*/ 360363 w 227"/>
                <a:gd name="T5" fmla="*/ 0 h 227"/>
                <a:gd name="T6" fmla="*/ 360363 w 227"/>
                <a:gd name="T7" fmla="*/ 180975 h 227"/>
                <a:gd name="T8" fmla="*/ 179388 w 227"/>
                <a:gd name="T9" fmla="*/ 180975 h 227"/>
                <a:gd name="T10" fmla="*/ 179388 w 227"/>
                <a:gd name="T11" fmla="*/ 360362 h 227"/>
                <a:gd name="T12" fmla="*/ 0 w 227"/>
                <a:gd name="T13" fmla="*/ 360362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0" y="227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2" name="Freeform 228"/>
            <p:cNvSpPr>
              <a:spLocks/>
            </p:cNvSpPr>
            <p:nvPr/>
          </p:nvSpPr>
          <p:spPr bwMode="auto">
            <a:xfrm>
              <a:off x="5321300" y="4979988"/>
              <a:ext cx="900113" cy="900112"/>
            </a:xfrm>
            <a:custGeom>
              <a:avLst/>
              <a:gdLst>
                <a:gd name="T0" fmla="*/ 0 w 567"/>
                <a:gd name="T1" fmla="*/ 541337 h 567"/>
                <a:gd name="T2" fmla="*/ 179388 w 567"/>
                <a:gd name="T3" fmla="*/ 541337 h 567"/>
                <a:gd name="T4" fmla="*/ 179388 w 567"/>
                <a:gd name="T5" fmla="*/ 360362 h 567"/>
                <a:gd name="T6" fmla="*/ 358775 w 567"/>
                <a:gd name="T7" fmla="*/ 360362 h 567"/>
                <a:gd name="T8" fmla="*/ 358775 w 567"/>
                <a:gd name="T9" fmla="*/ 541337 h 567"/>
                <a:gd name="T10" fmla="*/ 539750 w 567"/>
                <a:gd name="T11" fmla="*/ 541337 h 567"/>
                <a:gd name="T12" fmla="*/ 539750 w 567"/>
                <a:gd name="T13" fmla="*/ 360362 h 567"/>
                <a:gd name="T14" fmla="*/ 719138 w 567"/>
                <a:gd name="T15" fmla="*/ 360362 h 567"/>
                <a:gd name="T16" fmla="*/ 719138 w 567"/>
                <a:gd name="T17" fmla="*/ 0 h 567"/>
                <a:gd name="T18" fmla="*/ 900113 w 567"/>
                <a:gd name="T19" fmla="*/ 0 h 567"/>
                <a:gd name="T20" fmla="*/ 900113 w 567"/>
                <a:gd name="T21" fmla="*/ 900112 h 567"/>
                <a:gd name="T22" fmla="*/ 719138 w 567"/>
                <a:gd name="T23" fmla="*/ 900112 h 567"/>
                <a:gd name="T24" fmla="*/ 719138 w 567"/>
                <a:gd name="T25" fmla="*/ 720725 h 567"/>
                <a:gd name="T26" fmla="*/ 0 w 567"/>
                <a:gd name="T27" fmla="*/ 720725 h 567"/>
                <a:gd name="T28" fmla="*/ 0 w 567"/>
                <a:gd name="T29" fmla="*/ 541337 h 5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7" h="567">
                  <a:moveTo>
                    <a:pt x="0" y="341"/>
                  </a:moveTo>
                  <a:lnTo>
                    <a:pt x="113" y="341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341"/>
                  </a:lnTo>
                  <a:lnTo>
                    <a:pt x="340" y="341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0" y="454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3" name="Freeform 229"/>
            <p:cNvSpPr>
              <a:spLocks/>
            </p:cNvSpPr>
            <p:nvPr/>
          </p:nvSpPr>
          <p:spPr bwMode="auto">
            <a:xfrm>
              <a:off x="5500688" y="5700713"/>
              <a:ext cx="539750" cy="360362"/>
            </a:xfrm>
            <a:custGeom>
              <a:avLst/>
              <a:gdLst>
                <a:gd name="T0" fmla="*/ 0 w 340"/>
                <a:gd name="T1" fmla="*/ 360362 h 227"/>
                <a:gd name="T2" fmla="*/ 360363 w 340"/>
                <a:gd name="T3" fmla="*/ 360362 h 227"/>
                <a:gd name="T4" fmla="*/ 360363 w 340"/>
                <a:gd name="T5" fmla="*/ 179387 h 227"/>
                <a:gd name="T6" fmla="*/ 539750 w 340"/>
                <a:gd name="T7" fmla="*/ 179387 h 227"/>
                <a:gd name="T8" fmla="*/ 539750 w 340"/>
                <a:gd name="T9" fmla="*/ 0 h 227"/>
                <a:gd name="T10" fmla="*/ 0 w 340"/>
                <a:gd name="T11" fmla="*/ 0 h 227"/>
                <a:gd name="T12" fmla="*/ 0 w 340"/>
                <a:gd name="T13" fmla="*/ 360362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227">
                  <a:moveTo>
                    <a:pt x="0" y="227"/>
                  </a:move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4" name="Freeform 230"/>
            <p:cNvSpPr>
              <a:spLocks/>
            </p:cNvSpPr>
            <p:nvPr/>
          </p:nvSpPr>
          <p:spPr bwMode="auto">
            <a:xfrm>
              <a:off x="5500688" y="5880100"/>
              <a:ext cx="720725" cy="541338"/>
            </a:xfrm>
            <a:custGeom>
              <a:avLst/>
              <a:gdLst>
                <a:gd name="T0" fmla="*/ 720725 w 454"/>
                <a:gd name="T1" fmla="*/ 0 h 341"/>
                <a:gd name="T2" fmla="*/ 720725 w 454"/>
                <a:gd name="T3" fmla="*/ 360363 h 341"/>
                <a:gd name="T4" fmla="*/ 539750 w 454"/>
                <a:gd name="T5" fmla="*/ 360363 h 341"/>
                <a:gd name="T6" fmla="*/ 539750 w 454"/>
                <a:gd name="T7" fmla="*/ 541338 h 341"/>
                <a:gd name="T8" fmla="*/ 360363 w 454"/>
                <a:gd name="T9" fmla="*/ 541338 h 341"/>
                <a:gd name="T10" fmla="*/ 360363 w 454"/>
                <a:gd name="T11" fmla="*/ 360363 h 341"/>
                <a:gd name="T12" fmla="*/ 0 w 454"/>
                <a:gd name="T13" fmla="*/ 360363 h 341"/>
                <a:gd name="T14" fmla="*/ 0 w 454"/>
                <a:gd name="T15" fmla="*/ 180975 h 341"/>
                <a:gd name="T16" fmla="*/ 360363 w 454"/>
                <a:gd name="T17" fmla="*/ 180975 h 341"/>
                <a:gd name="T18" fmla="*/ 360363 w 454"/>
                <a:gd name="T19" fmla="*/ 0 h 341"/>
                <a:gd name="T20" fmla="*/ 539750 w 454"/>
                <a:gd name="T21" fmla="*/ 0 h 341"/>
                <a:gd name="T22" fmla="*/ 720725 w 454"/>
                <a:gd name="T23" fmla="*/ 0 h 3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54" h="341">
                  <a:moveTo>
                    <a:pt x="454" y="0"/>
                  </a:moveTo>
                  <a:lnTo>
                    <a:pt x="454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5" name="Freeform 231"/>
            <p:cNvSpPr>
              <a:spLocks/>
            </p:cNvSpPr>
            <p:nvPr/>
          </p:nvSpPr>
          <p:spPr bwMode="auto">
            <a:xfrm>
              <a:off x="6040438" y="7140575"/>
              <a:ext cx="720725" cy="539750"/>
            </a:xfrm>
            <a:custGeom>
              <a:avLst/>
              <a:gdLst>
                <a:gd name="T0" fmla="*/ 180975 w 454"/>
                <a:gd name="T1" fmla="*/ 0 h 340"/>
                <a:gd name="T2" fmla="*/ 539750 w 454"/>
                <a:gd name="T3" fmla="*/ 0 h 340"/>
                <a:gd name="T4" fmla="*/ 539750 w 454"/>
                <a:gd name="T5" fmla="*/ 180975 h 340"/>
                <a:gd name="T6" fmla="*/ 720725 w 454"/>
                <a:gd name="T7" fmla="*/ 180975 h 340"/>
                <a:gd name="T8" fmla="*/ 720725 w 454"/>
                <a:gd name="T9" fmla="*/ 360363 h 340"/>
                <a:gd name="T10" fmla="*/ 539750 w 454"/>
                <a:gd name="T11" fmla="*/ 360363 h 340"/>
                <a:gd name="T12" fmla="*/ 539750 w 454"/>
                <a:gd name="T13" fmla="*/ 539750 h 340"/>
                <a:gd name="T14" fmla="*/ 0 w 454"/>
                <a:gd name="T15" fmla="*/ 539750 h 340"/>
                <a:gd name="T16" fmla="*/ 0 w 454"/>
                <a:gd name="T17" fmla="*/ 360363 h 340"/>
                <a:gd name="T18" fmla="*/ 180975 w 454"/>
                <a:gd name="T19" fmla="*/ 360363 h 340"/>
                <a:gd name="T20" fmla="*/ 180975 w 454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340">
                  <a:moveTo>
                    <a:pt x="11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6" name="Freeform 232"/>
            <p:cNvSpPr>
              <a:spLocks/>
            </p:cNvSpPr>
            <p:nvPr/>
          </p:nvSpPr>
          <p:spPr bwMode="auto">
            <a:xfrm>
              <a:off x="6400800" y="7500938"/>
              <a:ext cx="539750" cy="539750"/>
            </a:xfrm>
            <a:custGeom>
              <a:avLst/>
              <a:gdLst>
                <a:gd name="T0" fmla="*/ 179388 w 340"/>
                <a:gd name="T1" fmla="*/ 0 h 340"/>
                <a:gd name="T2" fmla="*/ 360363 w 340"/>
                <a:gd name="T3" fmla="*/ 0 h 340"/>
                <a:gd name="T4" fmla="*/ 360363 w 340"/>
                <a:gd name="T5" fmla="*/ 179388 h 340"/>
                <a:gd name="T6" fmla="*/ 539750 w 340"/>
                <a:gd name="T7" fmla="*/ 179388 h 340"/>
                <a:gd name="T8" fmla="*/ 539750 w 340"/>
                <a:gd name="T9" fmla="*/ 360363 h 340"/>
                <a:gd name="T10" fmla="*/ 360363 w 340"/>
                <a:gd name="T11" fmla="*/ 360363 h 340"/>
                <a:gd name="T12" fmla="*/ 360363 w 340"/>
                <a:gd name="T13" fmla="*/ 539750 h 340"/>
                <a:gd name="T14" fmla="*/ 179388 w 340"/>
                <a:gd name="T15" fmla="*/ 539750 h 340"/>
                <a:gd name="T16" fmla="*/ 179388 w 340"/>
                <a:gd name="T17" fmla="*/ 360363 h 340"/>
                <a:gd name="T18" fmla="*/ 0 w 340"/>
                <a:gd name="T19" fmla="*/ 360363 h 340"/>
                <a:gd name="T20" fmla="*/ 0 w 340"/>
                <a:gd name="T21" fmla="*/ 179388 h 340"/>
                <a:gd name="T22" fmla="*/ 179388 w 340"/>
                <a:gd name="T23" fmla="*/ 179388 h 340"/>
                <a:gd name="T24" fmla="*/ 179388 w 340"/>
                <a:gd name="T25" fmla="*/ 0 h 3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7" name="Freeform 233"/>
            <p:cNvSpPr>
              <a:spLocks/>
            </p:cNvSpPr>
            <p:nvPr/>
          </p:nvSpPr>
          <p:spPr bwMode="auto">
            <a:xfrm>
              <a:off x="6761163" y="7680325"/>
              <a:ext cx="360362" cy="541338"/>
            </a:xfrm>
            <a:custGeom>
              <a:avLst/>
              <a:gdLst>
                <a:gd name="T0" fmla="*/ 0 w 227"/>
                <a:gd name="T1" fmla="*/ 180975 h 341"/>
                <a:gd name="T2" fmla="*/ 0 w 227"/>
                <a:gd name="T3" fmla="*/ 541338 h 341"/>
                <a:gd name="T4" fmla="*/ 179387 w 227"/>
                <a:gd name="T5" fmla="*/ 541338 h 341"/>
                <a:gd name="T6" fmla="*/ 179387 w 227"/>
                <a:gd name="T7" fmla="*/ 360363 h 341"/>
                <a:gd name="T8" fmla="*/ 360362 w 227"/>
                <a:gd name="T9" fmla="*/ 360363 h 341"/>
                <a:gd name="T10" fmla="*/ 360362 w 227"/>
                <a:gd name="T11" fmla="*/ 0 h 341"/>
                <a:gd name="T12" fmla="*/ 179387 w 227"/>
                <a:gd name="T13" fmla="*/ 0 h 341"/>
                <a:gd name="T14" fmla="*/ 179387 w 227"/>
                <a:gd name="T15" fmla="*/ 180975 h 341"/>
                <a:gd name="T16" fmla="*/ 0 w 227"/>
                <a:gd name="T17" fmla="*/ 180975 h 3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341">
                  <a:moveTo>
                    <a:pt x="0" y="114"/>
                  </a:moveTo>
                  <a:lnTo>
                    <a:pt x="0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8" name="Freeform 234"/>
            <p:cNvSpPr>
              <a:spLocks/>
            </p:cNvSpPr>
            <p:nvPr/>
          </p:nvSpPr>
          <p:spPr bwMode="auto">
            <a:xfrm>
              <a:off x="6580188" y="7140575"/>
              <a:ext cx="541337" cy="539750"/>
            </a:xfrm>
            <a:custGeom>
              <a:avLst/>
              <a:gdLst>
                <a:gd name="T0" fmla="*/ 0 w 341"/>
                <a:gd name="T1" fmla="*/ 0 h 340"/>
                <a:gd name="T2" fmla="*/ 541337 w 341"/>
                <a:gd name="T3" fmla="*/ 0 h 340"/>
                <a:gd name="T4" fmla="*/ 541337 w 341"/>
                <a:gd name="T5" fmla="*/ 539750 h 340"/>
                <a:gd name="T6" fmla="*/ 180975 w 341"/>
                <a:gd name="T7" fmla="*/ 539750 h 340"/>
                <a:gd name="T8" fmla="*/ 180975 w 341"/>
                <a:gd name="T9" fmla="*/ 180975 h 340"/>
                <a:gd name="T10" fmla="*/ 0 w 341"/>
                <a:gd name="T11" fmla="*/ 180975 h 340"/>
                <a:gd name="T12" fmla="*/ 0 w 341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341" y="0"/>
                  </a:lnTo>
                  <a:lnTo>
                    <a:pt x="341" y="340"/>
                  </a:lnTo>
                  <a:lnTo>
                    <a:pt x="114" y="34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9" name="Freeform 235"/>
            <p:cNvSpPr>
              <a:spLocks/>
            </p:cNvSpPr>
            <p:nvPr/>
          </p:nvSpPr>
          <p:spPr bwMode="auto">
            <a:xfrm>
              <a:off x="6400800" y="6780213"/>
              <a:ext cx="900113" cy="360362"/>
            </a:xfrm>
            <a:custGeom>
              <a:avLst/>
              <a:gdLst>
                <a:gd name="T0" fmla="*/ 0 w 567"/>
                <a:gd name="T1" fmla="*/ 0 h 227"/>
                <a:gd name="T2" fmla="*/ 539750 w 567"/>
                <a:gd name="T3" fmla="*/ 0 h 227"/>
                <a:gd name="T4" fmla="*/ 539750 w 567"/>
                <a:gd name="T5" fmla="*/ 180975 h 227"/>
                <a:gd name="T6" fmla="*/ 900113 w 567"/>
                <a:gd name="T7" fmla="*/ 180975 h 227"/>
                <a:gd name="T8" fmla="*/ 900113 w 567"/>
                <a:gd name="T9" fmla="*/ 360362 h 227"/>
                <a:gd name="T10" fmla="*/ 0 w 567"/>
                <a:gd name="T11" fmla="*/ 360362 h 227"/>
                <a:gd name="T12" fmla="*/ 0 w 56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7" h="227">
                  <a:moveTo>
                    <a:pt x="0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0" name="Freeform 236"/>
            <p:cNvSpPr>
              <a:spLocks/>
            </p:cNvSpPr>
            <p:nvPr/>
          </p:nvSpPr>
          <p:spPr bwMode="auto">
            <a:xfrm>
              <a:off x="7178675" y="6096000"/>
              <a:ext cx="12700" cy="3175"/>
            </a:xfrm>
            <a:custGeom>
              <a:avLst/>
              <a:gdLst>
                <a:gd name="T0" fmla="*/ 0 w 8"/>
                <a:gd name="T1" fmla="*/ 3175 h 2"/>
                <a:gd name="T2" fmla="*/ 12700 w 8"/>
                <a:gd name="T3" fmla="*/ 0 h 2"/>
                <a:gd name="T4" fmla="*/ 0 w 8"/>
                <a:gd name="T5" fmla="*/ 3175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cubicBezTo>
                    <a:pt x="3" y="1"/>
                    <a:pt x="8" y="0"/>
                    <a:pt x="8" y="0"/>
                  </a:cubicBezTo>
                  <a:cubicBezTo>
                    <a:pt x="8" y="0"/>
                    <a:pt x="3" y="1"/>
                    <a:pt x="0" y="2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1" name="Freeform 237"/>
            <p:cNvSpPr>
              <a:spLocks/>
            </p:cNvSpPr>
            <p:nvPr/>
          </p:nvSpPr>
          <p:spPr bwMode="auto">
            <a:xfrm>
              <a:off x="7121525" y="6061075"/>
              <a:ext cx="358775" cy="719138"/>
            </a:xfrm>
            <a:custGeom>
              <a:avLst/>
              <a:gdLst>
                <a:gd name="T0" fmla="*/ 0 w 226"/>
                <a:gd name="T1" fmla="*/ 719138 h 453"/>
                <a:gd name="T2" fmla="*/ 358775 w 226"/>
                <a:gd name="T3" fmla="*/ 719138 h 453"/>
                <a:gd name="T4" fmla="*/ 358775 w 226"/>
                <a:gd name="T5" fmla="*/ 0 h 453"/>
                <a:gd name="T6" fmla="*/ 0 w 226"/>
                <a:gd name="T7" fmla="*/ 0 h 453"/>
                <a:gd name="T8" fmla="*/ 0 w 226"/>
                <a:gd name="T9" fmla="*/ 719138 h 4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" h="453">
                  <a:moveTo>
                    <a:pt x="0" y="453"/>
                  </a:moveTo>
                  <a:lnTo>
                    <a:pt x="226" y="453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2" name="Freeform 238"/>
            <p:cNvSpPr>
              <a:spLocks/>
            </p:cNvSpPr>
            <p:nvPr/>
          </p:nvSpPr>
          <p:spPr bwMode="auto">
            <a:xfrm>
              <a:off x="6940550" y="6061075"/>
              <a:ext cx="360363" cy="900113"/>
            </a:xfrm>
            <a:custGeom>
              <a:avLst/>
              <a:gdLst>
                <a:gd name="T0" fmla="*/ 180975 w 227"/>
                <a:gd name="T1" fmla="*/ 0 h 567"/>
                <a:gd name="T2" fmla="*/ 0 w 227"/>
                <a:gd name="T3" fmla="*/ 0 h 567"/>
                <a:gd name="T4" fmla="*/ 0 w 227"/>
                <a:gd name="T5" fmla="*/ 900113 h 567"/>
                <a:gd name="T6" fmla="*/ 360363 w 227"/>
                <a:gd name="T7" fmla="*/ 900113 h 567"/>
                <a:gd name="T8" fmla="*/ 360363 w 227"/>
                <a:gd name="T9" fmla="*/ 719138 h 567"/>
                <a:gd name="T10" fmla="*/ 180975 w 227"/>
                <a:gd name="T11" fmla="*/ 719138 h 567"/>
                <a:gd name="T12" fmla="*/ 180975 w 227"/>
                <a:gd name="T13" fmla="*/ 0 h 5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567">
                  <a:moveTo>
                    <a:pt x="114" y="0"/>
                  </a:moveTo>
                  <a:lnTo>
                    <a:pt x="0" y="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3" name="Rectangle 239"/>
            <p:cNvSpPr>
              <a:spLocks noChangeArrowheads="1"/>
            </p:cNvSpPr>
            <p:nvPr/>
          </p:nvSpPr>
          <p:spPr bwMode="auto">
            <a:xfrm>
              <a:off x="6761163" y="6421438"/>
              <a:ext cx="179387" cy="3587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4" name="Rectangle 240"/>
            <p:cNvSpPr>
              <a:spLocks noChangeArrowheads="1"/>
            </p:cNvSpPr>
            <p:nvPr/>
          </p:nvSpPr>
          <p:spPr bwMode="auto">
            <a:xfrm>
              <a:off x="6221413" y="6600825"/>
              <a:ext cx="539750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" name="Freeform 241"/>
            <p:cNvSpPr>
              <a:spLocks/>
            </p:cNvSpPr>
            <p:nvPr/>
          </p:nvSpPr>
          <p:spPr bwMode="auto">
            <a:xfrm>
              <a:off x="6040438" y="5880100"/>
              <a:ext cx="900112" cy="720725"/>
            </a:xfrm>
            <a:custGeom>
              <a:avLst/>
              <a:gdLst>
                <a:gd name="T0" fmla="*/ 0 w 567"/>
                <a:gd name="T1" fmla="*/ 541338 h 454"/>
                <a:gd name="T2" fmla="*/ 539750 w 567"/>
                <a:gd name="T3" fmla="*/ 541338 h 454"/>
                <a:gd name="T4" fmla="*/ 539750 w 567"/>
                <a:gd name="T5" fmla="*/ 360363 h 454"/>
                <a:gd name="T6" fmla="*/ 720725 w 567"/>
                <a:gd name="T7" fmla="*/ 360363 h 454"/>
                <a:gd name="T8" fmla="*/ 720725 w 567"/>
                <a:gd name="T9" fmla="*/ 0 h 454"/>
                <a:gd name="T10" fmla="*/ 900112 w 567"/>
                <a:gd name="T11" fmla="*/ 0 h 454"/>
                <a:gd name="T12" fmla="*/ 900112 w 567"/>
                <a:gd name="T13" fmla="*/ 541338 h 454"/>
                <a:gd name="T14" fmla="*/ 720725 w 567"/>
                <a:gd name="T15" fmla="*/ 541338 h 454"/>
                <a:gd name="T16" fmla="*/ 720725 w 567"/>
                <a:gd name="T17" fmla="*/ 720725 h 454"/>
                <a:gd name="T18" fmla="*/ 0 w 567"/>
                <a:gd name="T19" fmla="*/ 720725 h 454"/>
                <a:gd name="T20" fmla="*/ 0 w 567"/>
                <a:gd name="T21" fmla="*/ 541338 h 4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67" h="454">
                  <a:moveTo>
                    <a:pt x="0" y="341"/>
                  </a:moveTo>
                  <a:lnTo>
                    <a:pt x="340" y="341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0" y="454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" name="Freeform 242"/>
            <p:cNvSpPr>
              <a:spLocks/>
            </p:cNvSpPr>
            <p:nvPr/>
          </p:nvSpPr>
          <p:spPr bwMode="auto">
            <a:xfrm>
              <a:off x="6040438" y="5880100"/>
              <a:ext cx="720725" cy="541338"/>
            </a:xfrm>
            <a:custGeom>
              <a:avLst/>
              <a:gdLst>
                <a:gd name="T0" fmla="*/ 0 w 454"/>
                <a:gd name="T1" fmla="*/ 541338 h 341"/>
                <a:gd name="T2" fmla="*/ 539750 w 454"/>
                <a:gd name="T3" fmla="*/ 541338 h 341"/>
                <a:gd name="T4" fmla="*/ 539750 w 454"/>
                <a:gd name="T5" fmla="*/ 360363 h 341"/>
                <a:gd name="T6" fmla="*/ 720725 w 454"/>
                <a:gd name="T7" fmla="*/ 360363 h 341"/>
                <a:gd name="T8" fmla="*/ 720725 w 454"/>
                <a:gd name="T9" fmla="*/ 0 h 341"/>
                <a:gd name="T10" fmla="*/ 539750 w 454"/>
                <a:gd name="T11" fmla="*/ 0 h 341"/>
                <a:gd name="T12" fmla="*/ 539750 w 454"/>
                <a:gd name="T13" fmla="*/ 180975 h 341"/>
                <a:gd name="T14" fmla="*/ 360363 w 454"/>
                <a:gd name="T15" fmla="*/ 180975 h 341"/>
                <a:gd name="T16" fmla="*/ 360363 w 454"/>
                <a:gd name="T17" fmla="*/ 360363 h 341"/>
                <a:gd name="T18" fmla="*/ 0 w 454"/>
                <a:gd name="T19" fmla="*/ 360363 h 341"/>
                <a:gd name="T20" fmla="*/ 0 w 454"/>
                <a:gd name="T21" fmla="*/ 541338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341">
                  <a:moveTo>
                    <a:pt x="0" y="341"/>
                  </a:moveTo>
                  <a:lnTo>
                    <a:pt x="340" y="341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7" name="Freeform 243"/>
            <p:cNvSpPr>
              <a:spLocks/>
            </p:cNvSpPr>
            <p:nvPr/>
          </p:nvSpPr>
          <p:spPr bwMode="auto">
            <a:xfrm>
              <a:off x="6221413" y="5700713"/>
              <a:ext cx="358775" cy="539750"/>
            </a:xfrm>
            <a:custGeom>
              <a:avLst/>
              <a:gdLst>
                <a:gd name="T0" fmla="*/ 358775 w 226"/>
                <a:gd name="T1" fmla="*/ 0 h 340"/>
                <a:gd name="T2" fmla="*/ 0 w 226"/>
                <a:gd name="T3" fmla="*/ 0 h 340"/>
                <a:gd name="T4" fmla="*/ 0 w 226"/>
                <a:gd name="T5" fmla="*/ 539750 h 340"/>
                <a:gd name="T6" fmla="*/ 179388 w 226"/>
                <a:gd name="T7" fmla="*/ 539750 h 340"/>
                <a:gd name="T8" fmla="*/ 179388 w 226"/>
                <a:gd name="T9" fmla="*/ 360363 h 340"/>
                <a:gd name="T10" fmla="*/ 358775 w 226"/>
                <a:gd name="T11" fmla="*/ 360363 h 340"/>
                <a:gd name="T12" fmla="*/ 358775 w 226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340">
                  <a:moveTo>
                    <a:pt x="226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8" name="Rectangle 244"/>
            <p:cNvSpPr>
              <a:spLocks noChangeArrowheads="1"/>
            </p:cNvSpPr>
            <p:nvPr/>
          </p:nvSpPr>
          <p:spPr bwMode="auto">
            <a:xfrm>
              <a:off x="7121525" y="5700713"/>
              <a:ext cx="358775" cy="360362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9" name="Freeform 245"/>
            <p:cNvSpPr>
              <a:spLocks/>
            </p:cNvSpPr>
            <p:nvPr/>
          </p:nvSpPr>
          <p:spPr bwMode="auto">
            <a:xfrm>
              <a:off x="7121525" y="5340350"/>
              <a:ext cx="719138" cy="360363"/>
            </a:xfrm>
            <a:custGeom>
              <a:avLst/>
              <a:gdLst>
                <a:gd name="T0" fmla="*/ 0 w 453"/>
                <a:gd name="T1" fmla="*/ 360363 h 227"/>
                <a:gd name="T2" fmla="*/ 0 w 453"/>
                <a:gd name="T3" fmla="*/ 0 h 227"/>
                <a:gd name="T4" fmla="*/ 719138 w 453"/>
                <a:gd name="T5" fmla="*/ 0 h 227"/>
                <a:gd name="T6" fmla="*/ 719138 w 453"/>
                <a:gd name="T7" fmla="*/ 180975 h 227"/>
                <a:gd name="T8" fmla="*/ 539750 w 453"/>
                <a:gd name="T9" fmla="*/ 180975 h 227"/>
                <a:gd name="T10" fmla="*/ 539750 w 453"/>
                <a:gd name="T11" fmla="*/ 360363 h 227"/>
                <a:gd name="T12" fmla="*/ 0 w 453"/>
                <a:gd name="T13" fmla="*/ 360363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3" h="227">
                  <a:moveTo>
                    <a:pt x="0" y="227"/>
                  </a:moveTo>
                  <a:lnTo>
                    <a:pt x="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0" name="Freeform 247"/>
            <p:cNvSpPr>
              <a:spLocks/>
            </p:cNvSpPr>
            <p:nvPr/>
          </p:nvSpPr>
          <p:spPr bwMode="auto">
            <a:xfrm>
              <a:off x="6580188" y="5521325"/>
              <a:ext cx="541337" cy="539750"/>
            </a:xfrm>
            <a:custGeom>
              <a:avLst/>
              <a:gdLst>
                <a:gd name="T0" fmla="*/ 0 w 341"/>
                <a:gd name="T1" fmla="*/ 0 h 340"/>
                <a:gd name="T2" fmla="*/ 0 w 341"/>
                <a:gd name="T3" fmla="*/ 358775 h 340"/>
                <a:gd name="T4" fmla="*/ 360362 w 341"/>
                <a:gd name="T5" fmla="*/ 358775 h 340"/>
                <a:gd name="T6" fmla="*/ 360362 w 341"/>
                <a:gd name="T7" fmla="*/ 539750 h 340"/>
                <a:gd name="T8" fmla="*/ 541337 w 341"/>
                <a:gd name="T9" fmla="*/ 539750 h 340"/>
                <a:gd name="T10" fmla="*/ 541337 w 341"/>
                <a:gd name="T11" fmla="*/ 179388 h 340"/>
                <a:gd name="T12" fmla="*/ 360362 w 341"/>
                <a:gd name="T13" fmla="*/ 179388 h 340"/>
                <a:gd name="T14" fmla="*/ 360362 w 341"/>
                <a:gd name="T15" fmla="*/ 0 h 340"/>
                <a:gd name="T16" fmla="*/ 0 w 341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0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1" name="Freeform 248"/>
            <p:cNvSpPr>
              <a:spLocks/>
            </p:cNvSpPr>
            <p:nvPr/>
          </p:nvSpPr>
          <p:spPr bwMode="auto">
            <a:xfrm>
              <a:off x="6400800" y="4979988"/>
              <a:ext cx="360363" cy="720725"/>
            </a:xfrm>
            <a:custGeom>
              <a:avLst/>
              <a:gdLst>
                <a:gd name="T0" fmla="*/ 0 w 227"/>
                <a:gd name="T1" fmla="*/ 720725 h 454"/>
                <a:gd name="T2" fmla="*/ 0 w 227"/>
                <a:gd name="T3" fmla="*/ 360363 h 454"/>
                <a:gd name="T4" fmla="*/ 179388 w 227"/>
                <a:gd name="T5" fmla="*/ 360363 h 454"/>
                <a:gd name="T6" fmla="*/ 179388 w 227"/>
                <a:gd name="T7" fmla="*/ 0 h 454"/>
                <a:gd name="T8" fmla="*/ 360363 w 227"/>
                <a:gd name="T9" fmla="*/ 0 h 454"/>
                <a:gd name="T10" fmla="*/ 360363 w 227"/>
                <a:gd name="T11" fmla="*/ 541338 h 454"/>
                <a:gd name="T12" fmla="*/ 179388 w 227"/>
                <a:gd name="T13" fmla="*/ 541338 h 454"/>
                <a:gd name="T14" fmla="*/ 179388 w 227"/>
                <a:gd name="T15" fmla="*/ 720725 h 454"/>
                <a:gd name="T16" fmla="*/ 0 w 227"/>
                <a:gd name="T17" fmla="*/ 720725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2" name="Freeform 249"/>
            <p:cNvSpPr>
              <a:spLocks/>
            </p:cNvSpPr>
            <p:nvPr/>
          </p:nvSpPr>
          <p:spPr bwMode="auto">
            <a:xfrm>
              <a:off x="6040438" y="4621213"/>
              <a:ext cx="539750" cy="1079500"/>
            </a:xfrm>
            <a:custGeom>
              <a:avLst/>
              <a:gdLst>
                <a:gd name="T0" fmla="*/ 0 w 340"/>
                <a:gd name="T1" fmla="*/ 358775 h 680"/>
                <a:gd name="T2" fmla="*/ 0 w 340"/>
                <a:gd name="T3" fmla="*/ 179388 h 680"/>
                <a:gd name="T4" fmla="*/ 180975 w 340"/>
                <a:gd name="T5" fmla="*/ 179388 h 680"/>
                <a:gd name="T6" fmla="*/ 180975 w 340"/>
                <a:gd name="T7" fmla="*/ 0 h 680"/>
                <a:gd name="T8" fmla="*/ 539750 w 340"/>
                <a:gd name="T9" fmla="*/ 0 h 680"/>
                <a:gd name="T10" fmla="*/ 539750 w 340"/>
                <a:gd name="T11" fmla="*/ 719138 h 680"/>
                <a:gd name="T12" fmla="*/ 360363 w 340"/>
                <a:gd name="T13" fmla="*/ 719138 h 680"/>
                <a:gd name="T14" fmla="*/ 360363 w 340"/>
                <a:gd name="T15" fmla="*/ 1079500 h 680"/>
                <a:gd name="T16" fmla="*/ 180975 w 340"/>
                <a:gd name="T17" fmla="*/ 1079500 h 680"/>
                <a:gd name="T18" fmla="*/ 180975 w 340"/>
                <a:gd name="T19" fmla="*/ 358775 h 680"/>
                <a:gd name="T20" fmla="*/ 0 w 340"/>
                <a:gd name="T21" fmla="*/ 358775 h 6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680">
                  <a:moveTo>
                    <a:pt x="0" y="226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3" name="Freeform 250"/>
            <p:cNvSpPr>
              <a:spLocks/>
            </p:cNvSpPr>
            <p:nvPr/>
          </p:nvSpPr>
          <p:spPr bwMode="auto">
            <a:xfrm>
              <a:off x="6761163" y="5340350"/>
              <a:ext cx="360362" cy="360363"/>
            </a:xfrm>
            <a:custGeom>
              <a:avLst/>
              <a:gdLst>
                <a:gd name="T0" fmla="*/ 0 w 227"/>
                <a:gd name="T1" fmla="*/ 0 h 227"/>
                <a:gd name="T2" fmla="*/ 360362 w 227"/>
                <a:gd name="T3" fmla="*/ 0 h 227"/>
                <a:gd name="T4" fmla="*/ 360362 w 227"/>
                <a:gd name="T5" fmla="*/ 360363 h 227"/>
                <a:gd name="T6" fmla="*/ 179387 w 227"/>
                <a:gd name="T7" fmla="*/ 360363 h 227"/>
                <a:gd name="T8" fmla="*/ 179387 w 227"/>
                <a:gd name="T9" fmla="*/ 180975 h 227"/>
                <a:gd name="T10" fmla="*/ 0 w 227"/>
                <a:gd name="T11" fmla="*/ 180975 h 227"/>
                <a:gd name="T12" fmla="*/ 0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4" name="Freeform 251"/>
            <p:cNvSpPr>
              <a:spLocks/>
            </p:cNvSpPr>
            <p:nvPr/>
          </p:nvSpPr>
          <p:spPr bwMode="auto">
            <a:xfrm>
              <a:off x="6580188" y="4621213"/>
              <a:ext cx="720725" cy="719137"/>
            </a:xfrm>
            <a:custGeom>
              <a:avLst/>
              <a:gdLst>
                <a:gd name="T0" fmla="*/ 0 w 454"/>
                <a:gd name="T1" fmla="*/ 0 h 453"/>
                <a:gd name="T2" fmla="*/ 360363 w 454"/>
                <a:gd name="T3" fmla="*/ 0 h 453"/>
                <a:gd name="T4" fmla="*/ 360363 w 454"/>
                <a:gd name="T5" fmla="*/ 539750 h 453"/>
                <a:gd name="T6" fmla="*/ 720725 w 454"/>
                <a:gd name="T7" fmla="*/ 539750 h 453"/>
                <a:gd name="T8" fmla="*/ 720725 w 454"/>
                <a:gd name="T9" fmla="*/ 719137 h 453"/>
                <a:gd name="T10" fmla="*/ 180975 w 454"/>
                <a:gd name="T11" fmla="*/ 719137 h 453"/>
                <a:gd name="T12" fmla="*/ 180975 w 454"/>
                <a:gd name="T13" fmla="*/ 358775 h 453"/>
                <a:gd name="T14" fmla="*/ 0 w 454"/>
                <a:gd name="T15" fmla="*/ 358775 h 453"/>
                <a:gd name="T16" fmla="*/ 0 w 454"/>
                <a:gd name="T17" fmla="*/ 0 h 4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4" h="453">
                  <a:moveTo>
                    <a:pt x="0" y="0"/>
                  </a:moveTo>
                  <a:lnTo>
                    <a:pt x="227" y="0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5" name="Freeform 252"/>
            <p:cNvSpPr>
              <a:spLocks/>
            </p:cNvSpPr>
            <p:nvPr/>
          </p:nvSpPr>
          <p:spPr bwMode="auto">
            <a:xfrm>
              <a:off x="7480300" y="5700713"/>
              <a:ext cx="360363" cy="900112"/>
            </a:xfrm>
            <a:custGeom>
              <a:avLst/>
              <a:gdLst>
                <a:gd name="T0" fmla="*/ 0 w 227"/>
                <a:gd name="T1" fmla="*/ 0 h 567"/>
                <a:gd name="T2" fmla="*/ 0 w 227"/>
                <a:gd name="T3" fmla="*/ 900112 h 567"/>
                <a:gd name="T4" fmla="*/ 180975 w 227"/>
                <a:gd name="T5" fmla="*/ 900112 h 567"/>
                <a:gd name="T6" fmla="*/ 180975 w 227"/>
                <a:gd name="T7" fmla="*/ 720725 h 567"/>
                <a:gd name="T8" fmla="*/ 360363 w 227"/>
                <a:gd name="T9" fmla="*/ 720725 h 567"/>
                <a:gd name="T10" fmla="*/ 360363 w 227"/>
                <a:gd name="T11" fmla="*/ 179387 h 567"/>
                <a:gd name="T12" fmla="*/ 180975 w 227"/>
                <a:gd name="T13" fmla="*/ 179387 h 567"/>
                <a:gd name="T14" fmla="*/ 180975 w 227"/>
                <a:gd name="T15" fmla="*/ 0 h 567"/>
                <a:gd name="T16" fmla="*/ 0 w 227"/>
                <a:gd name="T17" fmla="*/ 0 h 5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567">
                  <a:moveTo>
                    <a:pt x="0" y="0"/>
                  </a:move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6" name="Freeform 253"/>
            <p:cNvSpPr>
              <a:spLocks/>
            </p:cNvSpPr>
            <p:nvPr/>
          </p:nvSpPr>
          <p:spPr bwMode="auto">
            <a:xfrm>
              <a:off x="7661275" y="5521325"/>
              <a:ext cx="539750" cy="719138"/>
            </a:xfrm>
            <a:custGeom>
              <a:avLst/>
              <a:gdLst>
                <a:gd name="T0" fmla="*/ 179388 w 340"/>
                <a:gd name="T1" fmla="*/ 0 h 453"/>
                <a:gd name="T2" fmla="*/ 0 w 340"/>
                <a:gd name="T3" fmla="*/ 0 h 453"/>
                <a:gd name="T4" fmla="*/ 0 w 340"/>
                <a:gd name="T5" fmla="*/ 358775 h 453"/>
                <a:gd name="T6" fmla="*/ 179388 w 340"/>
                <a:gd name="T7" fmla="*/ 358775 h 453"/>
                <a:gd name="T8" fmla="*/ 179388 w 340"/>
                <a:gd name="T9" fmla="*/ 719138 h 453"/>
                <a:gd name="T10" fmla="*/ 360363 w 340"/>
                <a:gd name="T11" fmla="*/ 719138 h 453"/>
                <a:gd name="T12" fmla="*/ 360363 w 340"/>
                <a:gd name="T13" fmla="*/ 539750 h 453"/>
                <a:gd name="T14" fmla="*/ 539750 w 340"/>
                <a:gd name="T15" fmla="*/ 539750 h 453"/>
                <a:gd name="T16" fmla="*/ 539750 w 340"/>
                <a:gd name="T17" fmla="*/ 358775 h 453"/>
                <a:gd name="T18" fmla="*/ 360363 w 340"/>
                <a:gd name="T19" fmla="*/ 358775 h 453"/>
                <a:gd name="T20" fmla="*/ 360363 w 340"/>
                <a:gd name="T21" fmla="*/ 179388 h 453"/>
                <a:gd name="T22" fmla="*/ 179388 w 340"/>
                <a:gd name="T23" fmla="*/ 179388 h 453"/>
                <a:gd name="T24" fmla="*/ 179388 w 340"/>
                <a:gd name="T25" fmla="*/ 0 h 45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453">
                  <a:moveTo>
                    <a:pt x="113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7" name="Freeform 254"/>
            <p:cNvSpPr>
              <a:spLocks/>
            </p:cNvSpPr>
            <p:nvPr/>
          </p:nvSpPr>
          <p:spPr bwMode="auto">
            <a:xfrm>
              <a:off x="7840663" y="4979988"/>
              <a:ext cx="720725" cy="1081087"/>
            </a:xfrm>
            <a:custGeom>
              <a:avLst/>
              <a:gdLst>
                <a:gd name="T0" fmla="*/ 360363 w 454"/>
                <a:gd name="T1" fmla="*/ 0 h 681"/>
                <a:gd name="T2" fmla="*/ 180975 w 454"/>
                <a:gd name="T3" fmla="*/ 0 h 681"/>
                <a:gd name="T4" fmla="*/ 180975 w 454"/>
                <a:gd name="T5" fmla="*/ 180975 h 681"/>
                <a:gd name="T6" fmla="*/ 0 w 454"/>
                <a:gd name="T7" fmla="*/ 180975 h 681"/>
                <a:gd name="T8" fmla="*/ 0 w 454"/>
                <a:gd name="T9" fmla="*/ 720725 h 681"/>
                <a:gd name="T10" fmla="*/ 180975 w 454"/>
                <a:gd name="T11" fmla="*/ 720725 h 681"/>
                <a:gd name="T12" fmla="*/ 180975 w 454"/>
                <a:gd name="T13" fmla="*/ 900112 h 681"/>
                <a:gd name="T14" fmla="*/ 360363 w 454"/>
                <a:gd name="T15" fmla="*/ 900112 h 681"/>
                <a:gd name="T16" fmla="*/ 360363 w 454"/>
                <a:gd name="T17" fmla="*/ 1081087 h 681"/>
                <a:gd name="T18" fmla="*/ 539750 w 454"/>
                <a:gd name="T19" fmla="*/ 1081087 h 681"/>
                <a:gd name="T20" fmla="*/ 539750 w 454"/>
                <a:gd name="T21" fmla="*/ 900112 h 681"/>
                <a:gd name="T22" fmla="*/ 720725 w 454"/>
                <a:gd name="T23" fmla="*/ 900112 h 681"/>
                <a:gd name="T24" fmla="*/ 720725 w 454"/>
                <a:gd name="T25" fmla="*/ 720725 h 681"/>
                <a:gd name="T26" fmla="*/ 539750 w 454"/>
                <a:gd name="T27" fmla="*/ 720725 h 681"/>
                <a:gd name="T28" fmla="*/ 539750 w 454"/>
                <a:gd name="T29" fmla="*/ 541337 h 681"/>
                <a:gd name="T30" fmla="*/ 360363 w 454"/>
                <a:gd name="T31" fmla="*/ 541337 h 681"/>
                <a:gd name="T32" fmla="*/ 360363 w 454"/>
                <a:gd name="T33" fmla="*/ 0 h 6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4" h="681">
                  <a:moveTo>
                    <a:pt x="227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8" name="Freeform 255"/>
            <p:cNvSpPr>
              <a:spLocks/>
            </p:cNvSpPr>
            <p:nvPr/>
          </p:nvSpPr>
          <p:spPr bwMode="auto">
            <a:xfrm>
              <a:off x="8201025" y="4621213"/>
              <a:ext cx="720725" cy="1439862"/>
            </a:xfrm>
            <a:custGeom>
              <a:avLst/>
              <a:gdLst>
                <a:gd name="T0" fmla="*/ 0 w 454"/>
                <a:gd name="T1" fmla="*/ 0 h 907"/>
                <a:gd name="T2" fmla="*/ 360363 w 454"/>
                <a:gd name="T3" fmla="*/ 0 h 907"/>
                <a:gd name="T4" fmla="*/ 360363 w 454"/>
                <a:gd name="T5" fmla="*/ 358775 h 907"/>
                <a:gd name="T6" fmla="*/ 179388 w 454"/>
                <a:gd name="T7" fmla="*/ 358775 h 907"/>
                <a:gd name="T8" fmla="*/ 179388 w 454"/>
                <a:gd name="T9" fmla="*/ 719137 h 907"/>
                <a:gd name="T10" fmla="*/ 360363 w 454"/>
                <a:gd name="T11" fmla="*/ 719137 h 907"/>
                <a:gd name="T12" fmla="*/ 360363 w 454"/>
                <a:gd name="T13" fmla="*/ 900112 h 907"/>
                <a:gd name="T14" fmla="*/ 539750 w 454"/>
                <a:gd name="T15" fmla="*/ 900112 h 907"/>
                <a:gd name="T16" fmla="*/ 539750 w 454"/>
                <a:gd name="T17" fmla="*/ 1258887 h 907"/>
                <a:gd name="T18" fmla="*/ 720725 w 454"/>
                <a:gd name="T19" fmla="*/ 1258887 h 907"/>
                <a:gd name="T20" fmla="*/ 720725 w 454"/>
                <a:gd name="T21" fmla="*/ 1439862 h 907"/>
                <a:gd name="T22" fmla="*/ 360363 w 454"/>
                <a:gd name="T23" fmla="*/ 1439862 h 907"/>
                <a:gd name="T24" fmla="*/ 360363 w 454"/>
                <a:gd name="T25" fmla="*/ 1079500 h 907"/>
                <a:gd name="T26" fmla="*/ 179388 w 454"/>
                <a:gd name="T27" fmla="*/ 1079500 h 907"/>
                <a:gd name="T28" fmla="*/ 179388 w 454"/>
                <a:gd name="T29" fmla="*/ 900112 h 907"/>
                <a:gd name="T30" fmla="*/ 0 w 454"/>
                <a:gd name="T31" fmla="*/ 900112 h 907"/>
                <a:gd name="T32" fmla="*/ 0 w 454"/>
                <a:gd name="T33" fmla="*/ 358775 h 907"/>
                <a:gd name="T34" fmla="*/ 0 w 454"/>
                <a:gd name="T35" fmla="*/ 0 h 9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907">
                  <a:moveTo>
                    <a:pt x="0" y="0"/>
                  </a:moveTo>
                  <a:lnTo>
                    <a:pt x="227" y="0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93"/>
                  </a:lnTo>
                  <a:lnTo>
                    <a:pt x="454" y="793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9" name="Freeform 256"/>
            <p:cNvSpPr>
              <a:spLocks/>
            </p:cNvSpPr>
            <p:nvPr/>
          </p:nvSpPr>
          <p:spPr bwMode="auto">
            <a:xfrm>
              <a:off x="8380413" y="4979988"/>
              <a:ext cx="541337" cy="720725"/>
            </a:xfrm>
            <a:custGeom>
              <a:avLst/>
              <a:gdLst>
                <a:gd name="T0" fmla="*/ 0 w 341"/>
                <a:gd name="T1" fmla="*/ 0 h 454"/>
                <a:gd name="T2" fmla="*/ 360362 w 341"/>
                <a:gd name="T3" fmla="*/ 0 h 454"/>
                <a:gd name="T4" fmla="*/ 360362 w 341"/>
                <a:gd name="T5" fmla="*/ 360363 h 454"/>
                <a:gd name="T6" fmla="*/ 541337 w 341"/>
                <a:gd name="T7" fmla="*/ 360363 h 454"/>
                <a:gd name="T8" fmla="*/ 541337 w 341"/>
                <a:gd name="T9" fmla="*/ 720725 h 454"/>
                <a:gd name="T10" fmla="*/ 360362 w 341"/>
                <a:gd name="T11" fmla="*/ 720725 h 454"/>
                <a:gd name="T12" fmla="*/ 360362 w 341"/>
                <a:gd name="T13" fmla="*/ 541338 h 454"/>
                <a:gd name="T14" fmla="*/ 180975 w 341"/>
                <a:gd name="T15" fmla="*/ 541338 h 454"/>
                <a:gd name="T16" fmla="*/ 180975 w 341"/>
                <a:gd name="T17" fmla="*/ 360363 h 454"/>
                <a:gd name="T18" fmla="*/ 0 w 341"/>
                <a:gd name="T19" fmla="*/ 360363 h 454"/>
                <a:gd name="T20" fmla="*/ 0 w 341"/>
                <a:gd name="T21" fmla="*/ 0 h 4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1" h="454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0" name="Freeform 257"/>
            <p:cNvSpPr>
              <a:spLocks/>
            </p:cNvSpPr>
            <p:nvPr/>
          </p:nvSpPr>
          <p:spPr bwMode="auto">
            <a:xfrm>
              <a:off x="8740775" y="5521325"/>
              <a:ext cx="539750" cy="539750"/>
            </a:xfrm>
            <a:custGeom>
              <a:avLst/>
              <a:gdLst>
                <a:gd name="T0" fmla="*/ 180975 w 340"/>
                <a:gd name="T1" fmla="*/ 0 h 340"/>
                <a:gd name="T2" fmla="*/ 360363 w 340"/>
                <a:gd name="T3" fmla="*/ 0 h 340"/>
                <a:gd name="T4" fmla="*/ 360363 w 340"/>
                <a:gd name="T5" fmla="*/ 358775 h 340"/>
                <a:gd name="T6" fmla="*/ 539750 w 340"/>
                <a:gd name="T7" fmla="*/ 358775 h 340"/>
                <a:gd name="T8" fmla="*/ 539750 w 340"/>
                <a:gd name="T9" fmla="*/ 539750 h 340"/>
                <a:gd name="T10" fmla="*/ 180975 w 340"/>
                <a:gd name="T11" fmla="*/ 539750 h 340"/>
                <a:gd name="T12" fmla="*/ 180975 w 340"/>
                <a:gd name="T13" fmla="*/ 358775 h 340"/>
                <a:gd name="T14" fmla="*/ 0 w 340"/>
                <a:gd name="T15" fmla="*/ 358775 h 340"/>
                <a:gd name="T16" fmla="*/ 0 w 340"/>
                <a:gd name="T17" fmla="*/ 179388 h 340"/>
                <a:gd name="T18" fmla="*/ 180975 w 340"/>
                <a:gd name="T19" fmla="*/ 179388 h 340"/>
                <a:gd name="T20" fmla="*/ 180975 w 340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340">
                  <a:moveTo>
                    <a:pt x="114" y="0"/>
                  </a:moveTo>
                  <a:lnTo>
                    <a:pt x="227" y="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1" name="Freeform 258"/>
            <p:cNvSpPr>
              <a:spLocks/>
            </p:cNvSpPr>
            <p:nvPr/>
          </p:nvSpPr>
          <p:spPr bwMode="auto">
            <a:xfrm>
              <a:off x="9101138" y="5160963"/>
              <a:ext cx="720725" cy="719137"/>
            </a:xfrm>
            <a:custGeom>
              <a:avLst/>
              <a:gdLst>
                <a:gd name="T0" fmla="*/ 0 w 454"/>
                <a:gd name="T1" fmla="*/ 719137 h 453"/>
                <a:gd name="T2" fmla="*/ 0 w 454"/>
                <a:gd name="T3" fmla="*/ 539750 h 453"/>
                <a:gd name="T4" fmla="*/ 0 w 454"/>
                <a:gd name="T5" fmla="*/ 360362 h 453"/>
                <a:gd name="T6" fmla="*/ 179388 w 454"/>
                <a:gd name="T7" fmla="*/ 360362 h 453"/>
                <a:gd name="T8" fmla="*/ 179388 w 454"/>
                <a:gd name="T9" fmla="*/ 0 h 453"/>
                <a:gd name="T10" fmla="*/ 539750 w 454"/>
                <a:gd name="T11" fmla="*/ 0 h 453"/>
                <a:gd name="T12" fmla="*/ 539750 w 454"/>
                <a:gd name="T13" fmla="*/ 539750 h 453"/>
                <a:gd name="T14" fmla="*/ 720725 w 454"/>
                <a:gd name="T15" fmla="*/ 539750 h 453"/>
                <a:gd name="T16" fmla="*/ 720725 w 454"/>
                <a:gd name="T17" fmla="*/ 719137 h 453"/>
                <a:gd name="T18" fmla="*/ 0 w 454"/>
                <a:gd name="T19" fmla="*/ 719137 h 4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54" h="453">
                  <a:moveTo>
                    <a:pt x="0" y="453"/>
                  </a:move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2" name="Freeform 259"/>
            <p:cNvSpPr>
              <a:spLocks/>
            </p:cNvSpPr>
            <p:nvPr/>
          </p:nvSpPr>
          <p:spPr bwMode="auto">
            <a:xfrm>
              <a:off x="9640888" y="5340350"/>
              <a:ext cx="720725" cy="360363"/>
            </a:xfrm>
            <a:custGeom>
              <a:avLst/>
              <a:gdLst>
                <a:gd name="T0" fmla="*/ 0 w 454"/>
                <a:gd name="T1" fmla="*/ 0 h 227"/>
                <a:gd name="T2" fmla="*/ 720725 w 454"/>
                <a:gd name="T3" fmla="*/ 0 h 227"/>
                <a:gd name="T4" fmla="*/ 720725 w 454"/>
                <a:gd name="T5" fmla="*/ 180975 h 227"/>
                <a:gd name="T6" fmla="*/ 360363 w 454"/>
                <a:gd name="T7" fmla="*/ 180975 h 227"/>
                <a:gd name="T8" fmla="*/ 360363 w 454"/>
                <a:gd name="T9" fmla="*/ 360363 h 227"/>
                <a:gd name="T10" fmla="*/ 0 w 454"/>
                <a:gd name="T11" fmla="*/ 360363 h 227"/>
                <a:gd name="T12" fmla="*/ 0 w 454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27">
                  <a:moveTo>
                    <a:pt x="0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3" name="Freeform 260"/>
            <p:cNvSpPr>
              <a:spLocks/>
            </p:cNvSpPr>
            <p:nvPr/>
          </p:nvSpPr>
          <p:spPr bwMode="auto">
            <a:xfrm>
              <a:off x="10001250" y="4979988"/>
              <a:ext cx="900113" cy="541337"/>
            </a:xfrm>
            <a:custGeom>
              <a:avLst/>
              <a:gdLst>
                <a:gd name="T0" fmla="*/ 0 w 567"/>
                <a:gd name="T1" fmla="*/ 360362 h 341"/>
                <a:gd name="T2" fmla="*/ 0 w 567"/>
                <a:gd name="T3" fmla="*/ 180975 h 341"/>
                <a:gd name="T4" fmla="*/ 539750 w 567"/>
                <a:gd name="T5" fmla="*/ 180975 h 341"/>
                <a:gd name="T6" fmla="*/ 539750 w 567"/>
                <a:gd name="T7" fmla="*/ 0 h 341"/>
                <a:gd name="T8" fmla="*/ 900113 w 567"/>
                <a:gd name="T9" fmla="*/ 0 h 341"/>
                <a:gd name="T10" fmla="*/ 900113 w 567"/>
                <a:gd name="T11" fmla="*/ 180975 h 341"/>
                <a:gd name="T12" fmla="*/ 720725 w 567"/>
                <a:gd name="T13" fmla="*/ 180975 h 341"/>
                <a:gd name="T14" fmla="*/ 720725 w 567"/>
                <a:gd name="T15" fmla="*/ 360362 h 341"/>
                <a:gd name="T16" fmla="*/ 539750 w 567"/>
                <a:gd name="T17" fmla="*/ 360362 h 341"/>
                <a:gd name="T18" fmla="*/ 539750 w 567"/>
                <a:gd name="T19" fmla="*/ 541337 h 341"/>
                <a:gd name="T20" fmla="*/ 360363 w 567"/>
                <a:gd name="T21" fmla="*/ 541337 h 341"/>
                <a:gd name="T22" fmla="*/ 360363 w 567"/>
                <a:gd name="T23" fmla="*/ 360362 h 341"/>
                <a:gd name="T24" fmla="*/ 0 w 567"/>
                <a:gd name="T25" fmla="*/ 360362 h 3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7" h="341">
                  <a:moveTo>
                    <a:pt x="0" y="227"/>
                  </a:move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4" name="Freeform 262"/>
            <p:cNvSpPr>
              <a:spLocks/>
            </p:cNvSpPr>
            <p:nvPr/>
          </p:nvSpPr>
          <p:spPr bwMode="auto">
            <a:xfrm>
              <a:off x="9101138" y="4621213"/>
              <a:ext cx="1079500" cy="719137"/>
            </a:xfrm>
            <a:custGeom>
              <a:avLst/>
              <a:gdLst>
                <a:gd name="T0" fmla="*/ 1079500 w 680"/>
                <a:gd name="T1" fmla="*/ 539750 h 453"/>
                <a:gd name="T2" fmla="*/ 1079500 w 680"/>
                <a:gd name="T3" fmla="*/ 179387 h 453"/>
                <a:gd name="T4" fmla="*/ 900113 w 680"/>
                <a:gd name="T5" fmla="*/ 179387 h 453"/>
                <a:gd name="T6" fmla="*/ 900113 w 680"/>
                <a:gd name="T7" fmla="*/ 0 h 453"/>
                <a:gd name="T8" fmla="*/ 720725 w 680"/>
                <a:gd name="T9" fmla="*/ 0 h 453"/>
                <a:gd name="T10" fmla="*/ 720725 w 680"/>
                <a:gd name="T11" fmla="*/ 179387 h 453"/>
                <a:gd name="T12" fmla="*/ 0 w 680"/>
                <a:gd name="T13" fmla="*/ 179387 h 453"/>
                <a:gd name="T14" fmla="*/ 0 w 680"/>
                <a:gd name="T15" fmla="*/ 358775 h 453"/>
                <a:gd name="T16" fmla="*/ 179388 w 680"/>
                <a:gd name="T17" fmla="*/ 358775 h 453"/>
                <a:gd name="T18" fmla="*/ 179388 w 680"/>
                <a:gd name="T19" fmla="*/ 539750 h 453"/>
                <a:gd name="T20" fmla="*/ 539750 w 680"/>
                <a:gd name="T21" fmla="*/ 539750 h 453"/>
                <a:gd name="T22" fmla="*/ 539750 w 680"/>
                <a:gd name="T23" fmla="*/ 719137 h 453"/>
                <a:gd name="T24" fmla="*/ 900113 w 680"/>
                <a:gd name="T25" fmla="*/ 719137 h 453"/>
                <a:gd name="T26" fmla="*/ 900113 w 680"/>
                <a:gd name="T27" fmla="*/ 539750 h 453"/>
                <a:gd name="T28" fmla="*/ 1079500 w 680"/>
                <a:gd name="T29" fmla="*/ 539750 h 4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80" h="453">
                  <a:moveTo>
                    <a:pt x="680" y="340"/>
                  </a:move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5" name="Freeform 263"/>
            <p:cNvSpPr>
              <a:spLocks/>
            </p:cNvSpPr>
            <p:nvPr/>
          </p:nvSpPr>
          <p:spPr bwMode="auto">
            <a:xfrm>
              <a:off x="9101138" y="4260850"/>
              <a:ext cx="720725" cy="539750"/>
            </a:xfrm>
            <a:custGeom>
              <a:avLst/>
              <a:gdLst>
                <a:gd name="T0" fmla="*/ 179388 w 454"/>
                <a:gd name="T1" fmla="*/ 539750 h 340"/>
                <a:gd name="T2" fmla="*/ 179388 w 454"/>
                <a:gd name="T3" fmla="*/ 360363 h 340"/>
                <a:gd name="T4" fmla="*/ 0 w 454"/>
                <a:gd name="T5" fmla="*/ 360363 h 340"/>
                <a:gd name="T6" fmla="*/ 0 w 454"/>
                <a:gd name="T7" fmla="*/ 179388 h 340"/>
                <a:gd name="T8" fmla="*/ 179388 w 454"/>
                <a:gd name="T9" fmla="*/ 179388 h 340"/>
                <a:gd name="T10" fmla="*/ 179388 w 454"/>
                <a:gd name="T11" fmla="*/ 0 h 340"/>
                <a:gd name="T12" fmla="*/ 539750 w 454"/>
                <a:gd name="T13" fmla="*/ 0 h 340"/>
                <a:gd name="T14" fmla="*/ 539750 w 454"/>
                <a:gd name="T15" fmla="*/ 179388 h 340"/>
                <a:gd name="T16" fmla="*/ 720725 w 454"/>
                <a:gd name="T17" fmla="*/ 179388 h 340"/>
                <a:gd name="T18" fmla="*/ 720725 w 454"/>
                <a:gd name="T19" fmla="*/ 539750 h 340"/>
                <a:gd name="T20" fmla="*/ 179388 w 454"/>
                <a:gd name="T21" fmla="*/ 53975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340">
                  <a:moveTo>
                    <a:pt x="113" y="34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113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6" name="Freeform 264"/>
            <p:cNvSpPr>
              <a:spLocks/>
            </p:cNvSpPr>
            <p:nvPr/>
          </p:nvSpPr>
          <p:spPr bwMode="auto">
            <a:xfrm>
              <a:off x="9280525" y="3900488"/>
              <a:ext cx="720725" cy="720725"/>
            </a:xfrm>
            <a:custGeom>
              <a:avLst/>
              <a:gdLst>
                <a:gd name="T0" fmla="*/ 0 w 454"/>
                <a:gd name="T1" fmla="*/ 360363 h 454"/>
                <a:gd name="T2" fmla="*/ 0 w 454"/>
                <a:gd name="T3" fmla="*/ 179388 h 454"/>
                <a:gd name="T4" fmla="*/ 180975 w 454"/>
                <a:gd name="T5" fmla="*/ 179388 h 454"/>
                <a:gd name="T6" fmla="*/ 180975 w 454"/>
                <a:gd name="T7" fmla="*/ 0 h 454"/>
                <a:gd name="T8" fmla="*/ 541338 w 454"/>
                <a:gd name="T9" fmla="*/ 0 h 454"/>
                <a:gd name="T10" fmla="*/ 541338 w 454"/>
                <a:gd name="T11" fmla="*/ 360363 h 454"/>
                <a:gd name="T12" fmla="*/ 720725 w 454"/>
                <a:gd name="T13" fmla="*/ 360363 h 454"/>
                <a:gd name="T14" fmla="*/ 720725 w 454"/>
                <a:gd name="T15" fmla="*/ 720725 h 454"/>
                <a:gd name="T16" fmla="*/ 541338 w 454"/>
                <a:gd name="T17" fmla="*/ 720725 h 454"/>
                <a:gd name="T18" fmla="*/ 541338 w 454"/>
                <a:gd name="T19" fmla="*/ 539750 h 454"/>
                <a:gd name="T20" fmla="*/ 360363 w 454"/>
                <a:gd name="T21" fmla="*/ 539750 h 454"/>
                <a:gd name="T22" fmla="*/ 360363 w 454"/>
                <a:gd name="T23" fmla="*/ 360363 h 454"/>
                <a:gd name="T24" fmla="*/ 0 w 454"/>
                <a:gd name="T25" fmla="*/ 360363 h 4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" h="454">
                  <a:moveTo>
                    <a:pt x="0" y="227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7" name="Freeform 267"/>
            <p:cNvSpPr>
              <a:spLocks/>
            </p:cNvSpPr>
            <p:nvPr/>
          </p:nvSpPr>
          <p:spPr bwMode="auto">
            <a:xfrm>
              <a:off x="9640888" y="3179763"/>
              <a:ext cx="539750" cy="720725"/>
            </a:xfrm>
            <a:custGeom>
              <a:avLst/>
              <a:gdLst>
                <a:gd name="T0" fmla="*/ 0 w 340"/>
                <a:gd name="T1" fmla="*/ 720725 h 454"/>
                <a:gd name="T2" fmla="*/ 360363 w 340"/>
                <a:gd name="T3" fmla="*/ 720725 h 454"/>
                <a:gd name="T4" fmla="*/ 360363 w 340"/>
                <a:gd name="T5" fmla="*/ 360363 h 454"/>
                <a:gd name="T6" fmla="*/ 539750 w 340"/>
                <a:gd name="T7" fmla="*/ 360363 h 454"/>
                <a:gd name="T8" fmla="*/ 539750 w 340"/>
                <a:gd name="T9" fmla="*/ 0 h 454"/>
                <a:gd name="T10" fmla="*/ 360363 w 340"/>
                <a:gd name="T11" fmla="*/ 0 h 454"/>
                <a:gd name="T12" fmla="*/ 360363 w 340"/>
                <a:gd name="T13" fmla="*/ 180975 h 454"/>
                <a:gd name="T14" fmla="*/ 180975 w 340"/>
                <a:gd name="T15" fmla="*/ 180975 h 454"/>
                <a:gd name="T16" fmla="*/ 180975 w 340"/>
                <a:gd name="T17" fmla="*/ 541338 h 454"/>
                <a:gd name="T18" fmla="*/ 0 w 340"/>
                <a:gd name="T19" fmla="*/ 541338 h 454"/>
                <a:gd name="T20" fmla="*/ 0 w 340"/>
                <a:gd name="T21" fmla="*/ 720725 h 4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454">
                  <a:moveTo>
                    <a:pt x="0" y="454"/>
                  </a:moveTo>
                  <a:lnTo>
                    <a:pt x="227" y="45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8" name="Freeform 268"/>
            <p:cNvSpPr>
              <a:spLocks/>
            </p:cNvSpPr>
            <p:nvPr/>
          </p:nvSpPr>
          <p:spPr bwMode="auto">
            <a:xfrm>
              <a:off x="9101138" y="3360738"/>
              <a:ext cx="720725" cy="719137"/>
            </a:xfrm>
            <a:custGeom>
              <a:avLst/>
              <a:gdLst>
                <a:gd name="T0" fmla="*/ 720725 w 454"/>
                <a:gd name="T1" fmla="*/ 0 h 453"/>
                <a:gd name="T2" fmla="*/ 539750 w 454"/>
                <a:gd name="T3" fmla="*/ 0 h 453"/>
                <a:gd name="T4" fmla="*/ 539750 w 454"/>
                <a:gd name="T5" fmla="*/ 179387 h 453"/>
                <a:gd name="T6" fmla="*/ 360363 w 454"/>
                <a:gd name="T7" fmla="*/ 179387 h 453"/>
                <a:gd name="T8" fmla="*/ 360363 w 454"/>
                <a:gd name="T9" fmla="*/ 360362 h 453"/>
                <a:gd name="T10" fmla="*/ 179388 w 454"/>
                <a:gd name="T11" fmla="*/ 360362 h 453"/>
                <a:gd name="T12" fmla="*/ 179388 w 454"/>
                <a:gd name="T13" fmla="*/ 539750 h 453"/>
                <a:gd name="T14" fmla="*/ 0 w 454"/>
                <a:gd name="T15" fmla="*/ 539750 h 453"/>
                <a:gd name="T16" fmla="*/ 0 w 454"/>
                <a:gd name="T17" fmla="*/ 719137 h 453"/>
                <a:gd name="T18" fmla="*/ 360363 w 454"/>
                <a:gd name="T19" fmla="*/ 719137 h 453"/>
                <a:gd name="T20" fmla="*/ 360363 w 454"/>
                <a:gd name="T21" fmla="*/ 539750 h 453"/>
                <a:gd name="T22" fmla="*/ 539750 w 454"/>
                <a:gd name="T23" fmla="*/ 539750 h 453"/>
                <a:gd name="T24" fmla="*/ 539750 w 454"/>
                <a:gd name="T25" fmla="*/ 360362 h 453"/>
                <a:gd name="T26" fmla="*/ 720725 w 454"/>
                <a:gd name="T27" fmla="*/ 360362 h 453"/>
                <a:gd name="T28" fmla="*/ 720725 w 454"/>
                <a:gd name="T29" fmla="*/ 0 h 4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4" h="453">
                  <a:moveTo>
                    <a:pt x="45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9" name="Freeform 269"/>
            <p:cNvSpPr>
              <a:spLocks/>
            </p:cNvSpPr>
            <p:nvPr/>
          </p:nvSpPr>
          <p:spPr bwMode="auto">
            <a:xfrm>
              <a:off x="8921750" y="3900488"/>
              <a:ext cx="358775" cy="539750"/>
            </a:xfrm>
            <a:custGeom>
              <a:avLst/>
              <a:gdLst>
                <a:gd name="T0" fmla="*/ 179388 w 226"/>
                <a:gd name="T1" fmla="*/ 0 h 340"/>
                <a:gd name="T2" fmla="*/ 0 w 226"/>
                <a:gd name="T3" fmla="*/ 0 h 340"/>
                <a:gd name="T4" fmla="*/ 0 w 226"/>
                <a:gd name="T5" fmla="*/ 539750 h 340"/>
                <a:gd name="T6" fmla="*/ 358775 w 226"/>
                <a:gd name="T7" fmla="*/ 539750 h 340"/>
                <a:gd name="T8" fmla="*/ 358775 w 226"/>
                <a:gd name="T9" fmla="*/ 179388 h 340"/>
                <a:gd name="T10" fmla="*/ 179388 w 226"/>
                <a:gd name="T11" fmla="*/ 179388 h 340"/>
                <a:gd name="T12" fmla="*/ 179388 w 226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340">
                  <a:moveTo>
                    <a:pt x="113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0" name="Freeform 270"/>
            <p:cNvSpPr>
              <a:spLocks/>
            </p:cNvSpPr>
            <p:nvPr/>
          </p:nvSpPr>
          <p:spPr bwMode="auto">
            <a:xfrm>
              <a:off x="8740775" y="4621213"/>
              <a:ext cx="539750" cy="900112"/>
            </a:xfrm>
            <a:custGeom>
              <a:avLst/>
              <a:gdLst>
                <a:gd name="T0" fmla="*/ 539750 w 340"/>
                <a:gd name="T1" fmla="*/ 0 h 567"/>
                <a:gd name="T2" fmla="*/ 180975 w 340"/>
                <a:gd name="T3" fmla="*/ 0 h 567"/>
                <a:gd name="T4" fmla="*/ 180975 w 340"/>
                <a:gd name="T5" fmla="*/ 358775 h 567"/>
                <a:gd name="T6" fmla="*/ 0 w 340"/>
                <a:gd name="T7" fmla="*/ 358775 h 567"/>
                <a:gd name="T8" fmla="*/ 0 w 340"/>
                <a:gd name="T9" fmla="*/ 719137 h 567"/>
                <a:gd name="T10" fmla="*/ 180975 w 340"/>
                <a:gd name="T11" fmla="*/ 719137 h 567"/>
                <a:gd name="T12" fmla="*/ 180975 w 340"/>
                <a:gd name="T13" fmla="*/ 900112 h 567"/>
                <a:gd name="T14" fmla="*/ 539750 w 340"/>
                <a:gd name="T15" fmla="*/ 900112 h 567"/>
                <a:gd name="T16" fmla="*/ 539750 w 340"/>
                <a:gd name="T17" fmla="*/ 358775 h 567"/>
                <a:gd name="T18" fmla="*/ 360363 w 340"/>
                <a:gd name="T19" fmla="*/ 358775 h 567"/>
                <a:gd name="T20" fmla="*/ 360363 w 340"/>
                <a:gd name="T21" fmla="*/ 179387 h 567"/>
                <a:gd name="T22" fmla="*/ 539750 w 340"/>
                <a:gd name="T23" fmla="*/ 179387 h 567"/>
                <a:gd name="T24" fmla="*/ 539750 w 340"/>
                <a:gd name="T25" fmla="*/ 0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567">
                  <a:moveTo>
                    <a:pt x="340" y="0"/>
                  </a:moveTo>
                  <a:lnTo>
                    <a:pt x="114" y="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340" y="567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1" name="Freeform 271"/>
            <p:cNvSpPr>
              <a:spLocks/>
            </p:cNvSpPr>
            <p:nvPr/>
          </p:nvSpPr>
          <p:spPr bwMode="auto">
            <a:xfrm>
              <a:off x="8561388" y="4260850"/>
              <a:ext cx="539750" cy="719138"/>
            </a:xfrm>
            <a:custGeom>
              <a:avLst/>
              <a:gdLst>
                <a:gd name="T0" fmla="*/ 0 w 340"/>
                <a:gd name="T1" fmla="*/ 719138 h 453"/>
                <a:gd name="T2" fmla="*/ 0 w 340"/>
                <a:gd name="T3" fmla="*/ 0 h 453"/>
                <a:gd name="T4" fmla="*/ 360363 w 340"/>
                <a:gd name="T5" fmla="*/ 0 h 453"/>
                <a:gd name="T6" fmla="*/ 360363 w 340"/>
                <a:gd name="T7" fmla="*/ 179388 h 453"/>
                <a:gd name="T8" fmla="*/ 539750 w 340"/>
                <a:gd name="T9" fmla="*/ 179388 h 453"/>
                <a:gd name="T10" fmla="*/ 539750 w 340"/>
                <a:gd name="T11" fmla="*/ 360363 h 453"/>
                <a:gd name="T12" fmla="*/ 360363 w 340"/>
                <a:gd name="T13" fmla="*/ 360363 h 453"/>
                <a:gd name="T14" fmla="*/ 360363 w 340"/>
                <a:gd name="T15" fmla="*/ 719138 h 453"/>
                <a:gd name="T16" fmla="*/ 0 w 340"/>
                <a:gd name="T17" fmla="*/ 719138 h 4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453">
                  <a:moveTo>
                    <a:pt x="0" y="453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2" name="Rectangle 272"/>
            <p:cNvSpPr>
              <a:spLocks noChangeArrowheads="1"/>
            </p:cNvSpPr>
            <p:nvPr/>
          </p:nvSpPr>
          <p:spPr bwMode="auto">
            <a:xfrm>
              <a:off x="8740775" y="3721100"/>
              <a:ext cx="180975" cy="539750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3" name="Freeform 273"/>
            <p:cNvSpPr>
              <a:spLocks/>
            </p:cNvSpPr>
            <p:nvPr/>
          </p:nvSpPr>
          <p:spPr bwMode="auto">
            <a:xfrm>
              <a:off x="8201025" y="3360738"/>
              <a:ext cx="539750" cy="53975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360363 h 340"/>
                <a:gd name="T4" fmla="*/ 360363 w 340"/>
                <a:gd name="T5" fmla="*/ 360363 h 340"/>
                <a:gd name="T6" fmla="*/ 360363 w 340"/>
                <a:gd name="T7" fmla="*/ 539750 h 340"/>
                <a:gd name="T8" fmla="*/ 539750 w 340"/>
                <a:gd name="T9" fmla="*/ 539750 h 340"/>
                <a:gd name="T10" fmla="*/ 539750 w 340"/>
                <a:gd name="T11" fmla="*/ 179388 h 340"/>
                <a:gd name="T12" fmla="*/ 360363 w 340"/>
                <a:gd name="T13" fmla="*/ 179388 h 340"/>
                <a:gd name="T14" fmla="*/ 360363 w 340"/>
                <a:gd name="T15" fmla="*/ 0 h 340"/>
                <a:gd name="T16" fmla="*/ 0 w 340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4" name="Freeform 274"/>
            <p:cNvSpPr>
              <a:spLocks/>
            </p:cNvSpPr>
            <p:nvPr/>
          </p:nvSpPr>
          <p:spPr bwMode="auto">
            <a:xfrm>
              <a:off x="8201025" y="3721100"/>
              <a:ext cx="539750" cy="53975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179388 h 340"/>
                <a:gd name="T4" fmla="*/ 179388 w 340"/>
                <a:gd name="T5" fmla="*/ 179388 h 340"/>
                <a:gd name="T6" fmla="*/ 179388 w 340"/>
                <a:gd name="T7" fmla="*/ 358775 h 340"/>
                <a:gd name="T8" fmla="*/ 360363 w 340"/>
                <a:gd name="T9" fmla="*/ 358775 h 340"/>
                <a:gd name="T10" fmla="*/ 360363 w 340"/>
                <a:gd name="T11" fmla="*/ 539750 h 340"/>
                <a:gd name="T12" fmla="*/ 539750 w 340"/>
                <a:gd name="T13" fmla="*/ 539750 h 340"/>
                <a:gd name="T14" fmla="*/ 539750 w 340"/>
                <a:gd name="T15" fmla="*/ 179388 h 340"/>
                <a:gd name="T16" fmla="*/ 360363 w 340"/>
                <a:gd name="T17" fmla="*/ 179388 h 340"/>
                <a:gd name="T18" fmla="*/ 360363 w 340"/>
                <a:gd name="T19" fmla="*/ 0 h 340"/>
                <a:gd name="T20" fmla="*/ 0 w 340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5" name="Freeform 276"/>
            <p:cNvSpPr>
              <a:spLocks/>
            </p:cNvSpPr>
            <p:nvPr/>
          </p:nvSpPr>
          <p:spPr bwMode="auto">
            <a:xfrm>
              <a:off x="8021638" y="3900488"/>
              <a:ext cx="539750" cy="720725"/>
            </a:xfrm>
            <a:custGeom>
              <a:avLst/>
              <a:gdLst>
                <a:gd name="T0" fmla="*/ 358775 w 340"/>
                <a:gd name="T1" fmla="*/ 0 h 454"/>
                <a:gd name="T2" fmla="*/ 0 w 340"/>
                <a:gd name="T3" fmla="*/ 0 h 454"/>
                <a:gd name="T4" fmla="*/ 0 w 340"/>
                <a:gd name="T5" fmla="*/ 360363 h 454"/>
                <a:gd name="T6" fmla="*/ 179388 w 340"/>
                <a:gd name="T7" fmla="*/ 360363 h 454"/>
                <a:gd name="T8" fmla="*/ 179388 w 340"/>
                <a:gd name="T9" fmla="*/ 539750 h 454"/>
                <a:gd name="T10" fmla="*/ 358775 w 340"/>
                <a:gd name="T11" fmla="*/ 539750 h 454"/>
                <a:gd name="T12" fmla="*/ 358775 w 340"/>
                <a:gd name="T13" fmla="*/ 720725 h 454"/>
                <a:gd name="T14" fmla="*/ 539750 w 340"/>
                <a:gd name="T15" fmla="*/ 720725 h 454"/>
                <a:gd name="T16" fmla="*/ 539750 w 340"/>
                <a:gd name="T17" fmla="*/ 179388 h 454"/>
                <a:gd name="T18" fmla="*/ 358775 w 340"/>
                <a:gd name="T19" fmla="*/ 179388 h 454"/>
                <a:gd name="T20" fmla="*/ 358775 w 340"/>
                <a:gd name="T21" fmla="*/ 0 h 4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454">
                  <a:moveTo>
                    <a:pt x="226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6" name="Freeform 277"/>
            <p:cNvSpPr>
              <a:spLocks/>
            </p:cNvSpPr>
            <p:nvPr/>
          </p:nvSpPr>
          <p:spPr bwMode="auto">
            <a:xfrm>
              <a:off x="7840663" y="4260850"/>
              <a:ext cx="539750" cy="539750"/>
            </a:xfrm>
            <a:custGeom>
              <a:avLst/>
              <a:gdLst>
                <a:gd name="T0" fmla="*/ 360363 w 340"/>
                <a:gd name="T1" fmla="*/ 0 h 340"/>
                <a:gd name="T2" fmla="*/ 0 w 340"/>
                <a:gd name="T3" fmla="*/ 0 h 340"/>
                <a:gd name="T4" fmla="*/ 0 w 340"/>
                <a:gd name="T5" fmla="*/ 360363 h 340"/>
                <a:gd name="T6" fmla="*/ 180975 w 340"/>
                <a:gd name="T7" fmla="*/ 360363 h 340"/>
                <a:gd name="T8" fmla="*/ 180975 w 340"/>
                <a:gd name="T9" fmla="*/ 539750 h 340"/>
                <a:gd name="T10" fmla="*/ 360363 w 340"/>
                <a:gd name="T11" fmla="*/ 539750 h 340"/>
                <a:gd name="T12" fmla="*/ 360363 w 340"/>
                <a:gd name="T13" fmla="*/ 360363 h 340"/>
                <a:gd name="T14" fmla="*/ 539750 w 340"/>
                <a:gd name="T15" fmla="*/ 360363 h 340"/>
                <a:gd name="T16" fmla="*/ 539750 w 340"/>
                <a:gd name="T17" fmla="*/ 179388 h 340"/>
                <a:gd name="T18" fmla="*/ 360363 w 340"/>
                <a:gd name="T19" fmla="*/ 179388 h 340"/>
                <a:gd name="T20" fmla="*/ 360363 w 340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7" name="Freeform 278"/>
            <p:cNvSpPr>
              <a:spLocks/>
            </p:cNvSpPr>
            <p:nvPr/>
          </p:nvSpPr>
          <p:spPr bwMode="auto">
            <a:xfrm>
              <a:off x="6940550" y="4621213"/>
              <a:ext cx="1260475" cy="719137"/>
            </a:xfrm>
            <a:custGeom>
              <a:avLst/>
              <a:gdLst>
                <a:gd name="T0" fmla="*/ 0 w 794"/>
                <a:gd name="T1" fmla="*/ 0 h 453"/>
                <a:gd name="T2" fmla="*/ 180975 w 794"/>
                <a:gd name="T3" fmla="*/ 0 h 453"/>
                <a:gd name="T4" fmla="*/ 180975 w 794"/>
                <a:gd name="T5" fmla="*/ 179387 h 453"/>
                <a:gd name="T6" fmla="*/ 720725 w 794"/>
                <a:gd name="T7" fmla="*/ 179387 h 453"/>
                <a:gd name="T8" fmla="*/ 720725 w 794"/>
                <a:gd name="T9" fmla="*/ 358775 h 453"/>
                <a:gd name="T10" fmla="*/ 900113 w 794"/>
                <a:gd name="T11" fmla="*/ 358775 h 453"/>
                <a:gd name="T12" fmla="*/ 900113 w 794"/>
                <a:gd name="T13" fmla="*/ 179387 h 453"/>
                <a:gd name="T14" fmla="*/ 1260475 w 794"/>
                <a:gd name="T15" fmla="*/ 179387 h 453"/>
                <a:gd name="T16" fmla="*/ 1260475 w 794"/>
                <a:gd name="T17" fmla="*/ 358775 h 453"/>
                <a:gd name="T18" fmla="*/ 1081088 w 794"/>
                <a:gd name="T19" fmla="*/ 358775 h 453"/>
                <a:gd name="T20" fmla="*/ 1081088 w 794"/>
                <a:gd name="T21" fmla="*/ 539750 h 453"/>
                <a:gd name="T22" fmla="*/ 900113 w 794"/>
                <a:gd name="T23" fmla="*/ 539750 h 453"/>
                <a:gd name="T24" fmla="*/ 900113 w 794"/>
                <a:gd name="T25" fmla="*/ 719137 h 453"/>
                <a:gd name="T26" fmla="*/ 360363 w 794"/>
                <a:gd name="T27" fmla="*/ 719137 h 453"/>
                <a:gd name="T28" fmla="*/ 360363 w 794"/>
                <a:gd name="T29" fmla="*/ 539750 h 453"/>
                <a:gd name="T30" fmla="*/ 0 w 794"/>
                <a:gd name="T31" fmla="*/ 539750 h 453"/>
                <a:gd name="T32" fmla="*/ 0 w 794"/>
                <a:gd name="T33" fmla="*/ 0 h 45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94" h="453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681" y="226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8" name="Freeform 279"/>
            <p:cNvSpPr>
              <a:spLocks/>
            </p:cNvSpPr>
            <p:nvPr/>
          </p:nvSpPr>
          <p:spPr bwMode="auto">
            <a:xfrm>
              <a:off x="7300913" y="4440238"/>
              <a:ext cx="720725" cy="539750"/>
            </a:xfrm>
            <a:custGeom>
              <a:avLst/>
              <a:gdLst>
                <a:gd name="T0" fmla="*/ 539750 w 454"/>
                <a:gd name="T1" fmla="*/ 0 h 340"/>
                <a:gd name="T2" fmla="*/ 179388 w 454"/>
                <a:gd name="T3" fmla="*/ 0 h 340"/>
                <a:gd name="T4" fmla="*/ 179388 w 454"/>
                <a:gd name="T5" fmla="*/ 180975 h 340"/>
                <a:gd name="T6" fmla="*/ 0 w 454"/>
                <a:gd name="T7" fmla="*/ 180975 h 340"/>
                <a:gd name="T8" fmla="*/ 0 w 454"/>
                <a:gd name="T9" fmla="*/ 360363 h 340"/>
                <a:gd name="T10" fmla="*/ 360363 w 454"/>
                <a:gd name="T11" fmla="*/ 360363 h 340"/>
                <a:gd name="T12" fmla="*/ 360363 w 454"/>
                <a:gd name="T13" fmla="*/ 539750 h 340"/>
                <a:gd name="T14" fmla="*/ 539750 w 454"/>
                <a:gd name="T15" fmla="*/ 539750 h 340"/>
                <a:gd name="T16" fmla="*/ 539750 w 454"/>
                <a:gd name="T17" fmla="*/ 360363 h 340"/>
                <a:gd name="T18" fmla="*/ 720725 w 454"/>
                <a:gd name="T19" fmla="*/ 360363 h 340"/>
                <a:gd name="T20" fmla="*/ 720725 w 454"/>
                <a:gd name="T21" fmla="*/ 180975 h 340"/>
                <a:gd name="T22" fmla="*/ 539750 w 454"/>
                <a:gd name="T23" fmla="*/ 180975 h 340"/>
                <a:gd name="T24" fmla="*/ 539750 w 454"/>
                <a:gd name="T25" fmla="*/ 0 h 3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" h="340">
                  <a:moveTo>
                    <a:pt x="340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9" name="Freeform 280"/>
            <p:cNvSpPr>
              <a:spLocks/>
            </p:cNvSpPr>
            <p:nvPr/>
          </p:nvSpPr>
          <p:spPr bwMode="auto">
            <a:xfrm>
              <a:off x="6761163" y="4260850"/>
              <a:ext cx="900112" cy="539750"/>
            </a:xfrm>
            <a:custGeom>
              <a:avLst/>
              <a:gdLst>
                <a:gd name="T0" fmla="*/ 0 w 567"/>
                <a:gd name="T1" fmla="*/ 360363 h 340"/>
                <a:gd name="T2" fmla="*/ 0 w 567"/>
                <a:gd name="T3" fmla="*/ 179388 h 340"/>
                <a:gd name="T4" fmla="*/ 539750 w 567"/>
                <a:gd name="T5" fmla="*/ 179388 h 340"/>
                <a:gd name="T6" fmla="*/ 539750 w 567"/>
                <a:gd name="T7" fmla="*/ 0 h 340"/>
                <a:gd name="T8" fmla="*/ 900112 w 567"/>
                <a:gd name="T9" fmla="*/ 0 h 340"/>
                <a:gd name="T10" fmla="*/ 900112 w 567"/>
                <a:gd name="T11" fmla="*/ 179388 h 340"/>
                <a:gd name="T12" fmla="*/ 719137 w 567"/>
                <a:gd name="T13" fmla="*/ 179388 h 340"/>
                <a:gd name="T14" fmla="*/ 719137 w 567"/>
                <a:gd name="T15" fmla="*/ 360363 h 340"/>
                <a:gd name="T16" fmla="*/ 539750 w 567"/>
                <a:gd name="T17" fmla="*/ 360363 h 340"/>
                <a:gd name="T18" fmla="*/ 539750 w 567"/>
                <a:gd name="T19" fmla="*/ 539750 h 340"/>
                <a:gd name="T20" fmla="*/ 360362 w 567"/>
                <a:gd name="T21" fmla="*/ 539750 h 340"/>
                <a:gd name="T22" fmla="*/ 360362 w 567"/>
                <a:gd name="T23" fmla="*/ 360363 h 340"/>
                <a:gd name="T24" fmla="*/ 0 w 567"/>
                <a:gd name="T25" fmla="*/ 360363 h 3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7" h="340">
                  <a:moveTo>
                    <a:pt x="0" y="227"/>
                  </a:moveTo>
                  <a:lnTo>
                    <a:pt x="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0" name="Rectangle 282"/>
            <p:cNvSpPr>
              <a:spLocks noChangeArrowheads="1"/>
            </p:cNvSpPr>
            <p:nvPr/>
          </p:nvSpPr>
          <p:spPr bwMode="auto">
            <a:xfrm>
              <a:off x="7661275" y="4079875"/>
              <a:ext cx="179388" cy="36036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1" name="Freeform 283"/>
            <p:cNvSpPr>
              <a:spLocks/>
            </p:cNvSpPr>
            <p:nvPr/>
          </p:nvSpPr>
          <p:spPr bwMode="auto">
            <a:xfrm>
              <a:off x="6761163" y="3360738"/>
              <a:ext cx="1439862" cy="1079500"/>
            </a:xfrm>
            <a:custGeom>
              <a:avLst/>
              <a:gdLst>
                <a:gd name="T0" fmla="*/ 0 w 907"/>
                <a:gd name="T1" fmla="*/ 1079500 h 680"/>
                <a:gd name="T2" fmla="*/ 0 w 907"/>
                <a:gd name="T3" fmla="*/ 900113 h 680"/>
                <a:gd name="T4" fmla="*/ 179387 w 907"/>
                <a:gd name="T5" fmla="*/ 900113 h 680"/>
                <a:gd name="T6" fmla="*/ 179387 w 907"/>
                <a:gd name="T7" fmla="*/ 719138 h 680"/>
                <a:gd name="T8" fmla="*/ 719137 w 907"/>
                <a:gd name="T9" fmla="*/ 719138 h 680"/>
                <a:gd name="T10" fmla="*/ 719137 w 907"/>
                <a:gd name="T11" fmla="*/ 360363 h 680"/>
                <a:gd name="T12" fmla="*/ 900112 w 907"/>
                <a:gd name="T13" fmla="*/ 360363 h 680"/>
                <a:gd name="T14" fmla="*/ 900112 w 907"/>
                <a:gd name="T15" fmla="*/ 539750 h 680"/>
                <a:gd name="T16" fmla="*/ 1079500 w 907"/>
                <a:gd name="T17" fmla="*/ 539750 h 680"/>
                <a:gd name="T18" fmla="*/ 1079500 w 907"/>
                <a:gd name="T19" fmla="*/ 360363 h 680"/>
                <a:gd name="T20" fmla="*/ 1260475 w 907"/>
                <a:gd name="T21" fmla="*/ 360363 h 680"/>
                <a:gd name="T22" fmla="*/ 1260475 w 907"/>
                <a:gd name="T23" fmla="*/ 0 h 680"/>
                <a:gd name="T24" fmla="*/ 1439862 w 907"/>
                <a:gd name="T25" fmla="*/ 0 h 680"/>
                <a:gd name="T26" fmla="*/ 1439862 w 907"/>
                <a:gd name="T27" fmla="*/ 539750 h 680"/>
                <a:gd name="T28" fmla="*/ 1260475 w 907"/>
                <a:gd name="T29" fmla="*/ 539750 h 680"/>
                <a:gd name="T30" fmla="*/ 1260475 w 907"/>
                <a:gd name="T31" fmla="*/ 900113 h 680"/>
                <a:gd name="T32" fmla="*/ 1079500 w 907"/>
                <a:gd name="T33" fmla="*/ 900113 h 680"/>
                <a:gd name="T34" fmla="*/ 1079500 w 907"/>
                <a:gd name="T35" fmla="*/ 719138 h 680"/>
                <a:gd name="T36" fmla="*/ 900112 w 907"/>
                <a:gd name="T37" fmla="*/ 719138 h 680"/>
                <a:gd name="T38" fmla="*/ 900112 w 907"/>
                <a:gd name="T39" fmla="*/ 900113 h 680"/>
                <a:gd name="T40" fmla="*/ 539750 w 907"/>
                <a:gd name="T41" fmla="*/ 900113 h 680"/>
                <a:gd name="T42" fmla="*/ 539750 w 907"/>
                <a:gd name="T43" fmla="*/ 1079500 h 680"/>
                <a:gd name="T44" fmla="*/ 0 w 907"/>
                <a:gd name="T45" fmla="*/ 1079500 h 68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07" h="680">
                  <a:moveTo>
                    <a:pt x="0" y="680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453" y="453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2" name="Freeform 284"/>
            <p:cNvSpPr>
              <a:spLocks/>
            </p:cNvSpPr>
            <p:nvPr/>
          </p:nvSpPr>
          <p:spPr bwMode="auto">
            <a:xfrm>
              <a:off x="7480300" y="3360738"/>
              <a:ext cx="541338" cy="539750"/>
            </a:xfrm>
            <a:custGeom>
              <a:avLst/>
              <a:gdLst>
                <a:gd name="T0" fmla="*/ 541338 w 341"/>
                <a:gd name="T1" fmla="*/ 0 h 340"/>
                <a:gd name="T2" fmla="*/ 180975 w 341"/>
                <a:gd name="T3" fmla="*/ 0 h 340"/>
                <a:gd name="T4" fmla="*/ 180975 w 341"/>
                <a:gd name="T5" fmla="*/ 179388 h 340"/>
                <a:gd name="T6" fmla="*/ 0 w 341"/>
                <a:gd name="T7" fmla="*/ 179388 h 340"/>
                <a:gd name="T8" fmla="*/ 0 w 341"/>
                <a:gd name="T9" fmla="*/ 360363 h 340"/>
                <a:gd name="T10" fmla="*/ 180975 w 341"/>
                <a:gd name="T11" fmla="*/ 360363 h 340"/>
                <a:gd name="T12" fmla="*/ 180975 w 341"/>
                <a:gd name="T13" fmla="*/ 539750 h 340"/>
                <a:gd name="T14" fmla="*/ 360363 w 341"/>
                <a:gd name="T15" fmla="*/ 539750 h 340"/>
                <a:gd name="T16" fmla="*/ 360363 w 341"/>
                <a:gd name="T17" fmla="*/ 360363 h 340"/>
                <a:gd name="T18" fmla="*/ 541338 w 341"/>
                <a:gd name="T19" fmla="*/ 360363 h 340"/>
                <a:gd name="T20" fmla="*/ 541338 w 341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1" h="340">
                  <a:moveTo>
                    <a:pt x="34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3" name="Freeform 285"/>
            <p:cNvSpPr>
              <a:spLocks/>
            </p:cNvSpPr>
            <p:nvPr/>
          </p:nvSpPr>
          <p:spPr bwMode="auto">
            <a:xfrm>
              <a:off x="7300913" y="3000375"/>
              <a:ext cx="360362" cy="53975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539750 h 340"/>
                <a:gd name="T4" fmla="*/ 360362 w 227"/>
                <a:gd name="T5" fmla="*/ 539750 h 340"/>
                <a:gd name="T6" fmla="*/ 360362 w 227"/>
                <a:gd name="T7" fmla="*/ 179388 h 340"/>
                <a:gd name="T8" fmla="*/ 179387 w 227"/>
                <a:gd name="T9" fmla="*/ 179388 h 340"/>
                <a:gd name="T10" fmla="*/ 179387 w 227"/>
                <a:gd name="T11" fmla="*/ 0 h 340"/>
                <a:gd name="T12" fmla="*/ 0 w 227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4" name="Freeform 286"/>
            <p:cNvSpPr>
              <a:spLocks/>
            </p:cNvSpPr>
            <p:nvPr/>
          </p:nvSpPr>
          <p:spPr bwMode="auto">
            <a:xfrm>
              <a:off x="6580188" y="3360738"/>
              <a:ext cx="900112" cy="900112"/>
            </a:xfrm>
            <a:custGeom>
              <a:avLst/>
              <a:gdLst>
                <a:gd name="T0" fmla="*/ 900112 w 567"/>
                <a:gd name="T1" fmla="*/ 179387 h 567"/>
                <a:gd name="T2" fmla="*/ 720725 w 567"/>
                <a:gd name="T3" fmla="*/ 179387 h 567"/>
                <a:gd name="T4" fmla="*/ 720725 w 567"/>
                <a:gd name="T5" fmla="*/ 0 h 567"/>
                <a:gd name="T6" fmla="*/ 541337 w 567"/>
                <a:gd name="T7" fmla="*/ 0 h 567"/>
                <a:gd name="T8" fmla="*/ 541337 w 567"/>
                <a:gd name="T9" fmla="*/ 179387 h 567"/>
                <a:gd name="T10" fmla="*/ 180975 w 567"/>
                <a:gd name="T11" fmla="*/ 179387 h 567"/>
                <a:gd name="T12" fmla="*/ 180975 w 567"/>
                <a:gd name="T13" fmla="*/ 360362 h 567"/>
                <a:gd name="T14" fmla="*/ 0 w 567"/>
                <a:gd name="T15" fmla="*/ 360362 h 567"/>
                <a:gd name="T16" fmla="*/ 0 w 567"/>
                <a:gd name="T17" fmla="*/ 900112 h 567"/>
                <a:gd name="T18" fmla="*/ 360362 w 567"/>
                <a:gd name="T19" fmla="*/ 900112 h 567"/>
                <a:gd name="T20" fmla="*/ 360362 w 567"/>
                <a:gd name="T21" fmla="*/ 719137 h 567"/>
                <a:gd name="T22" fmla="*/ 900112 w 567"/>
                <a:gd name="T23" fmla="*/ 719137 h 567"/>
                <a:gd name="T24" fmla="*/ 900112 w 567"/>
                <a:gd name="T25" fmla="*/ 179387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7" h="567">
                  <a:moveTo>
                    <a:pt x="567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567" y="45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5" name="Freeform 287"/>
            <p:cNvSpPr>
              <a:spLocks/>
            </p:cNvSpPr>
            <p:nvPr/>
          </p:nvSpPr>
          <p:spPr bwMode="auto">
            <a:xfrm>
              <a:off x="6761163" y="2820988"/>
              <a:ext cx="539750" cy="719137"/>
            </a:xfrm>
            <a:custGeom>
              <a:avLst/>
              <a:gdLst>
                <a:gd name="T0" fmla="*/ 0 w 340"/>
                <a:gd name="T1" fmla="*/ 0 h 453"/>
                <a:gd name="T2" fmla="*/ 0 w 340"/>
                <a:gd name="T3" fmla="*/ 719137 h 453"/>
                <a:gd name="T4" fmla="*/ 360363 w 340"/>
                <a:gd name="T5" fmla="*/ 719137 h 453"/>
                <a:gd name="T6" fmla="*/ 360363 w 340"/>
                <a:gd name="T7" fmla="*/ 539750 h 453"/>
                <a:gd name="T8" fmla="*/ 539750 w 340"/>
                <a:gd name="T9" fmla="*/ 539750 h 453"/>
                <a:gd name="T10" fmla="*/ 539750 w 340"/>
                <a:gd name="T11" fmla="*/ 179387 h 453"/>
                <a:gd name="T12" fmla="*/ 360363 w 340"/>
                <a:gd name="T13" fmla="*/ 179387 h 453"/>
                <a:gd name="T14" fmla="*/ 360363 w 340"/>
                <a:gd name="T15" fmla="*/ 0 h 453"/>
                <a:gd name="T16" fmla="*/ 0 w 340"/>
                <a:gd name="T17" fmla="*/ 0 h 4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6" name="Freeform 288"/>
            <p:cNvSpPr>
              <a:spLocks/>
            </p:cNvSpPr>
            <p:nvPr/>
          </p:nvSpPr>
          <p:spPr bwMode="auto">
            <a:xfrm>
              <a:off x="6400800" y="2640013"/>
              <a:ext cx="539750" cy="360362"/>
            </a:xfrm>
            <a:custGeom>
              <a:avLst/>
              <a:gdLst>
                <a:gd name="T0" fmla="*/ 539750 w 340"/>
                <a:gd name="T1" fmla="*/ 0 h 227"/>
                <a:gd name="T2" fmla="*/ 0 w 340"/>
                <a:gd name="T3" fmla="*/ 0 h 227"/>
                <a:gd name="T4" fmla="*/ 0 w 340"/>
                <a:gd name="T5" fmla="*/ 180975 h 227"/>
                <a:gd name="T6" fmla="*/ 179388 w 340"/>
                <a:gd name="T7" fmla="*/ 180975 h 227"/>
                <a:gd name="T8" fmla="*/ 179388 w 340"/>
                <a:gd name="T9" fmla="*/ 360362 h 227"/>
                <a:gd name="T10" fmla="*/ 360363 w 340"/>
                <a:gd name="T11" fmla="*/ 360362 h 227"/>
                <a:gd name="T12" fmla="*/ 360363 w 340"/>
                <a:gd name="T13" fmla="*/ 180975 h 227"/>
                <a:gd name="T14" fmla="*/ 539750 w 340"/>
                <a:gd name="T15" fmla="*/ 180975 h 227"/>
                <a:gd name="T16" fmla="*/ 539750 w 340"/>
                <a:gd name="T17" fmla="*/ 0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7" name="Freeform 289"/>
            <p:cNvSpPr>
              <a:spLocks/>
            </p:cNvSpPr>
            <p:nvPr/>
          </p:nvSpPr>
          <p:spPr bwMode="auto">
            <a:xfrm>
              <a:off x="5861050" y="2100263"/>
              <a:ext cx="719138" cy="539750"/>
            </a:xfrm>
            <a:custGeom>
              <a:avLst/>
              <a:gdLst>
                <a:gd name="T0" fmla="*/ 539750 w 453"/>
                <a:gd name="T1" fmla="*/ 0 h 340"/>
                <a:gd name="T2" fmla="*/ 360363 w 453"/>
                <a:gd name="T3" fmla="*/ 0 h 340"/>
                <a:gd name="T4" fmla="*/ 360363 w 453"/>
                <a:gd name="T5" fmla="*/ 179388 h 340"/>
                <a:gd name="T6" fmla="*/ 179388 w 453"/>
                <a:gd name="T7" fmla="*/ 179388 h 340"/>
                <a:gd name="T8" fmla="*/ 179388 w 453"/>
                <a:gd name="T9" fmla="*/ 360363 h 340"/>
                <a:gd name="T10" fmla="*/ 0 w 453"/>
                <a:gd name="T11" fmla="*/ 360363 h 340"/>
                <a:gd name="T12" fmla="*/ 0 w 453"/>
                <a:gd name="T13" fmla="*/ 539750 h 340"/>
                <a:gd name="T14" fmla="*/ 719138 w 453"/>
                <a:gd name="T15" fmla="*/ 539750 h 340"/>
                <a:gd name="T16" fmla="*/ 719138 w 453"/>
                <a:gd name="T17" fmla="*/ 360363 h 340"/>
                <a:gd name="T18" fmla="*/ 719138 w 453"/>
                <a:gd name="T19" fmla="*/ 179388 h 340"/>
                <a:gd name="T20" fmla="*/ 539750 w 453"/>
                <a:gd name="T21" fmla="*/ 179388 h 340"/>
                <a:gd name="T22" fmla="*/ 539750 w 453"/>
                <a:gd name="T23" fmla="*/ 0 h 3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53" h="340">
                  <a:moveTo>
                    <a:pt x="34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8" name="Freeform 291"/>
            <p:cNvSpPr>
              <a:spLocks/>
            </p:cNvSpPr>
            <p:nvPr/>
          </p:nvSpPr>
          <p:spPr bwMode="auto">
            <a:xfrm>
              <a:off x="6221413" y="2640013"/>
              <a:ext cx="358775" cy="539750"/>
            </a:xfrm>
            <a:custGeom>
              <a:avLst/>
              <a:gdLst>
                <a:gd name="T0" fmla="*/ 0 w 226"/>
                <a:gd name="T1" fmla="*/ 0 h 340"/>
                <a:gd name="T2" fmla="*/ 0 w 226"/>
                <a:gd name="T3" fmla="*/ 360363 h 340"/>
                <a:gd name="T4" fmla="*/ 179388 w 226"/>
                <a:gd name="T5" fmla="*/ 360363 h 340"/>
                <a:gd name="T6" fmla="*/ 179388 w 226"/>
                <a:gd name="T7" fmla="*/ 539750 h 340"/>
                <a:gd name="T8" fmla="*/ 358775 w 226"/>
                <a:gd name="T9" fmla="*/ 539750 h 340"/>
                <a:gd name="T10" fmla="*/ 358775 w 226"/>
                <a:gd name="T11" fmla="*/ 360363 h 340"/>
                <a:gd name="T12" fmla="*/ 358775 w 226"/>
                <a:gd name="T13" fmla="*/ 180975 h 340"/>
                <a:gd name="T14" fmla="*/ 179388 w 226"/>
                <a:gd name="T15" fmla="*/ 180975 h 340"/>
                <a:gd name="T16" fmla="*/ 179388 w 226"/>
                <a:gd name="T17" fmla="*/ 0 h 340"/>
                <a:gd name="T18" fmla="*/ 0 w 226"/>
                <a:gd name="T19" fmla="*/ 0 h 3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6" h="340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9" name="Freeform 292"/>
            <p:cNvSpPr>
              <a:spLocks/>
            </p:cNvSpPr>
            <p:nvPr/>
          </p:nvSpPr>
          <p:spPr bwMode="auto">
            <a:xfrm>
              <a:off x="6221413" y="3000375"/>
              <a:ext cx="539750" cy="720725"/>
            </a:xfrm>
            <a:custGeom>
              <a:avLst/>
              <a:gdLst>
                <a:gd name="T0" fmla="*/ 358775 w 340"/>
                <a:gd name="T1" fmla="*/ 0 h 454"/>
                <a:gd name="T2" fmla="*/ 539750 w 340"/>
                <a:gd name="T3" fmla="*/ 0 h 454"/>
                <a:gd name="T4" fmla="*/ 539750 w 340"/>
                <a:gd name="T5" fmla="*/ 720725 h 454"/>
                <a:gd name="T6" fmla="*/ 179388 w 340"/>
                <a:gd name="T7" fmla="*/ 720725 h 454"/>
                <a:gd name="T8" fmla="*/ 179388 w 340"/>
                <a:gd name="T9" fmla="*/ 539750 h 454"/>
                <a:gd name="T10" fmla="*/ 0 w 340"/>
                <a:gd name="T11" fmla="*/ 539750 h 454"/>
                <a:gd name="T12" fmla="*/ 0 w 340"/>
                <a:gd name="T13" fmla="*/ 179388 h 454"/>
                <a:gd name="T14" fmla="*/ 358775 w 340"/>
                <a:gd name="T15" fmla="*/ 179388 h 454"/>
                <a:gd name="T16" fmla="*/ 358775 w 340"/>
                <a:gd name="T17" fmla="*/ 0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454">
                  <a:moveTo>
                    <a:pt x="226" y="0"/>
                  </a:moveTo>
                  <a:lnTo>
                    <a:pt x="340" y="0"/>
                  </a:lnTo>
                  <a:lnTo>
                    <a:pt x="34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0" name="Freeform 293"/>
            <p:cNvSpPr>
              <a:spLocks/>
            </p:cNvSpPr>
            <p:nvPr/>
          </p:nvSpPr>
          <p:spPr bwMode="auto">
            <a:xfrm>
              <a:off x="5861050" y="2640013"/>
              <a:ext cx="539750" cy="53975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360363 h 340"/>
                <a:gd name="T4" fmla="*/ 179388 w 340"/>
                <a:gd name="T5" fmla="*/ 360363 h 340"/>
                <a:gd name="T6" fmla="*/ 179388 w 340"/>
                <a:gd name="T7" fmla="*/ 539750 h 340"/>
                <a:gd name="T8" fmla="*/ 539750 w 340"/>
                <a:gd name="T9" fmla="*/ 539750 h 340"/>
                <a:gd name="T10" fmla="*/ 539750 w 340"/>
                <a:gd name="T11" fmla="*/ 360363 h 340"/>
                <a:gd name="T12" fmla="*/ 360363 w 340"/>
                <a:gd name="T13" fmla="*/ 360363 h 340"/>
                <a:gd name="T14" fmla="*/ 360363 w 340"/>
                <a:gd name="T15" fmla="*/ 0 h 340"/>
                <a:gd name="T16" fmla="*/ 0 w 340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1" name="Freeform 294"/>
            <p:cNvSpPr>
              <a:spLocks/>
            </p:cNvSpPr>
            <p:nvPr/>
          </p:nvSpPr>
          <p:spPr bwMode="auto">
            <a:xfrm>
              <a:off x="6040438" y="3721100"/>
              <a:ext cx="720725" cy="900113"/>
            </a:xfrm>
            <a:custGeom>
              <a:avLst/>
              <a:gdLst>
                <a:gd name="T0" fmla="*/ 539750 w 454"/>
                <a:gd name="T1" fmla="*/ 0 h 567"/>
                <a:gd name="T2" fmla="*/ 180975 w 454"/>
                <a:gd name="T3" fmla="*/ 0 h 567"/>
                <a:gd name="T4" fmla="*/ 180975 w 454"/>
                <a:gd name="T5" fmla="*/ 179388 h 567"/>
                <a:gd name="T6" fmla="*/ 0 w 454"/>
                <a:gd name="T7" fmla="*/ 179388 h 567"/>
                <a:gd name="T8" fmla="*/ 0 w 454"/>
                <a:gd name="T9" fmla="*/ 539750 h 567"/>
                <a:gd name="T10" fmla="*/ 360363 w 454"/>
                <a:gd name="T11" fmla="*/ 539750 h 567"/>
                <a:gd name="T12" fmla="*/ 360363 w 454"/>
                <a:gd name="T13" fmla="*/ 900113 h 567"/>
                <a:gd name="T14" fmla="*/ 720725 w 454"/>
                <a:gd name="T15" fmla="*/ 900113 h 567"/>
                <a:gd name="T16" fmla="*/ 720725 w 454"/>
                <a:gd name="T17" fmla="*/ 539750 h 567"/>
                <a:gd name="T18" fmla="*/ 539750 w 454"/>
                <a:gd name="T19" fmla="*/ 539750 h 567"/>
                <a:gd name="T20" fmla="*/ 539750 w 454"/>
                <a:gd name="T21" fmla="*/ 0 h 5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567">
                  <a:moveTo>
                    <a:pt x="34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2" name="Freeform 295"/>
            <p:cNvSpPr>
              <a:spLocks/>
            </p:cNvSpPr>
            <p:nvPr/>
          </p:nvSpPr>
          <p:spPr bwMode="auto">
            <a:xfrm>
              <a:off x="5321300" y="4979988"/>
              <a:ext cx="719138" cy="541337"/>
            </a:xfrm>
            <a:custGeom>
              <a:avLst/>
              <a:gdLst>
                <a:gd name="T0" fmla="*/ 719138 w 453"/>
                <a:gd name="T1" fmla="*/ 0 h 341"/>
                <a:gd name="T2" fmla="*/ 179388 w 453"/>
                <a:gd name="T3" fmla="*/ 0 h 341"/>
                <a:gd name="T4" fmla="*/ 179388 w 453"/>
                <a:gd name="T5" fmla="*/ 180975 h 341"/>
                <a:gd name="T6" fmla="*/ 0 w 453"/>
                <a:gd name="T7" fmla="*/ 180975 h 341"/>
                <a:gd name="T8" fmla="*/ 0 w 453"/>
                <a:gd name="T9" fmla="*/ 360362 h 341"/>
                <a:gd name="T10" fmla="*/ 358775 w 453"/>
                <a:gd name="T11" fmla="*/ 360362 h 341"/>
                <a:gd name="T12" fmla="*/ 358775 w 453"/>
                <a:gd name="T13" fmla="*/ 541337 h 341"/>
                <a:gd name="T14" fmla="*/ 539750 w 453"/>
                <a:gd name="T15" fmla="*/ 541337 h 341"/>
                <a:gd name="T16" fmla="*/ 539750 w 453"/>
                <a:gd name="T17" fmla="*/ 360362 h 341"/>
                <a:gd name="T18" fmla="*/ 719138 w 453"/>
                <a:gd name="T19" fmla="*/ 360362 h 341"/>
                <a:gd name="T20" fmla="*/ 719138 w 453"/>
                <a:gd name="T21" fmla="*/ 0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3" h="341">
                  <a:moveTo>
                    <a:pt x="453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341"/>
                  </a:lnTo>
                  <a:lnTo>
                    <a:pt x="340" y="341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3" name="Rectangle 296"/>
            <p:cNvSpPr>
              <a:spLocks noChangeArrowheads="1"/>
            </p:cNvSpPr>
            <p:nvPr/>
          </p:nvSpPr>
          <p:spPr bwMode="auto">
            <a:xfrm>
              <a:off x="5500688" y="4800600"/>
              <a:ext cx="179387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4" name="Freeform 297"/>
            <p:cNvSpPr>
              <a:spLocks/>
            </p:cNvSpPr>
            <p:nvPr/>
          </p:nvSpPr>
          <p:spPr bwMode="auto">
            <a:xfrm>
              <a:off x="5680075" y="4800600"/>
              <a:ext cx="360363" cy="179388"/>
            </a:xfrm>
            <a:custGeom>
              <a:avLst/>
              <a:gdLst>
                <a:gd name="T0" fmla="*/ 0 w 227"/>
                <a:gd name="T1" fmla="*/ 0 h 113"/>
                <a:gd name="T2" fmla="*/ 0 w 227"/>
                <a:gd name="T3" fmla="*/ 179388 h 113"/>
                <a:gd name="T4" fmla="*/ 360363 w 227"/>
                <a:gd name="T5" fmla="*/ 179388 h 113"/>
                <a:gd name="T6" fmla="*/ 360363 w 227"/>
                <a:gd name="T7" fmla="*/ 0 h 113"/>
                <a:gd name="T8" fmla="*/ 180975 w 227"/>
                <a:gd name="T9" fmla="*/ 0 h 113"/>
                <a:gd name="T10" fmla="*/ 0 w 227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7" h="113">
                  <a:moveTo>
                    <a:pt x="0" y="0"/>
                  </a:move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5" name="Freeform 298"/>
            <p:cNvSpPr>
              <a:spLocks/>
            </p:cNvSpPr>
            <p:nvPr/>
          </p:nvSpPr>
          <p:spPr bwMode="auto">
            <a:xfrm>
              <a:off x="5500688" y="4440238"/>
              <a:ext cx="900112" cy="360362"/>
            </a:xfrm>
            <a:custGeom>
              <a:avLst/>
              <a:gdLst>
                <a:gd name="T0" fmla="*/ 900112 w 567"/>
                <a:gd name="T1" fmla="*/ 0 h 227"/>
                <a:gd name="T2" fmla="*/ 0 w 567"/>
                <a:gd name="T3" fmla="*/ 0 h 227"/>
                <a:gd name="T4" fmla="*/ 0 w 567"/>
                <a:gd name="T5" fmla="*/ 360362 h 227"/>
                <a:gd name="T6" fmla="*/ 720725 w 567"/>
                <a:gd name="T7" fmla="*/ 360362 h 227"/>
                <a:gd name="T8" fmla="*/ 720725 w 567"/>
                <a:gd name="T9" fmla="*/ 180975 h 227"/>
                <a:gd name="T10" fmla="*/ 900112 w 567"/>
                <a:gd name="T11" fmla="*/ 180975 h 227"/>
                <a:gd name="T12" fmla="*/ 900112 w 56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7" h="227">
                  <a:moveTo>
                    <a:pt x="56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6" name="Rectangle 299"/>
            <p:cNvSpPr>
              <a:spLocks noChangeArrowheads="1"/>
            </p:cNvSpPr>
            <p:nvPr/>
          </p:nvSpPr>
          <p:spPr bwMode="auto">
            <a:xfrm>
              <a:off x="5861050" y="4260850"/>
              <a:ext cx="539750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7" name="Rectangle 300"/>
            <p:cNvSpPr>
              <a:spLocks noChangeArrowheads="1"/>
            </p:cNvSpPr>
            <p:nvPr/>
          </p:nvSpPr>
          <p:spPr bwMode="auto">
            <a:xfrm>
              <a:off x="5500688" y="4260850"/>
              <a:ext cx="360362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8" name="Freeform 302"/>
            <p:cNvSpPr>
              <a:spLocks/>
            </p:cNvSpPr>
            <p:nvPr/>
          </p:nvSpPr>
          <p:spPr bwMode="auto">
            <a:xfrm>
              <a:off x="5321300" y="3721100"/>
              <a:ext cx="719138" cy="719138"/>
            </a:xfrm>
            <a:custGeom>
              <a:avLst/>
              <a:gdLst>
                <a:gd name="T0" fmla="*/ 179388 w 453"/>
                <a:gd name="T1" fmla="*/ 719138 h 453"/>
                <a:gd name="T2" fmla="*/ 0 w 453"/>
                <a:gd name="T3" fmla="*/ 719138 h 453"/>
                <a:gd name="T4" fmla="*/ 0 w 453"/>
                <a:gd name="T5" fmla="*/ 358775 h 453"/>
                <a:gd name="T6" fmla="*/ 179388 w 453"/>
                <a:gd name="T7" fmla="*/ 358775 h 453"/>
                <a:gd name="T8" fmla="*/ 179388 w 453"/>
                <a:gd name="T9" fmla="*/ 0 h 453"/>
                <a:gd name="T10" fmla="*/ 358775 w 453"/>
                <a:gd name="T11" fmla="*/ 0 h 453"/>
                <a:gd name="T12" fmla="*/ 358775 w 453"/>
                <a:gd name="T13" fmla="*/ 358775 h 453"/>
                <a:gd name="T14" fmla="*/ 719138 w 453"/>
                <a:gd name="T15" fmla="*/ 358775 h 453"/>
                <a:gd name="T16" fmla="*/ 719138 w 453"/>
                <a:gd name="T17" fmla="*/ 539750 h 453"/>
                <a:gd name="T18" fmla="*/ 179388 w 453"/>
                <a:gd name="T19" fmla="*/ 539750 h 453"/>
                <a:gd name="T20" fmla="*/ 179388 w 453"/>
                <a:gd name="T21" fmla="*/ 719138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3" h="453">
                  <a:moveTo>
                    <a:pt x="113" y="453"/>
                  </a:move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226"/>
                  </a:lnTo>
                  <a:lnTo>
                    <a:pt x="453" y="226"/>
                  </a:lnTo>
                  <a:lnTo>
                    <a:pt x="453" y="340"/>
                  </a:lnTo>
                  <a:lnTo>
                    <a:pt x="113" y="340"/>
                  </a:lnTo>
                  <a:lnTo>
                    <a:pt x="113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9" name="Rectangle 303"/>
            <p:cNvSpPr>
              <a:spLocks noChangeArrowheads="1"/>
            </p:cNvSpPr>
            <p:nvPr/>
          </p:nvSpPr>
          <p:spPr bwMode="auto">
            <a:xfrm>
              <a:off x="5680075" y="3900488"/>
              <a:ext cx="360363" cy="17938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0" name="Rectangle 304"/>
            <p:cNvSpPr>
              <a:spLocks noChangeArrowheads="1"/>
            </p:cNvSpPr>
            <p:nvPr/>
          </p:nvSpPr>
          <p:spPr bwMode="auto">
            <a:xfrm>
              <a:off x="5680075" y="3721100"/>
              <a:ext cx="180975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1" name="Freeform 305"/>
            <p:cNvSpPr>
              <a:spLocks/>
            </p:cNvSpPr>
            <p:nvPr/>
          </p:nvSpPr>
          <p:spPr bwMode="auto">
            <a:xfrm>
              <a:off x="5861050" y="3540125"/>
              <a:ext cx="360363" cy="360363"/>
            </a:xfrm>
            <a:custGeom>
              <a:avLst/>
              <a:gdLst>
                <a:gd name="T0" fmla="*/ 0 w 227"/>
                <a:gd name="T1" fmla="*/ 0 h 227"/>
                <a:gd name="T2" fmla="*/ 179388 w 227"/>
                <a:gd name="T3" fmla="*/ 0 h 227"/>
                <a:gd name="T4" fmla="*/ 179388 w 227"/>
                <a:gd name="T5" fmla="*/ 180975 h 227"/>
                <a:gd name="T6" fmla="*/ 360363 w 227"/>
                <a:gd name="T7" fmla="*/ 180975 h 227"/>
                <a:gd name="T8" fmla="*/ 360363 w 227"/>
                <a:gd name="T9" fmla="*/ 360363 h 227"/>
                <a:gd name="T10" fmla="*/ 0 w 227"/>
                <a:gd name="T11" fmla="*/ 360363 h 227"/>
                <a:gd name="T12" fmla="*/ 0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2" name="Freeform 306"/>
            <p:cNvSpPr>
              <a:spLocks/>
            </p:cNvSpPr>
            <p:nvPr/>
          </p:nvSpPr>
          <p:spPr bwMode="auto">
            <a:xfrm>
              <a:off x="6350000" y="3708400"/>
              <a:ext cx="9525" cy="3175"/>
            </a:xfrm>
            <a:custGeom>
              <a:avLst/>
              <a:gdLst>
                <a:gd name="T0" fmla="*/ 9525 w 6"/>
                <a:gd name="T1" fmla="*/ 0 h 2"/>
                <a:gd name="T2" fmla="*/ 0 w 6"/>
                <a:gd name="T3" fmla="*/ 3175 h 2"/>
                <a:gd name="T4" fmla="*/ 9525 w 6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0" y="2"/>
                    <a:pt x="0" y="2"/>
                  </a:cubicBezTo>
                  <a:cubicBezTo>
                    <a:pt x="0" y="2"/>
                    <a:pt x="4" y="1"/>
                    <a:pt x="6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3" name="Rectangle 308"/>
            <p:cNvSpPr>
              <a:spLocks noChangeArrowheads="1"/>
            </p:cNvSpPr>
            <p:nvPr/>
          </p:nvSpPr>
          <p:spPr bwMode="auto">
            <a:xfrm>
              <a:off x="5321300" y="3540125"/>
              <a:ext cx="3587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4" name="Rectangle 309"/>
            <p:cNvSpPr>
              <a:spLocks noChangeArrowheads="1"/>
            </p:cNvSpPr>
            <p:nvPr/>
          </p:nvSpPr>
          <p:spPr bwMode="auto">
            <a:xfrm>
              <a:off x="5321300" y="3360738"/>
              <a:ext cx="358775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5" name="Freeform 310"/>
            <p:cNvSpPr>
              <a:spLocks/>
            </p:cNvSpPr>
            <p:nvPr/>
          </p:nvSpPr>
          <p:spPr bwMode="auto">
            <a:xfrm>
              <a:off x="5321300" y="3000375"/>
              <a:ext cx="1079500" cy="720725"/>
            </a:xfrm>
            <a:custGeom>
              <a:avLst/>
              <a:gdLst>
                <a:gd name="T0" fmla="*/ 0 w 680"/>
                <a:gd name="T1" fmla="*/ 0 h 454"/>
                <a:gd name="T2" fmla="*/ 0 w 680"/>
                <a:gd name="T3" fmla="*/ 360363 h 454"/>
                <a:gd name="T4" fmla="*/ 358775 w 680"/>
                <a:gd name="T5" fmla="*/ 360363 h 454"/>
                <a:gd name="T6" fmla="*/ 358775 w 680"/>
                <a:gd name="T7" fmla="*/ 720725 h 454"/>
                <a:gd name="T8" fmla="*/ 539750 w 680"/>
                <a:gd name="T9" fmla="*/ 720725 h 454"/>
                <a:gd name="T10" fmla="*/ 539750 w 680"/>
                <a:gd name="T11" fmla="*/ 539750 h 454"/>
                <a:gd name="T12" fmla="*/ 719138 w 680"/>
                <a:gd name="T13" fmla="*/ 539750 h 454"/>
                <a:gd name="T14" fmla="*/ 719138 w 680"/>
                <a:gd name="T15" fmla="*/ 720725 h 454"/>
                <a:gd name="T16" fmla="*/ 1079500 w 680"/>
                <a:gd name="T17" fmla="*/ 720725 h 454"/>
                <a:gd name="T18" fmla="*/ 1079500 w 680"/>
                <a:gd name="T19" fmla="*/ 539750 h 454"/>
                <a:gd name="T20" fmla="*/ 900113 w 680"/>
                <a:gd name="T21" fmla="*/ 539750 h 454"/>
                <a:gd name="T22" fmla="*/ 900113 w 680"/>
                <a:gd name="T23" fmla="*/ 179388 h 454"/>
                <a:gd name="T24" fmla="*/ 358775 w 680"/>
                <a:gd name="T25" fmla="*/ 179388 h 454"/>
                <a:gd name="T26" fmla="*/ 358775 w 680"/>
                <a:gd name="T27" fmla="*/ 0 h 454"/>
                <a:gd name="T28" fmla="*/ 0 w 680"/>
                <a:gd name="T29" fmla="*/ 0 h 45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0" y="227"/>
                  </a:lnTo>
                  <a:lnTo>
                    <a:pt x="226" y="22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6" name="Freeform 312"/>
            <p:cNvSpPr>
              <a:spLocks/>
            </p:cNvSpPr>
            <p:nvPr/>
          </p:nvSpPr>
          <p:spPr bwMode="auto">
            <a:xfrm>
              <a:off x="5500688" y="2640013"/>
              <a:ext cx="539750" cy="539750"/>
            </a:xfrm>
            <a:custGeom>
              <a:avLst/>
              <a:gdLst>
                <a:gd name="T0" fmla="*/ 360363 w 340"/>
                <a:gd name="T1" fmla="*/ 0 h 340"/>
                <a:gd name="T2" fmla="*/ 0 w 340"/>
                <a:gd name="T3" fmla="*/ 0 h 340"/>
                <a:gd name="T4" fmla="*/ 0 w 340"/>
                <a:gd name="T5" fmla="*/ 360363 h 340"/>
                <a:gd name="T6" fmla="*/ 179388 w 340"/>
                <a:gd name="T7" fmla="*/ 360363 h 340"/>
                <a:gd name="T8" fmla="*/ 179388 w 340"/>
                <a:gd name="T9" fmla="*/ 539750 h 340"/>
                <a:gd name="T10" fmla="*/ 539750 w 340"/>
                <a:gd name="T11" fmla="*/ 539750 h 340"/>
                <a:gd name="T12" fmla="*/ 539750 w 340"/>
                <a:gd name="T13" fmla="*/ 360363 h 340"/>
                <a:gd name="T14" fmla="*/ 360363 w 340"/>
                <a:gd name="T15" fmla="*/ 360363 h 340"/>
                <a:gd name="T16" fmla="*/ 360363 w 340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7" name="Freeform 313"/>
            <p:cNvSpPr>
              <a:spLocks/>
            </p:cNvSpPr>
            <p:nvPr/>
          </p:nvSpPr>
          <p:spPr bwMode="auto">
            <a:xfrm>
              <a:off x="5321300" y="2100263"/>
              <a:ext cx="719138" cy="720725"/>
            </a:xfrm>
            <a:custGeom>
              <a:avLst/>
              <a:gdLst>
                <a:gd name="T0" fmla="*/ 719138 w 453"/>
                <a:gd name="T1" fmla="*/ 179388 h 454"/>
                <a:gd name="T2" fmla="*/ 358775 w 453"/>
                <a:gd name="T3" fmla="*/ 179388 h 454"/>
                <a:gd name="T4" fmla="*/ 358775 w 453"/>
                <a:gd name="T5" fmla="*/ 0 h 454"/>
                <a:gd name="T6" fmla="*/ 179388 w 453"/>
                <a:gd name="T7" fmla="*/ 0 h 454"/>
                <a:gd name="T8" fmla="*/ 179388 w 453"/>
                <a:gd name="T9" fmla="*/ 179388 h 454"/>
                <a:gd name="T10" fmla="*/ 0 w 453"/>
                <a:gd name="T11" fmla="*/ 179388 h 454"/>
                <a:gd name="T12" fmla="*/ 0 w 453"/>
                <a:gd name="T13" fmla="*/ 720725 h 454"/>
                <a:gd name="T14" fmla="*/ 179388 w 453"/>
                <a:gd name="T15" fmla="*/ 720725 h 454"/>
                <a:gd name="T16" fmla="*/ 179388 w 453"/>
                <a:gd name="T17" fmla="*/ 539750 h 454"/>
                <a:gd name="T18" fmla="*/ 539750 w 453"/>
                <a:gd name="T19" fmla="*/ 539750 h 454"/>
                <a:gd name="T20" fmla="*/ 539750 w 453"/>
                <a:gd name="T21" fmla="*/ 360363 h 454"/>
                <a:gd name="T22" fmla="*/ 719138 w 453"/>
                <a:gd name="T23" fmla="*/ 360363 h 454"/>
                <a:gd name="T24" fmla="*/ 719138 w 453"/>
                <a:gd name="T25" fmla="*/ 179388 h 4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3" h="454">
                  <a:moveTo>
                    <a:pt x="453" y="113"/>
                  </a:move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8" name="Freeform 314"/>
            <p:cNvSpPr>
              <a:spLocks/>
            </p:cNvSpPr>
            <p:nvPr/>
          </p:nvSpPr>
          <p:spPr bwMode="auto">
            <a:xfrm>
              <a:off x="5500688" y="1379538"/>
              <a:ext cx="720725" cy="900112"/>
            </a:xfrm>
            <a:custGeom>
              <a:avLst/>
              <a:gdLst>
                <a:gd name="T0" fmla="*/ 360363 w 454"/>
                <a:gd name="T1" fmla="*/ 0 h 567"/>
                <a:gd name="T2" fmla="*/ 179388 w 454"/>
                <a:gd name="T3" fmla="*/ 0 h 567"/>
                <a:gd name="T4" fmla="*/ 179388 w 454"/>
                <a:gd name="T5" fmla="*/ 360362 h 567"/>
                <a:gd name="T6" fmla="*/ 0 w 454"/>
                <a:gd name="T7" fmla="*/ 360362 h 567"/>
                <a:gd name="T8" fmla="*/ 0 w 454"/>
                <a:gd name="T9" fmla="*/ 720725 h 567"/>
                <a:gd name="T10" fmla="*/ 179388 w 454"/>
                <a:gd name="T11" fmla="*/ 720725 h 567"/>
                <a:gd name="T12" fmla="*/ 179388 w 454"/>
                <a:gd name="T13" fmla="*/ 900112 h 567"/>
                <a:gd name="T14" fmla="*/ 720725 w 454"/>
                <a:gd name="T15" fmla="*/ 900112 h 567"/>
                <a:gd name="T16" fmla="*/ 720725 w 454"/>
                <a:gd name="T17" fmla="*/ 541337 h 567"/>
                <a:gd name="T18" fmla="*/ 539750 w 454"/>
                <a:gd name="T19" fmla="*/ 541337 h 567"/>
                <a:gd name="T20" fmla="*/ 539750 w 454"/>
                <a:gd name="T21" fmla="*/ 360362 h 567"/>
                <a:gd name="T22" fmla="*/ 360363 w 454"/>
                <a:gd name="T23" fmla="*/ 360362 h 567"/>
                <a:gd name="T24" fmla="*/ 360363 w 454"/>
                <a:gd name="T25" fmla="*/ 0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" h="567">
                  <a:moveTo>
                    <a:pt x="227" y="0"/>
                  </a:move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341"/>
                  </a:lnTo>
                  <a:lnTo>
                    <a:pt x="340" y="341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9" name="Freeform 316"/>
            <p:cNvSpPr>
              <a:spLocks/>
            </p:cNvSpPr>
            <p:nvPr/>
          </p:nvSpPr>
          <p:spPr bwMode="auto">
            <a:xfrm>
              <a:off x="5140325" y="1020763"/>
              <a:ext cx="539750" cy="358775"/>
            </a:xfrm>
            <a:custGeom>
              <a:avLst/>
              <a:gdLst>
                <a:gd name="T0" fmla="*/ 0 w 340"/>
                <a:gd name="T1" fmla="*/ 179388 h 226"/>
                <a:gd name="T2" fmla="*/ 0 w 340"/>
                <a:gd name="T3" fmla="*/ 358775 h 226"/>
                <a:gd name="T4" fmla="*/ 539750 w 340"/>
                <a:gd name="T5" fmla="*/ 358775 h 226"/>
                <a:gd name="T6" fmla="*/ 539750 w 340"/>
                <a:gd name="T7" fmla="*/ 0 h 226"/>
                <a:gd name="T8" fmla="*/ 180975 w 340"/>
                <a:gd name="T9" fmla="*/ 0 h 226"/>
                <a:gd name="T10" fmla="*/ 180975 w 340"/>
                <a:gd name="T11" fmla="*/ 179388 h 226"/>
                <a:gd name="T12" fmla="*/ 0 w 340"/>
                <a:gd name="T13" fmla="*/ 179388 h 2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226">
                  <a:moveTo>
                    <a:pt x="0" y="113"/>
                  </a:moveTo>
                  <a:lnTo>
                    <a:pt x="0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0" name="Freeform 317"/>
            <p:cNvSpPr>
              <a:spLocks/>
            </p:cNvSpPr>
            <p:nvPr/>
          </p:nvSpPr>
          <p:spPr bwMode="auto">
            <a:xfrm>
              <a:off x="5140325" y="1379538"/>
              <a:ext cx="539750" cy="541337"/>
            </a:xfrm>
            <a:custGeom>
              <a:avLst/>
              <a:gdLst>
                <a:gd name="T0" fmla="*/ 0 w 340"/>
                <a:gd name="T1" fmla="*/ 0 h 341"/>
                <a:gd name="T2" fmla="*/ 0 w 340"/>
                <a:gd name="T3" fmla="*/ 360362 h 341"/>
                <a:gd name="T4" fmla="*/ 180975 w 340"/>
                <a:gd name="T5" fmla="*/ 360362 h 341"/>
                <a:gd name="T6" fmla="*/ 180975 w 340"/>
                <a:gd name="T7" fmla="*/ 541337 h 341"/>
                <a:gd name="T8" fmla="*/ 360363 w 340"/>
                <a:gd name="T9" fmla="*/ 541337 h 341"/>
                <a:gd name="T10" fmla="*/ 360363 w 340"/>
                <a:gd name="T11" fmla="*/ 360362 h 341"/>
                <a:gd name="T12" fmla="*/ 539750 w 340"/>
                <a:gd name="T13" fmla="*/ 360362 h 341"/>
                <a:gd name="T14" fmla="*/ 539750 w 340"/>
                <a:gd name="T15" fmla="*/ 0 h 341"/>
                <a:gd name="T16" fmla="*/ 180975 w 340"/>
                <a:gd name="T17" fmla="*/ 0 h 341"/>
                <a:gd name="T18" fmla="*/ 0 w 340"/>
                <a:gd name="T19" fmla="*/ 0 h 3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0" h="341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1" name="Rectangle 318"/>
            <p:cNvSpPr>
              <a:spLocks noChangeArrowheads="1"/>
            </p:cNvSpPr>
            <p:nvPr/>
          </p:nvSpPr>
          <p:spPr bwMode="auto">
            <a:xfrm>
              <a:off x="5140325" y="1920875"/>
              <a:ext cx="360363" cy="3587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2" name="Freeform 319"/>
            <p:cNvSpPr>
              <a:spLocks/>
            </p:cNvSpPr>
            <p:nvPr/>
          </p:nvSpPr>
          <p:spPr bwMode="auto">
            <a:xfrm>
              <a:off x="4960938" y="1560513"/>
              <a:ext cx="360362" cy="1079500"/>
            </a:xfrm>
            <a:custGeom>
              <a:avLst/>
              <a:gdLst>
                <a:gd name="T0" fmla="*/ 360362 w 227"/>
                <a:gd name="T1" fmla="*/ 1079500 h 680"/>
                <a:gd name="T2" fmla="*/ 179387 w 227"/>
                <a:gd name="T3" fmla="*/ 1079500 h 680"/>
                <a:gd name="T4" fmla="*/ 179387 w 227"/>
                <a:gd name="T5" fmla="*/ 900113 h 680"/>
                <a:gd name="T6" fmla="*/ 0 w 227"/>
                <a:gd name="T7" fmla="*/ 900113 h 680"/>
                <a:gd name="T8" fmla="*/ 0 w 227"/>
                <a:gd name="T9" fmla="*/ 0 h 680"/>
                <a:gd name="T10" fmla="*/ 179387 w 227"/>
                <a:gd name="T11" fmla="*/ 0 h 680"/>
                <a:gd name="T12" fmla="*/ 179387 w 227"/>
                <a:gd name="T13" fmla="*/ 179388 h 680"/>
                <a:gd name="T14" fmla="*/ 360362 w 227"/>
                <a:gd name="T15" fmla="*/ 179388 h 680"/>
                <a:gd name="T16" fmla="*/ 360362 w 227"/>
                <a:gd name="T17" fmla="*/ 360363 h 680"/>
                <a:gd name="T18" fmla="*/ 179387 w 227"/>
                <a:gd name="T19" fmla="*/ 360363 h 680"/>
                <a:gd name="T20" fmla="*/ 179387 w 227"/>
                <a:gd name="T21" fmla="*/ 719138 h 680"/>
                <a:gd name="T22" fmla="*/ 360362 w 227"/>
                <a:gd name="T23" fmla="*/ 719138 h 680"/>
                <a:gd name="T24" fmla="*/ 360362 w 227"/>
                <a:gd name="T25" fmla="*/ 1079500 h 6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680">
                  <a:moveTo>
                    <a:pt x="227" y="680"/>
                  </a:move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3" name="Freeform 320"/>
            <p:cNvSpPr>
              <a:spLocks/>
            </p:cNvSpPr>
            <p:nvPr/>
          </p:nvSpPr>
          <p:spPr bwMode="auto">
            <a:xfrm>
              <a:off x="4421188" y="1200150"/>
              <a:ext cx="719137" cy="360363"/>
            </a:xfrm>
            <a:custGeom>
              <a:avLst/>
              <a:gdLst>
                <a:gd name="T0" fmla="*/ 719137 w 453"/>
                <a:gd name="T1" fmla="*/ 0 h 227"/>
                <a:gd name="T2" fmla="*/ 179387 w 453"/>
                <a:gd name="T3" fmla="*/ 0 h 227"/>
                <a:gd name="T4" fmla="*/ 179387 w 453"/>
                <a:gd name="T5" fmla="*/ 179388 h 227"/>
                <a:gd name="T6" fmla="*/ 0 w 453"/>
                <a:gd name="T7" fmla="*/ 179388 h 227"/>
                <a:gd name="T8" fmla="*/ 0 w 453"/>
                <a:gd name="T9" fmla="*/ 360363 h 227"/>
                <a:gd name="T10" fmla="*/ 719137 w 453"/>
                <a:gd name="T11" fmla="*/ 360363 h 227"/>
                <a:gd name="T12" fmla="*/ 719137 w 453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3" h="227">
                  <a:moveTo>
                    <a:pt x="453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4" name="Freeform 321"/>
            <p:cNvSpPr>
              <a:spLocks/>
            </p:cNvSpPr>
            <p:nvPr/>
          </p:nvSpPr>
          <p:spPr bwMode="auto">
            <a:xfrm>
              <a:off x="4421188" y="1560513"/>
              <a:ext cx="539750" cy="360362"/>
            </a:xfrm>
            <a:custGeom>
              <a:avLst/>
              <a:gdLst>
                <a:gd name="T0" fmla="*/ 539750 w 340"/>
                <a:gd name="T1" fmla="*/ 0 h 227"/>
                <a:gd name="T2" fmla="*/ 179388 w 340"/>
                <a:gd name="T3" fmla="*/ 0 h 227"/>
                <a:gd name="T4" fmla="*/ 0 w 340"/>
                <a:gd name="T5" fmla="*/ 0 h 227"/>
                <a:gd name="T6" fmla="*/ 0 w 340"/>
                <a:gd name="T7" fmla="*/ 179387 h 227"/>
                <a:gd name="T8" fmla="*/ 179388 w 340"/>
                <a:gd name="T9" fmla="*/ 179387 h 227"/>
                <a:gd name="T10" fmla="*/ 358775 w 340"/>
                <a:gd name="T11" fmla="*/ 179387 h 227"/>
                <a:gd name="T12" fmla="*/ 358775 w 340"/>
                <a:gd name="T13" fmla="*/ 360362 h 227"/>
                <a:gd name="T14" fmla="*/ 539750 w 340"/>
                <a:gd name="T15" fmla="*/ 360362 h 227"/>
                <a:gd name="T16" fmla="*/ 539750 w 340"/>
                <a:gd name="T17" fmla="*/ 0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5" name="Freeform 322"/>
            <p:cNvSpPr>
              <a:spLocks/>
            </p:cNvSpPr>
            <p:nvPr/>
          </p:nvSpPr>
          <p:spPr bwMode="auto">
            <a:xfrm>
              <a:off x="4613275" y="1762125"/>
              <a:ext cx="3175" cy="9525"/>
            </a:xfrm>
            <a:custGeom>
              <a:avLst/>
              <a:gdLst>
                <a:gd name="T0" fmla="*/ 3175 w 2"/>
                <a:gd name="T1" fmla="*/ 0 h 6"/>
                <a:gd name="T2" fmla="*/ 0 w 2"/>
                <a:gd name="T3" fmla="*/ 9525 h 6"/>
                <a:gd name="T4" fmla="*/ 3175 w 2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1" y="2"/>
                    <a:pt x="0" y="6"/>
                    <a:pt x="0" y="6"/>
                  </a:cubicBezTo>
                  <a:cubicBezTo>
                    <a:pt x="0" y="6"/>
                    <a:pt x="1" y="2"/>
                    <a:pt x="2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6" name="Freeform 324"/>
            <p:cNvSpPr>
              <a:spLocks/>
            </p:cNvSpPr>
            <p:nvPr/>
          </p:nvSpPr>
          <p:spPr bwMode="auto">
            <a:xfrm>
              <a:off x="4600575" y="1739900"/>
              <a:ext cx="539750" cy="1081088"/>
            </a:xfrm>
            <a:custGeom>
              <a:avLst/>
              <a:gdLst>
                <a:gd name="T0" fmla="*/ 0 w 340"/>
                <a:gd name="T1" fmla="*/ 0 h 681"/>
                <a:gd name="T2" fmla="*/ 0 w 340"/>
                <a:gd name="T3" fmla="*/ 539750 h 681"/>
                <a:gd name="T4" fmla="*/ 179388 w 340"/>
                <a:gd name="T5" fmla="*/ 539750 h 681"/>
                <a:gd name="T6" fmla="*/ 179388 w 340"/>
                <a:gd name="T7" fmla="*/ 900113 h 681"/>
                <a:gd name="T8" fmla="*/ 360363 w 340"/>
                <a:gd name="T9" fmla="*/ 900113 h 681"/>
                <a:gd name="T10" fmla="*/ 360363 w 340"/>
                <a:gd name="T11" fmla="*/ 1081088 h 681"/>
                <a:gd name="T12" fmla="*/ 539750 w 340"/>
                <a:gd name="T13" fmla="*/ 1081088 h 681"/>
                <a:gd name="T14" fmla="*/ 539750 w 340"/>
                <a:gd name="T15" fmla="*/ 720725 h 681"/>
                <a:gd name="T16" fmla="*/ 360363 w 340"/>
                <a:gd name="T17" fmla="*/ 720725 h 681"/>
                <a:gd name="T18" fmla="*/ 360363 w 340"/>
                <a:gd name="T19" fmla="*/ 180975 h 681"/>
                <a:gd name="T20" fmla="*/ 179388 w 340"/>
                <a:gd name="T21" fmla="*/ 180975 h 681"/>
                <a:gd name="T22" fmla="*/ 179388 w 340"/>
                <a:gd name="T23" fmla="*/ 0 h 681"/>
                <a:gd name="T24" fmla="*/ 0 w 340"/>
                <a:gd name="T25" fmla="*/ 0 h 6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681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7" name="Rectangle 325"/>
            <p:cNvSpPr>
              <a:spLocks noChangeArrowheads="1"/>
            </p:cNvSpPr>
            <p:nvPr/>
          </p:nvSpPr>
          <p:spPr bwMode="auto">
            <a:xfrm>
              <a:off x="4600575" y="2279650"/>
              <a:ext cx="179388" cy="54133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8" name="Freeform 326"/>
            <p:cNvSpPr>
              <a:spLocks/>
            </p:cNvSpPr>
            <p:nvPr/>
          </p:nvSpPr>
          <p:spPr bwMode="auto">
            <a:xfrm>
              <a:off x="4960938" y="2640013"/>
              <a:ext cx="539750" cy="1081087"/>
            </a:xfrm>
            <a:custGeom>
              <a:avLst/>
              <a:gdLst>
                <a:gd name="T0" fmla="*/ 360363 w 340"/>
                <a:gd name="T1" fmla="*/ 1081087 h 681"/>
                <a:gd name="T2" fmla="*/ 179388 w 340"/>
                <a:gd name="T3" fmla="*/ 1081087 h 681"/>
                <a:gd name="T4" fmla="*/ 179388 w 340"/>
                <a:gd name="T5" fmla="*/ 539750 h 681"/>
                <a:gd name="T6" fmla="*/ 0 w 340"/>
                <a:gd name="T7" fmla="*/ 539750 h 681"/>
                <a:gd name="T8" fmla="*/ 0 w 340"/>
                <a:gd name="T9" fmla="*/ 180975 h 681"/>
                <a:gd name="T10" fmla="*/ 179388 w 340"/>
                <a:gd name="T11" fmla="*/ 180975 h 681"/>
                <a:gd name="T12" fmla="*/ 179388 w 340"/>
                <a:gd name="T13" fmla="*/ 0 h 681"/>
                <a:gd name="T14" fmla="*/ 360363 w 340"/>
                <a:gd name="T15" fmla="*/ 0 h 681"/>
                <a:gd name="T16" fmla="*/ 360363 w 340"/>
                <a:gd name="T17" fmla="*/ 180975 h 681"/>
                <a:gd name="T18" fmla="*/ 539750 w 340"/>
                <a:gd name="T19" fmla="*/ 180975 h 681"/>
                <a:gd name="T20" fmla="*/ 539750 w 340"/>
                <a:gd name="T21" fmla="*/ 360362 h 681"/>
                <a:gd name="T22" fmla="*/ 360363 w 340"/>
                <a:gd name="T23" fmla="*/ 360362 h 681"/>
                <a:gd name="T24" fmla="*/ 360363 w 340"/>
                <a:gd name="T25" fmla="*/ 1081087 h 6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681">
                  <a:moveTo>
                    <a:pt x="227" y="681"/>
                  </a:moveTo>
                  <a:lnTo>
                    <a:pt x="113" y="681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9" name="Rectangle 327"/>
            <p:cNvSpPr>
              <a:spLocks noChangeArrowheads="1"/>
            </p:cNvSpPr>
            <p:nvPr/>
          </p:nvSpPr>
          <p:spPr bwMode="auto">
            <a:xfrm>
              <a:off x="5321300" y="3721100"/>
              <a:ext cx="179388" cy="3587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0" name="Rectangle 328"/>
            <p:cNvSpPr>
              <a:spLocks noChangeArrowheads="1"/>
            </p:cNvSpPr>
            <p:nvPr/>
          </p:nvSpPr>
          <p:spPr bwMode="auto">
            <a:xfrm>
              <a:off x="5140325" y="3721100"/>
              <a:ext cx="179388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1" name="Freeform 329"/>
            <p:cNvSpPr>
              <a:spLocks/>
            </p:cNvSpPr>
            <p:nvPr/>
          </p:nvSpPr>
          <p:spPr bwMode="auto">
            <a:xfrm>
              <a:off x="4421188" y="2640013"/>
              <a:ext cx="539750" cy="539750"/>
            </a:xfrm>
            <a:custGeom>
              <a:avLst/>
              <a:gdLst>
                <a:gd name="T0" fmla="*/ 539750 w 340"/>
                <a:gd name="T1" fmla="*/ 0 h 340"/>
                <a:gd name="T2" fmla="*/ 539750 w 340"/>
                <a:gd name="T3" fmla="*/ 539750 h 340"/>
                <a:gd name="T4" fmla="*/ 358775 w 340"/>
                <a:gd name="T5" fmla="*/ 539750 h 340"/>
                <a:gd name="T6" fmla="*/ 358775 w 340"/>
                <a:gd name="T7" fmla="*/ 360363 h 340"/>
                <a:gd name="T8" fmla="*/ 0 w 340"/>
                <a:gd name="T9" fmla="*/ 360363 h 340"/>
                <a:gd name="T10" fmla="*/ 0 w 340"/>
                <a:gd name="T11" fmla="*/ 0 h 340"/>
                <a:gd name="T12" fmla="*/ 179388 w 340"/>
                <a:gd name="T13" fmla="*/ 0 h 340"/>
                <a:gd name="T14" fmla="*/ 179388 w 340"/>
                <a:gd name="T15" fmla="*/ 180975 h 340"/>
                <a:gd name="T16" fmla="*/ 358775 w 340"/>
                <a:gd name="T17" fmla="*/ 180975 h 340"/>
                <a:gd name="T18" fmla="*/ 358775 w 340"/>
                <a:gd name="T19" fmla="*/ 0 h 340"/>
                <a:gd name="T20" fmla="*/ 539750 w 340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340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2" name="Freeform 330"/>
            <p:cNvSpPr>
              <a:spLocks/>
            </p:cNvSpPr>
            <p:nvPr/>
          </p:nvSpPr>
          <p:spPr bwMode="auto">
            <a:xfrm>
              <a:off x="4421188" y="3000375"/>
              <a:ext cx="719137" cy="360363"/>
            </a:xfrm>
            <a:custGeom>
              <a:avLst/>
              <a:gdLst>
                <a:gd name="T0" fmla="*/ 0 w 453"/>
                <a:gd name="T1" fmla="*/ 0 h 227"/>
                <a:gd name="T2" fmla="*/ 0 w 453"/>
                <a:gd name="T3" fmla="*/ 179388 h 227"/>
                <a:gd name="T4" fmla="*/ 179387 w 453"/>
                <a:gd name="T5" fmla="*/ 179388 h 227"/>
                <a:gd name="T6" fmla="*/ 179387 w 453"/>
                <a:gd name="T7" fmla="*/ 360363 h 227"/>
                <a:gd name="T8" fmla="*/ 719137 w 453"/>
                <a:gd name="T9" fmla="*/ 360363 h 227"/>
                <a:gd name="T10" fmla="*/ 719137 w 453"/>
                <a:gd name="T11" fmla="*/ 179388 h 227"/>
                <a:gd name="T12" fmla="*/ 358775 w 453"/>
                <a:gd name="T13" fmla="*/ 179388 h 227"/>
                <a:gd name="T14" fmla="*/ 358775 w 453"/>
                <a:gd name="T15" fmla="*/ 0 h 227"/>
                <a:gd name="T16" fmla="*/ 0 w 453"/>
                <a:gd name="T17" fmla="*/ 0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3" h="227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3" name="Freeform 331"/>
            <p:cNvSpPr>
              <a:spLocks/>
            </p:cNvSpPr>
            <p:nvPr/>
          </p:nvSpPr>
          <p:spPr bwMode="auto">
            <a:xfrm>
              <a:off x="4421188" y="3179763"/>
              <a:ext cx="719137" cy="541337"/>
            </a:xfrm>
            <a:custGeom>
              <a:avLst/>
              <a:gdLst>
                <a:gd name="T0" fmla="*/ 719137 w 453"/>
                <a:gd name="T1" fmla="*/ 360362 h 341"/>
                <a:gd name="T2" fmla="*/ 539750 w 453"/>
                <a:gd name="T3" fmla="*/ 360362 h 341"/>
                <a:gd name="T4" fmla="*/ 539750 w 453"/>
                <a:gd name="T5" fmla="*/ 541337 h 341"/>
                <a:gd name="T6" fmla="*/ 0 w 453"/>
                <a:gd name="T7" fmla="*/ 541337 h 341"/>
                <a:gd name="T8" fmla="*/ 0 w 453"/>
                <a:gd name="T9" fmla="*/ 0 h 341"/>
                <a:gd name="T10" fmla="*/ 179387 w 453"/>
                <a:gd name="T11" fmla="*/ 0 h 341"/>
                <a:gd name="T12" fmla="*/ 179387 w 453"/>
                <a:gd name="T13" fmla="*/ 180975 h 341"/>
                <a:gd name="T14" fmla="*/ 719137 w 453"/>
                <a:gd name="T15" fmla="*/ 180975 h 341"/>
                <a:gd name="T16" fmla="*/ 719137 w 453"/>
                <a:gd name="T17" fmla="*/ 360362 h 3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3" h="341">
                  <a:moveTo>
                    <a:pt x="453" y="227"/>
                  </a:moveTo>
                  <a:lnTo>
                    <a:pt x="340" y="227"/>
                  </a:lnTo>
                  <a:lnTo>
                    <a:pt x="340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453" y="114"/>
                  </a:lnTo>
                  <a:lnTo>
                    <a:pt x="45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4" name="Freeform 332"/>
            <p:cNvSpPr>
              <a:spLocks/>
            </p:cNvSpPr>
            <p:nvPr/>
          </p:nvSpPr>
          <p:spPr bwMode="auto">
            <a:xfrm>
              <a:off x="4960938" y="4440238"/>
              <a:ext cx="539750" cy="900112"/>
            </a:xfrm>
            <a:custGeom>
              <a:avLst/>
              <a:gdLst>
                <a:gd name="T0" fmla="*/ 539750 w 340"/>
                <a:gd name="T1" fmla="*/ 0 h 567"/>
                <a:gd name="T2" fmla="*/ 179388 w 340"/>
                <a:gd name="T3" fmla="*/ 0 h 567"/>
                <a:gd name="T4" fmla="*/ 179388 w 340"/>
                <a:gd name="T5" fmla="*/ 539750 h 567"/>
                <a:gd name="T6" fmla="*/ 0 w 340"/>
                <a:gd name="T7" fmla="*/ 539750 h 567"/>
                <a:gd name="T8" fmla="*/ 0 w 340"/>
                <a:gd name="T9" fmla="*/ 720725 h 567"/>
                <a:gd name="T10" fmla="*/ 179388 w 340"/>
                <a:gd name="T11" fmla="*/ 720725 h 567"/>
                <a:gd name="T12" fmla="*/ 179388 w 340"/>
                <a:gd name="T13" fmla="*/ 900112 h 567"/>
                <a:gd name="T14" fmla="*/ 360363 w 340"/>
                <a:gd name="T15" fmla="*/ 900112 h 567"/>
                <a:gd name="T16" fmla="*/ 360363 w 340"/>
                <a:gd name="T17" fmla="*/ 720725 h 567"/>
                <a:gd name="T18" fmla="*/ 539750 w 340"/>
                <a:gd name="T19" fmla="*/ 720725 h 567"/>
                <a:gd name="T20" fmla="*/ 539750 w 340"/>
                <a:gd name="T21" fmla="*/ 0 h 5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567">
                  <a:moveTo>
                    <a:pt x="340" y="0"/>
                  </a:moveTo>
                  <a:lnTo>
                    <a:pt x="113" y="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5" name="Rectangle 333"/>
            <p:cNvSpPr>
              <a:spLocks noChangeArrowheads="1"/>
            </p:cNvSpPr>
            <p:nvPr/>
          </p:nvSpPr>
          <p:spPr bwMode="auto">
            <a:xfrm>
              <a:off x="4960938" y="4800600"/>
              <a:ext cx="179387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6" name="Rectangle 334"/>
            <p:cNvSpPr>
              <a:spLocks noChangeArrowheads="1"/>
            </p:cNvSpPr>
            <p:nvPr/>
          </p:nvSpPr>
          <p:spPr bwMode="auto">
            <a:xfrm>
              <a:off x="4960938" y="4621213"/>
              <a:ext cx="179387" cy="17938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7" name="Rectangle 335"/>
            <p:cNvSpPr>
              <a:spLocks noChangeArrowheads="1"/>
            </p:cNvSpPr>
            <p:nvPr/>
          </p:nvSpPr>
          <p:spPr bwMode="auto">
            <a:xfrm>
              <a:off x="4960938" y="4440238"/>
              <a:ext cx="179387" cy="17938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8" name="Rectangle 336"/>
            <p:cNvSpPr>
              <a:spLocks noChangeArrowheads="1"/>
            </p:cNvSpPr>
            <p:nvPr/>
          </p:nvSpPr>
          <p:spPr bwMode="auto">
            <a:xfrm>
              <a:off x="4779963" y="4800600"/>
              <a:ext cx="179387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9" name="Rectangle 337"/>
            <p:cNvSpPr>
              <a:spLocks noChangeArrowheads="1"/>
            </p:cNvSpPr>
            <p:nvPr/>
          </p:nvSpPr>
          <p:spPr bwMode="auto">
            <a:xfrm>
              <a:off x="4779963" y="4621213"/>
              <a:ext cx="179387" cy="17938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0" name="Rectangle 338"/>
            <p:cNvSpPr>
              <a:spLocks noChangeArrowheads="1"/>
            </p:cNvSpPr>
            <p:nvPr/>
          </p:nvSpPr>
          <p:spPr bwMode="auto">
            <a:xfrm>
              <a:off x="4779963" y="4440238"/>
              <a:ext cx="179387" cy="17938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1" name="Rectangle 339"/>
            <p:cNvSpPr>
              <a:spLocks noChangeArrowheads="1"/>
            </p:cNvSpPr>
            <p:nvPr/>
          </p:nvSpPr>
          <p:spPr bwMode="auto">
            <a:xfrm>
              <a:off x="4600575" y="4800600"/>
              <a:ext cx="179388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2" name="Freeform 340"/>
            <p:cNvSpPr>
              <a:spLocks/>
            </p:cNvSpPr>
            <p:nvPr/>
          </p:nvSpPr>
          <p:spPr bwMode="auto">
            <a:xfrm>
              <a:off x="4421188" y="4800600"/>
              <a:ext cx="179387" cy="360363"/>
            </a:xfrm>
            <a:custGeom>
              <a:avLst/>
              <a:gdLst>
                <a:gd name="T0" fmla="*/ 179387 w 113"/>
                <a:gd name="T1" fmla="*/ 0 h 227"/>
                <a:gd name="T2" fmla="*/ 0 w 113"/>
                <a:gd name="T3" fmla="*/ 0 h 227"/>
                <a:gd name="T4" fmla="*/ 0 w 113"/>
                <a:gd name="T5" fmla="*/ 179388 h 227"/>
                <a:gd name="T6" fmla="*/ 0 w 113"/>
                <a:gd name="T7" fmla="*/ 360363 h 227"/>
                <a:gd name="T8" fmla="*/ 179387 w 113"/>
                <a:gd name="T9" fmla="*/ 360363 h 227"/>
                <a:gd name="T10" fmla="*/ 179387 w 113"/>
                <a:gd name="T11" fmla="*/ 0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227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3" name="Freeform 341"/>
            <p:cNvSpPr>
              <a:spLocks/>
            </p:cNvSpPr>
            <p:nvPr/>
          </p:nvSpPr>
          <p:spPr bwMode="auto">
            <a:xfrm>
              <a:off x="4060825" y="4621213"/>
              <a:ext cx="360363" cy="900112"/>
            </a:xfrm>
            <a:custGeom>
              <a:avLst/>
              <a:gdLst>
                <a:gd name="T0" fmla="*/ 360363 w 227"/>
                <a:gd name="T1" fmla="*/ 0 h 567"/>
                <a:gd name="T2" fmla="*/ 179388 w 227"/>
                <a:gd name="T3" fmla="*/ 0 h 567"/>
                <a:gd name="T4" fmla="*/ 179388 w 227"/>
                <a:gd name="T5" fmla="*/ 358775 h 567"/>
                <a:gd name="T6" fmla="*/ 0 w 227"/>
                <a:gd name="T7" fmla="*/ 358775 h 567"/>
                <a:gd name="T8" fmla="*/ 0 w 227"/>
                <a:gd name="T9" fmla="*/ 900112 h 567"/>
                <a:gd name="T10" fmla="*/ 179388 w 227"/>
                <a:gd name="T11" fmla="*/ 900112 h 567"/>
                <a:gd name="T12" fmla="*/ 179388 w 227"/>
                <a:gd name="T13" fmla="*/ 539750 h 567"/>
                <a:gd name="T14" fmla="*/ 360363 w 227"/>
                <a:gd name="T15" fmla="*/ 539750 h 567"/>
                <a:gd name="T16" fmla="*/ 360363 w 227"/>
                <a:gd name="T17" fmla="*/ 0 h 5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567">
                  <a:moveTo>
                    <a:pt x="227" y="0"/>
                  </a:move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4" name="Freeform 342"/>
            <p:cNvSpPr>
              <a:spLocks/>
            </p:cNvSpPr>
            <p:nvPr/>
          </p:nvSpPr>
          <p:spPr bwMode="auto">
            <a:xfrm>
              <a:off x="3700463" y="4260850"/>
              <a:ext cx="539750" cy="1260475"/>
            </a:xfrm>
            <a:custGeom>
              <a:avLst/>
              <a:gdLst>
                <a:gd name="T0" fmla="*/ 179388 w 340"/>
                <a:gd name="T1" fmla="*/ 0 h 794"/>
                <a:gd name="T2" fmla="*/ 539750 w 340"/>
                <a:gd name="T3" fmla="*/ 0 h 794"/>
                <a:gd name="T4" fmla="*/ 539750 w 340"/>
                <a:gd name="T5" fmla="*/ 719138 h 794"/>
                <a:gd name="T6" fmla="*/ 360363 w 340"/>
                <a:gd name="T7" fmla="*/ 719138 h 794"/>
                <a:gd name="T8" fmla="*/ 360363 w 340"/>
                <a:gd name="T9" fmla="*/ 1260475 h 794"/>
                <a:gd name="T10" fmla="*/ 0 w 340"/>
                <a:gd name="T11" fmla="*/ 1260475 h 794"/>
                <a:gd name="T12" fmla="*/ 0 w 340"/>
                <a:gd name="T13" fmla="*/ 1079500 h 794"/>
                <a:gd name="T14" fmla="*/ 179388 w 340"/>
                <a:gd name="T15" fmla="*/ 1079500 h 794"/>
                <a:gd name="T16" fmla="*/ 179388 w 340"/>
                <a:gd name="T17" fmla="*/ 0 h 7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794">
                  <a:moveTo>
                    <a:pt x="113" y="0"/>
                  </a:moveTo>
                  <a:lnTo>
                    <a:pt x="340" y="0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5" name="Freeform 343"/>
            <p:cNvSpPr>
              <a:spLocks/>
            </p:cNvSpPr>
            <p:nvPr/>
          </p:nvSpPr>
          <p:spPr bwMode="auto">
            <a:xfrm>
              <a:off x="4240213" y="4440238"/>
              <a:ext cx="539750" cy="360362"/>
            </a:xfrm>
            <a:custGeom>
              <a:avLst/>
              <a:gdLst>
                <a:gd name="T0" fmla="*/ 0 w 340"/>
                <a:gd name="T1" fmla="*/ 0 h 227"/>
                <a:gd name="T2" fmla="*/ 539750 w 340"/>
                <a:gd name="T3" fmla="*/ 0 h 227"/>
                <a:gd name="T4" fmla="*/ 539750 w 340"/>
                <a:gd name="T5" fmla="*/ 360362 h 227"/>
                <a:gd name="T6" fmla="*/ 180975 w 340"/>
                <a:gd name="T7" fmla="*/ 360362 h 227"/>
                <a:gd name="T8" fmla="*/ 180975 w 340"/>
                <a:gd name="T9" fmla="*/ 180975 h 227"/>
                <a:gd name="T10" fmla="*/ 0 w 340"/>
                <a:gd name="T11" fmla="*/ 180975 h 227"/>
                <a:gd name="T12" fmla="*/ 0 w 340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6" name="Rectangle 344"/>
            <p:cNvSpPr>
              <a:spLocks noChangeArrowheads="1"/>
            </p:cNvSpPr>
            <p:nvPr/>
          </p:nvSpPr>
          <p:spPr bwMode="auto">
            <a:xfrm>
              <a:off x="4240213" y="4260850"/>
              <a:ext cx="720725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7" name="Freeform 345"/>
            <p:cNvSpPr>
              <a:spLocks/>
            </p:cNvSpPr>
            <p:nvPr/>
          </p:nvSpPr>
          <p:spPr bwMode="auto">
            <a:xfrm>
              <a:off x="4960938" y="3540125"/>
              <a:ext cx="360362" cy="900113"/>
            </a:xfrm>
            <a:custGeom>
              <a:avLst/>
              <a:gdLst>
                <a:gd name="T0" fmla="*/ 0 w 227"/>
                <a:gd name="T1" fmla="*/ 0 h 567"/>
                <a:gd name="T2" fmla="*/ 0 w 227"/>
                <a:gd name="T3" fmla="*/ 900113 h 567"/>
                <a:gd name="T4" fmla="*/ 360362 w 227"/>
                <a:gd name="T5" fmla="*/ 900113 h 567"/>
                <a:gd name="T6" fmla="*/ 360362 w 227"/>
                <a:gd name="T7" fmla="*/ 360363 h 567"/>
                <a:gd name="T8" fmla="*/ 179387 w 227"/>
                <a:gd name="T9" fmla="*/ 360363 h 567"/>
                <a:gd name="T10" fmla="*/ 179387 w 227"/>
                <a:gd name="T11" fmla="*/ 0 h 567"/>
                <a:gd name="T12" fmla="*/ 0 w 227"/>
                <a:gd name="T13" fmla="*/ 0 h 5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567">
                  <a:moveTo>
                    <a:pt x="0" y="0"/>
                  </a:moveTo>
                  <a:lnTo>
                    <a:pt x="0" y="567"/>
                  </a:lnTo>
                  <a:lnTo>
                    <a:pt x="227" y="567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8" name="Rectangle 346"/>
            <p:cNvSpPr>
              <a:spLocks noChangeArrowheads="1"/>
            </p:cNvSpPr>
            <p:nvPr/>
          </p:nvSpPr>
          <p:spPr bwMode="auto">
            <a:xfrm>
              <a:off x="4779963" y="3721100"/>
              <a:ext cx="179387" cy="539750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9" name="Rectangle 347"/>
            <p:cNvSpPr>
              <a:spLocks noChangeArrowheads="1"/>
            </p:cNvSpPr>
            <p:nvPr/>
          </p:nvSpPr>
          <p:spPr bwMode="auto">
            <a:xfrm>
              <a:off x="4600575" y="3900488"/>
              <a:ext cx="179388" cy="360362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0" name="Rectangle 348"/>
            <p:cNvSpPr>
              <a:spLocks noChangeArrowheads="1"/>
            </p:cNvSpPr>
            <p:nvPr/>
          </p:nvSpPr>
          <p:spPr bwMode="auto">
            <a:xfrm>
              <a:off x="4421188" y="4079875"/>
              <a:ext cx="179387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1" name="Freeform 349"/>
            <p:cNvSpPr>
              <a:spLocks/>
            </p:cNvSpPr>
            <p:nvPr/>
          </p:nvSpPr>
          <p:spPr bwMode="auto">
            <a:xfrm>
              <a:off x="4240213" y="3721100"/>
              <a:ext cx="539750" cy="358775"/>
            </a:xfrm>
            <a:custGeom>
              <a:avLst/>
              <a:gdLst>
                <a:gd name="T0" fmla="*/ 539750 w 340"/>
                <a:gd name="T1" fmla="*/ 0 h 226"/>
                <a:gd name="T2" fmla="*/ 0 w 340"/>
                <a:gd name="T3" fmla="*/ 0 h 226"/>
                <a:gd name="T4" fmla="*/ 0 w 340"/>
                <a:gd name="T5" fmla="*/ 179388 h 226"/>
                <a:gd name="T6" fmla="*/ 180975 w 340"/>
                <a:gd name="T7" fmla="*/ 179388 h 226"/>
                <a:gd name="T8" fmla="*/ 180975 w 340"/>
                <a:gd name="T9" fmla="*/ 358775 h 226"/>
                <a:gd name="T10" fmla="*/ 360363 w 340"/>
                <a:gd name="T11" fmla="*/ 358775 h 226"/>
                <a:gd name="T12" fmla="*/ 360363 w 340"/>
                <a:gd name="T13" fmla="*/ 179388 h 226"/>
                <a:gd name="T14" fmla="*/ 539750 w 340"/>
                <a:gd name="T15" fmla="*/ 179388 h 226"/>
                <a:gd name="T16" fmla="*/ 539750 w 340"/>
                <a:gd name="T17" fmla="*/ 0 h 2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226">
                  <a:moveTo>
                    <a:pt x="34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2" name="Freeform 351"/>
            <p:cNvSpPr>
              <a:spLocks/>
            </p:cNvSpPr>
            <p:nvPr/>
          </p:nvSpPr>
          <p:spPr bwMode="auto">
            <a:xfrm>
              <a:off x="3879850" y="3900488"/>
              <a:ext cx="541338" cy="360362"/>
            </a:xfrm>
            <a:custGeom>
              <a:avLst/>
              <a:gdLst>
                <a:gd name="T0" fmla="*/ 541338 w 341"/>
                <a:gd name="T1" fmla="*/ 0 h 227"/>
                <a:gd name="T2" fmla="*/ 541338 w 341"/>
                <a:gd name="T3" fmla="*/ 360362 h 227"/>
                <a:gd name="T4" fmla="*/ 0 w 341"/>
                <a:gd name="T5" fmla="*/ 360362 h 227"/>
                <a:gd name="T6" fmla="*/ 0 w 341"/>
                <a:gd name="T7" fmla="*/ 179387 h 227"/>
                <a:gd name="T8" fmla="*/ 360363 w 341"/>
                <a:gd name="T9" fmla="*/ 179387 h 227"/>
                <a:gd name="T10" fmla="*/ 360363 w 341"/>
                <a:gd name="T11" fmla="*/ 0 h 227"/>
                <a:gd name="T12" fmla="*/ 541338 w 341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1" h="227">
                  <a:moveTo>
                    <a:pt x="341" y="0"/>
                  </a:moveTo>
                  <a:lnTo>
                    <a:pt x="341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3" name="Rectangle 352"/>
            <p:cNvSpPr>
              <a:spLocks noChangeArrowheads="1"/>
            </p:cNvSpPr>
            <p:nvPr/>
          </p:nvSpPr>
          <p:spPr bwMode="auto">
            <a:xfrm>
              <a:off x="820738" y="7500938"/>
              <a:ext cx="179387" cy="360362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85" name="グループ化 1384"/>
          <p:cNvGrpSpPr/>
          <p:nvPr/>
        </p:nvGrpSpPr>
        <p:grpSpPr>
          <a:xfrm>
            <a:off x="7916739" y="7276254"/>
            <a:ext cx="571781" cy="472405"/>
            <a:chOff x="3270354" y="5385665"/>
            <a:chExt cx="1062797" cy="878082"/>
          </a:xfrm>
        </p:grpSpPr>
        <p:sp>
          <p:nvSpPr>
            <p:cNvPr id="1386" name="正方形/長方形 1385"/>
            <p:cNvSpPr/>
            <p:nvPr/>
          </p:nvSpPr>
          <p:spPr>
            <a:xfrm>
              <a:off x="3391161" y="5711489"/>
              <a:ext cx="629290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1387" name="正方形/長方形 1386"/>
            <p:cNvSpPr/>
            <p:nvPr/>
          </p:nvSpPr>
          <p:spPr>
            <a:xfrm>
              <a:off x="3512797" y="5385665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1388" name="正方形/長方形 1387"/>
            <p:cNvSpPr/>
            <p:nvPr/>
          </p:nvSpPr>
          <p:spPr>
            <a:xfrm>
              <a:off x="3701299" y="5477026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1389" name="正方形/長方形 1388"/>
            <p:cNvSpPr/>
            <p:nvPr/>
          </p:nvSpPr>
          <p:spPr>
            <a:xfrm>
              <a:off x="3618696" y="5604090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白石区</a:t>
              </a:r>
            </a:p>
          </p:txBody>
        </p:sp>
        <p:sp>
          <p:nvSpPr>
            <p:cNvPr id="1390" name="正方形/長方形 1389"/>
            <p:cNvSpPr/>
            <p:nvPr/>
          </p:nvSpPr>
          <p:spPr>
            <a:xfrm>
              <a:off x="3465312" y="5835715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豊平区</a:t>
              </a:r>
            </a:p>
          </p:txBody>
        </p:sp>
        <p:sp>
          <p:nvSpPr>
            <p:cNvPr id="1391" name="正方形/長方形 1390"/>
            <p:cNvSpPr/>
            <p:nvPr/>
          </p:nvSpPr>
          <p:spPr>
            <a:xfrm>
              <a:off x="3308668" y="5977708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392" name="正方形/長方形 1391"/>
            <p:cNvSpPr/>
            <p:nvPr/>
          </p:nvSpPr>
          <p:spPr>
            <a:xfrm>
              <a:off x="3343007" y="5608380"/>
              <a:ext cx="533941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1393" name="正方形/長方形 1392"/>
            <p:cNvSpPr/>
            <p:nvPr/>
          </p:nvSpPr>
          <p:spPr>
            <a:xfrm>
              <a:off x="3703862" y="5718452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厚別区</a:t>
              </a:r>
            </a:p>
          </p:txBody>
        </p:sp>
        <p:sp>
          <p:nvSpPr>
            <p:cNvPr id="1394" name="正方形/長方形 1393"/>
            <p:cNvSpPr/>
            <p:nvPr/>
          </p:nvSpPr>
          <p:spPr>
            <a:xfrm>
              <a:off x="3270354" y="5498835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手稲区</a:t>
              </a:r>
            </a:p>
          </p:txBody>
        </p:sp>
        <p:sp>
          <p:nvSpPr>
            <p:cNvPr id="1395" name="正方形/長方形 1394"/>
            <p:cNvSpPr/>
            <p:nvPr/>
          </p:nvSpPr>
          <p:spPr>
            <a:xfrm>
              <a:off x="3552246" y="5929589"/>
              <a:ext cx="629289" cy="2860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400" b="1" kern="10" dirty="0">
                  <a:ln w="3175">
                    <a:noFill/>
                  </a:ln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清田区</a:t>
              </a:r>
            </a:p>
          </p:txBody>
        </p:sp>
      </p:grpSp>
      <p:grpSp>
        <p:nvGrpSpPr>
          <p:cNvPr id="212" name="グループ化 211"/>
          <p:cNvGrpSpPr/>
          <p:nvPr/>
        </p:nvGrpSpPr>
        <p:grpSpPr>
          <a:xfrm>
            <a:off x="562194" y="375265"/>
            <a:ext cx="5610773" cy="4780662"/>
            <a:chOff x="519135" y="479399"/>
            <a:chExt cx="10429021" cy="8886054"/>
          </a:xfrm>
        </p:grpSpPr>
        <p:sp>
          <p:nvSpPr>
            <p:cNvPr id="224" name="正方形/長方形 223"/>
            <p:cNvSpPr/>
            <p:nvPr/>
          </p:nvSpPr>
          <p:spPr>
            <a:xfrm>
              <a:off x="2833888" y="82882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函館市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3084484" y="532924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小樽市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5168538" y="409295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2834298" y="722198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室蘭市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7472386" y="581526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357337" y="62657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帯広市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7452752" y="389141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北見市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4356742" y="506710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美唄市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4259664" y="543256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岩見沢市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8075018" y="349953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網走市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4175672" y="380404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留萌市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3839984" y="645124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苫小牧市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4298123" y="53598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稚内市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4857348" y="50198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4744996" y="465977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歌志内市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5269268" y="511960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富良野市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3606798" y="60544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恵庭市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2723218" y="696124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4469946" y="437085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3988091" y="614494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千歳市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10211604" y="511889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根室市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5285167" y="273132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名寄市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5556725" y="330929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6673871" y="30098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紋別市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3912243" y="545338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4308047" y="459941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砂川市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4717494" y="452476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赤平市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4634441" y="520812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三笠市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4726890" y="409939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3160643" y="698929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3753643" y="5264735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新篠津村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3841852" y="507512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2212883" y="828637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北斗市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3655310" y="470447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石狩市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1326529" y="900535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1800300" y="90508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2014105" y="884840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2039280" y="863288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木古内町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2665938" y="785112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949134" y="710679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せたな町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1554555" y="69557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今金町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1855332" y="649979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黒松内町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1761887" y="610375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寿都町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1989324" y="679517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長万部町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2173065" y="613316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蘭越町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2804648" y="632496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留寿都村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2568698" y="591991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倶知安町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1879658" y="533653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神恵内村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2" name="正方形/長方形 271"/>
            <p:cNvSpPr/>
            <p:nvPr/>
          </p:nvSpPr>
          <p:spPr>
            <a:xfrm>
              <a:off x="2148528" y="5520531"/>
              <a:ext cx="605450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泊村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1983803" y="585713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2765244" y="564004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赤井川村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2769880" y="60280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1482311" y="821466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江差町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1627648" y="752171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八雲町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2409000" y="806594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七飯町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2336650" y="7855894"/>
              <a:ext cx="605450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1461210" y="8563856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上ノ国町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1814155" y="8085966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厚沢部町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1526761" y="79111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乙部町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519135" y="761015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奥尻町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2284545" y="633238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ニセコ町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2652104" y="618994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真狩村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1402223" y="648527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島牧村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7" name="正方形/長方形 286"/>
            <p:cNvSpPr/>
            <p:nvPr/>
          </p:nvSpPr>
          <p:spPr>
            <a:xfrm>
              <a:off x="3089642" y="616046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喜茂別町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8" name="正方形/長方形 287"/>
            <p:cNvSpPr/>
            <p:nvPr/>
          </p:nvSpPr>
          <p:spPr>
            <a:xfrm>
              <a:off x="2437169" y="574570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共和町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2133037" y="505181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積丹町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2556272" y="521741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2531947" y="552053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2664489" y="537382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余市町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3978638" y="561068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4553231" y="476682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上砂川町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4452524" y="583922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由仁町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4430202" y="491331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奈井江町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4028231" y="577353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4377505" y="561337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栗山町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3894503" y="49317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月形町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4142603" y="476563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3752407" y="4403326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新十津川町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4473294" y="425473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妹背牛町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4410914" y="396670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5594060" y="393167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当麻町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5644547" y="358351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5269243" y="4700527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上富良野町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5159265" y="4864572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中富良野町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5254162" y="5432880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南富良野町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5346614" y="571259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占冠村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6048310" y="406947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5316129" y="373430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比布町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5164317" y="431688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東神楽町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4608577" y="379495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3905533" y="425136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雨竜町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4123836" y="408342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北竜町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8772904" y="409295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7754676" y="440358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3102784" y="10415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2990881" y="47939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礼文町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4268320" y="9964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5639744" y="284321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5023437" y="387566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鷹栖町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5617739" y="451434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美瑛町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5110187" y="328771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剣淵町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4798448" y="21389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4761665" y="290539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幌加内町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4152600" y="236473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初山別村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4844103" y="79533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猿払村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4957570" y="155443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中頓別町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4591558" y="130425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幌延町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3380472" y="801017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利尻富士町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8953086" y="365554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斜里町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5491316" y="182684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枝幸町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4299766" y="346429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3751956" y="395606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増毛町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6" name="正方形/長方形 335"/>
            <p:cNvSpPr/>
            <p:nvPr/>
          </p:nvSpPr>
          <p:spPr>
            <a:xfrm>
              <a:off x="4802011" y="1904040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音威子府村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5775132" y="427363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8" name="正方形/長方形 337"/>
            <p:cNvSpPr/>
            <p:nvPr/>
          </p:nvSpPr>
          <p:spPr>
            <a:xfrm>
              <a:off x="5168538" y="35250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和寒町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4359367" y="198795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0" name="正方形/長方形 339"/>
            <p:cNvSpPr/>
            <p:nvPr/>
          </p:nvSpPr>
          <p:spPr>
            <a:xfrm>
              <a:off x="8084282" y="381391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大空町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3357313" y="667837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白老町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2" name="正方形/長方形 341"/>
            <p:cNvSpPr/>
            <p:nvPr/>
          </p:nvSpPr>
          <p:spPr>
            <a:xfrm>
              <a:off x="4452303" y="641497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厚真町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3" name="正方形/長方形 342"/>
            <p:cNvSpPr/>
            <p:nvPr/>
          </p:nvSpPr>
          <p:spPr>
            <a:xfrm>
              <a:off x="2877128" y="671274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壮瞥町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4" name="正方形/長方形 343"/>
            <p:cNvSpPr/>
            <p:nvPr/>
          </p:nvSpPr>
          <p:spPr>
            <a:xfrm>
              <a:off x="4857872" y="6275417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むかわ町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5" name="正方形/長方形 344"/>
            <p:cNvSpPr/>
            <p:nvPr/>
          </p:nvSpPr>
          <p:spPr>
            <a:xfrm>
              <a:off x="4851579" y="68937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2726091" y="654983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洞爺湖町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7" name="正方形/長方形 346"/>
            <p:cNvSpPr/>
            <p:nvPr/>
          </p:nvSpPr>
          <p:spPr>
            <a:xfrm>
              <a:off x="2337068" y="656665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豊浦町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5273903" y="688502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新冠町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9" name="正方形/長方形 348"/>
            <p:cNvSpPr/>
            <p:nvPr/>
          </p:nvSpPr>
          <p:spPr>
            <a:xfrm>
              <a:off x="5212237" y="231080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美深町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4412055" y="316925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苫前町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1" name="正方形/長方形 350"/>
            <p:cNvSpPr/>
            <p:nvPr/>
          </p:nvSpPr>
          <p:spPr>
            <a:xfrm>
              <a:off x="4386940" y="28012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2" name="正方形/長方形 351"/>
            <p:cNvSpPr/>
            <p:nvPr/>
          </p:nvSpPr>
          <p:spPr>
            <a:xfrm>
              <a:off x="5094272" y="114726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浜頓別町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3" name="正方形/長方形 352"/>
            <p:cNvSpPr/>
            <p:nvPr/>
          </p:nvSpPr>
          <p:spPr>
            <a:xfrm>
              <a:off x="7882004" y="401946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4" name="正方形/長方形 353"/>
            <p:cNvSpPr/>
            <p:nvPr/>
          </p:nvSpPr>
          <p:spPr>
            <a:xfrm>
              <a:off x="6033089" y="285598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西興部村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5" name="正方形/長方形 354"/>
            <p:cNvSpPr/>
            <p:nvPr/>
          </p:nvSpPr>
          <p:spPr>
            <a:xfrm>
              <a:off x="5936836" y="234525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雄武町</a:t>
              </a:r>
            </a:p>
          </p:txBody>
        </p:sp>
        <p:sp>
          <p:nvSpPr>
            <p:cNvPr id="356" name="正方形/長方形 355"/>
            <p:cNvSpPr/>
            <p:nvPr/>
          </p:nvSpPr>
          <p:spPr>
            <a:xfrm>
              <a:off x="5158916" y="646287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平取町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7" name="正方形/長方形 356"/>
            <p:cNvSpPr/>
            <p:nvPr/>
          </p:nvSpPr>
          <p:spPr>
            <a:xfrm>
              <a:off x="6253853" y="766679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様似町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8" name="正方形/長方形 357"/>
            <p:cNvSpPr/>
            <p:nvPr/>
          </p:nvSpPr>
          <p:spPr>
            <a:xfrm>
              <a:off x="5425626" y="7124490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新ひだか町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9" name="正方形/長方形 358"/>
            <p:cNvSpPr/>
            <p:nvPr/>
          </p:nvSpPr>
          <p:spPr>
            <a:xfrm>
              <a:off x="6534117" y="566532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音更町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0" name="正方形/長方形 359"/>
            <p:cNvSpPr/>
            <p:nvPr/>
          </p:nvSpPr>
          <p:spPr>
            <a:xfrm>
              <a:off x="9357897" y="405573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1" name="正方形/長方形 360"/>
            <p:cNvSpPr/>
            <p:nvPr/>
          </p:nvSpPr>
          <p:spPr>
            <a:xfrm>
              <a:off x="6372300" y="4790340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上士幌町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2" name="正方形/長方形 361"/>
            <p:cNvSpPr/>
            <p:nvPr/>
          </p:nvSpPr>
          <p:spPr>
            <a:xfrm>
              <a:off x="6419328" y="791697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えりも町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3" name="正方形/長方形 362"/>
            <p:cNvSpPr/>
            <p:nvPr/>
          </p:nvSpPr>
          <p:spPr>
            <a:xfrm>
              <a:off x="6329197" y="687387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大樹町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4" name="正方形/長方形 363"/>
            <p:cNvSpPr/>
            <p:nvPr/>
          </p:nvSpPr>
          <p:spPr>
            <a:xfrm>
              <a:off x="7247906" y="601222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5" name="正方形/長方形 364"/>
            <p:cNvSpPr/>
            <p:nvPr/>
          </p:nvSpPr>
          <p:spPr>
            <a:xfrm>
              <a:off x="8730341" y="580243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6" name="正方形/長方形 365"/>
            <p:cNvSpPr/>
            <p:nvPr/>
          </p:nvSpPr>
          <p:spPr>
            <a:xfrm>
              <a:off x="7185471" y="459469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7" name="正方形/長方形 366"/>
            <p:cNvSpPr/>
            <p:nvPr/>
          </p:nvSpPr>
          <p:spPr>
            <a:xfrm>
              <a:off x="7067572" y="500348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足寄町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8" name="正方形/長方形 367"/>
            <p:cNvSpPr/>
            <p:nvPr/>
          </p:nvSpPr>
          <p:spPr>
            <a:xfrm>
              <a:off x="6859967" y="636399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豊頃町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9" name="正方形/長方形 368"/>
            <p:cNvSpPr/>
            <p:nvPr/>
          </p:nvSpPr>
          <p:spPr>
            <a:xfrm>
              <a:off x="7103338" y="538639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0" name="正方形/長方形 369"/>
            <p:cNvSpPr/>
            <p:nvPr/>
          </p:nvSpPr>
          <p:spPr>
            <a:xfrm>
              <a:off x="6145237" y="334167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滝上町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1" name="正方形/長方形 370"/>
            <p:cNvSpPr/>
            <p:nvPr/>
          </p:nvSpPr>
          <p:spPr>
            <a:xfrm>
              <a:off x="8487923" y="3869310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小清水町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2" name="正方形/長方形 371"/>
            <p:cNvSpPr/>
            <p:nvPr/>
          </p:nvSpPr>
          <p:spPr>
            <a:xfrm>
              <a:off x="4295359" y="155510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天塩町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3" name="正方形/長方形 372"/>
            <p:cNvSpPr/>
            <p:nvPr/>
          </p:nvSpPr>
          <p:spPr>
            <a:xfrm>
              <a:off x="7144969" y="4171157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訓子府町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4" name="正方形/長方形 373"/>
            <p:cNvSpPr/>
            <p:nvPr/>
          </p:nvSpPr>
          <p:spPr>
            <a:xfrm>
              <a:off x="7367467" y="341578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佐呂間町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5" name="正方形/長方形 374"/>
            <p:cNvSpPr/>
            <p:nvPr/>
          </p:nvSpPr>
          <p:spPr>
            <a:xfrm>
              <a:off x="4385053" y="616711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6" name="正方形/長方形 375"/>
            <p:cNvSpPr/>
            <p:nvPr/>
          </p:nvSpPr>
          <p:spPr>
            <a:xfrm>
              <a:off x="5966973" y="663313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中札内村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7" name="正方形/長方形 376"/>
            <p:cNvSpPr/>
            <p:nvPr/>
          </p:nvSpPr>
          <p:spPr>
            <a:xfrm>
              <a:off x="6953951" y="579109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8" name="正方形/長方形 377"/>
            <p:cNvSpPr/>
            <p:nvPr/>
          </p:nvSpPr>
          <p:spPr>
            <a:xfrm>
              <a:off x="9132474" y="55618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厚岸町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9" name="正方形/長方形 378"/>
            <p:cNvSpPr/>
            <p:nvPr/>
          </p:nvSpPr>
          <p:spPr>
            <a:xfrm>
              <a:off x="9590693" y="536986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浜中町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0" name="正方形/長方形 379"/>
            <p:cNvSpPr/>
            <p:nvPr/>
          </p:nvSpPr>
          <p:spPr>
            <a:xfrm>
              <a:off x="8644275" y="513253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標茶町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1" name="正方形/長方形 380"/>
            <p:cNvSpPr/>
            <p:nvPr/>
          </p:nvSpPr>
          <p:spPr>
            <a:xfrm>
              <a:off x="7713027" y="555273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白糠町</a:t>
              </a:r>
            </a:p>
          </p:txBody>
        </p:sp>
        <p:sp>
          <p:nvSpPr>
            <p:cNvPr id="382" name="正方形/長方形 381"/>
            <p:cNvSpPr/>
            <p:nvPr/>
          </p:nvSpPr>
          <p:spPr>
            <a:xfrm>
              <a:off x="5956009" y="492189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新得町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3" name="正方形/長方形 382"/>
            <p:cNvSpPr/>
            <p:nvPr/>
          </p:nvSpPr>
          <p:spPr>
            <a:xfrm>
              <a:off x="6567072" y="538189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4" name="正方形/長方形 383"/>
            <p:cNvSpPr/>
            <p:nvPr/>
          </p:nvSpPr>
          <p:spPr>
            <a:xfrm>
              <a:off x="6387686" y="26159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興部町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5" name="正方形/長方形 384"/>
            <p:cNvSpPr/>
            <p:nvPr/>
          </p:nvSpPr>
          <p:spPr>
            <a:xfrm>
              <a:off x="6561782" y="659482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更別村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6" name="正方形/長方形 385"/>
            <p:cNvSpPr/>
            <p:nvPr/>
          </p:nvSpPr>
          <p:spPr>
            <a:xfrm>
              <a:off x="6520405" y="72652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広尾町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7" name="正方形/長方形 386"/>
            <p:cNvSpPr/>
            <p:nvPr/>
          </p:nvSpPr>
          <p:spPr>
            <a:xfrm>
              <a:off x="8345457" y="448706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弟子屈町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8" name="正方形/長方形 387"/>
            <p:cNvSpPr/>
            <p:nvPr/>
          </p:nvSpPr>
          <p:spPr>
            <a:xfrm>
              <a:off x="8183939" y="507512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鶴居村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9" name="正方形/長方形 388"/>
            <p:cNvSpPr/>
            <p:nvPr/>
          </p:nvSpPr>
          <p:spPr>
            <a:xfrm>
              <a:off x="9350784" y="485206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別海町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0" name="正方形/長方形 389"/>
            <p:cNvSpPr/>
            <p:nvPr/>
          </p:nvSpPr>
          <p:spPr>
            <a:xfrm>
              <a:off x="9624972" y="354012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羅臼町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1" name="正方形/長方形 390"/>
            <p:cNvSpPr/>
            <p:nvPr/>
          </p:nvSpPr>
          <p:spPr>
            <a:xfrm>
              <a:off x="9027674" y="444088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中標津町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2" name="正方形/長方形 391"/>
            <p:cNvSpPr/>
            <p:nvPr/>
          </p:nvSpPr>
          <p:spPr>
            <a:xfrm>
              <a:off x="6597073" y="610155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幕別町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3" name="正方形/長方形 392"/>
            <p:cNvSpPr/>
            <p:nvPr/>
          </p:nvSpPr>
          <p:spPr>
            <a:xfrm>
              <a:off x="6001767" y="620274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芽室町</a:t>
              </a:r>
            </a:p>
          </p:txBody>
        </p:sp>
        <p:sp>
          <p:nvSpPr>
            <p:cNvPr id="394" name="正方形/長方形 393"/>
            <p:cNvSpPr/>
            <p:nvPr/>
          </p:nvSpPr>
          <p:spPr>
            <a:xfrm>
              <a:off x="5953629" y="587522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6276842" y="526347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5936836" y="738246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7" name="正方形/長方形 396"/>
            <p:cNvSpPr/>
            <p:nvPr/>
          </p:nvSpPr>
          <p:spPr>
            <a:xfrm>
              <a:off x="7152603" y="318845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8" name="正方形/長方形 397"/>
            <p:cNvSpPr/>
            <p:nvPr/>
          </p:nvSpPr>
          <p:spPr>
            <a:xfrm>
              <a:off x="6748104" y="441927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置戸町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9" name="正方形/長方形 398"/>
            <p:cNvSpPr/>
            <p:nvPr/>
          </p:nvSpPr>
          <p:spPr>
            <a:xfrm>
              <a:off x="6607327" y="374972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0" name="正方形/長方形 399"/>
            <p:cNvSpPr/>
            <p:nvPr/>
          </p:nvSpPr>
          <p:spPr>
            <a:xfrm>
              <a:off x="4796461" y="565725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夕張市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1" name="正方形/長方形 400"/>
            <p:cNvSpPr/>
            <p:nvPr/>
          </p:nvSpPr>
          <p:spPr>
            <a:xfrm>
              <a:off x="3803805" y="590863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2" name="正方形/長方形 401"/>
            <p:cNvSpPr/>
            <p:nvPr/>
          </p:nvSpPr>
          <p:spPr>
            <a:xfrm>
              <a:off x="3160641" y="643357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3" name="正方形/長方形 402"/>
            <p:cNvSpPr/>
            <p:nvPr/>
          </p:nvSpPr>
          <p:spPr>
            <a:xfrm>
              <a:off x="5553013" y="608965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4" name="正方形/長方形 403"/>
            <p:cNvSpPr/>
            <p:nvPr/>
          </p:nvSpPr>
          <p:spPr>
            <a:xfrm>
              <a:off x="7940657" y="532600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05" name="正方形/長方形 404"/>
            <p:cNvSpPr/>
            <p:nvPr/>
          </p:nvSpPr>
          <p:spPr>
            <a:xfrm>
              <a:off x="3067239" y="57907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札幌市</a:t>
              </a:r>
            </a:p>
          </p:txBody>
        </p:sp>
      </p:grpSp>
      <p:grpSp>
        <p:nvGrpSpPr>
          <p:cNvPr id="603" name="グループ化 602"/>
          <p:cNvGrpSpPr/>
          <p:nvPr/>
        </p:nvGrpSpPr>
        <p:grpSpPr>
          <a:xfrm>
            <a:off x="5879703" y="512770"/>
            <a:ext cx="5610773" cy="4780662"/>
            <a:chOff x="519135" y="479399"/>
            <a:chExt cx="10429021" cy="8886054"/>
          </a:xfrm>
        </p:grpSpPr>
        <p:sp>
          <p:nvSpPr>
            <p:cNvPr id="615" name="正方形/長方形 614"/>
            <p:cNvSpPr/>
            <p:nvPr/>
          </p:nvSpPr>
          <p:spPr>
            <a:xfrm>
              <a:off x="2833888" y="82882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函館市</a:t>
              </a:r>
            </a:p>
          </p:txBody>
        </p:sp>
        <p:sp>
          <p:nvSpPr>
            <p:cNvPr id="616" name="正方形/長方形 615"/>
            <p:cNvSpPr/>
            <p:nvPr/>
          </p:nvSpPr>
          <p:spPr>
            <a:xfrm>
              <a:off x="3084484" y="532924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小樽市</a:t>
              </a:r>
            </a:p>
          </p:txBody>
        </p:sp>
        <p:sp>
          <p:nvSpPr>
            <p:cNvPr id="617" name="正方形/長方形 616"/>
            <p:cNvSpPr/>
            <p:nvPr/>
          </p:nvSpPr>
          <p:spPr>
            <a:xfrm>
              <a:off x="5168538" y="409295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18" name="正方形/長方形 617"/>
            <p:cNvSpPr/>
            <p:nvPr/>
          </p:nvSpPr>
          <p:spPr>
            <a:xfrm>
              <a:off x="2834298" y="722198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室蘭市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19" name="正方形/長方形 618"/>
            <p:cNvSpPr/>
            <p:nvPr/>
          </p:nvSpPr>
          <p:spPr>
            <a:xfrm>
              <a:off x="7472386" y="581526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0" name="正方形/長方形 619"/>
            <p:cNvSpPr/>
            <p:nvPr/>
          </p:nvSpPr>
          <p:spPr>
            <a:xfrm>
              <a:off x="6357337" y="62657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帯広市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1" name="正方形/長方形 620"/>
            <p:cNvSpPr/>
            <p:nvPr/>
          </p:nvSpPr>
          <p:spPr>
            <a:xfrm>
              <a:off x="7452752" y="389141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北見市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2" name="正方形/長方形 621"/>
            <p:cNvSpPr/>
            <p:nvPr/>
          </p:nvSpPr>
          <p:spPr>
            <a:xfrm>
              <a:off x="4356742" y="506710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美唄市</a:t>
              </a:r>
            </a:p>
          </p:txBody>
        </p:sp>
        <p:sp>
          <p:nvSpPr>
            <p:cNvPr id="623" name="正方形/長方形 622"/>
            <p:cNvSpPr/>
            <p:nvPr/>
          </p:nvSpPr>
          <p:spPr>
            <a:xfrm>
              <a:off x="4259664" y="543256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岩見沢市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4" name="正方形/長方形 623"/>
            <p:cNvSpPr/>
            <p:nvPr/>
          </p:nvSpPr>
          <p:spPr>
            <a:xfrm>
              <a:off x="8075018" y="349953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網走市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5" name="正方形/長方形 624"/>
            <p:cNvSpPr/>
            <p:nvPr/>
          </p:nvSpPr>
          <p:spPr>
            <a:xfrm>
              <a:off x="4175672" y="380404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留萌市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6" name="正方形/長方形 625"/>
            <p:cNvSpPr/>
            <p:nvPr/>
          </p:nvSpPr>
          <p:spPr>
            <a:xfrm>
              <a:off x="3839984" y="645124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苫小牧市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7" name="正方形/長方形 626"/>
            <p:cNvSpPr/>
            <p:nvPr/>
          </p:nvSpPr>
          <p:spPr>
            <a:xfrm>
              <a:off x="4298123" y="53598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稚内市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8" name="正方形/長方形 627"/>
            <p:cNvSpPr/>
            <p:nvPr/>
          </p:nvSpPr>
          <p:spPr>
            <a:xfrm>
              <a:off x="4857348" y="50198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9" name="正方形/長方形 628"/>
            <p:cNvSpPr/>
            <p:nvPr/>
          </p:nvSpPr>
          <p:spPr>
            <a:xfrm>
              <a:off x="4744996" y="465977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歌志内市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0" name="正方形/長方形 629"/>
            <p:cNvSpPr/>
            <p:nvPr/>
          </p:nvSpPr>
          <p:spPr>
            <a:xfrm>
              <a:off x="5269268" y="511960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富良野市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1" name="正方形/長方形 630"/>
            <p:cNvSpPr/>
            <p:nvPr/>
          </p:nvSpPr>
          <p:spPr>
            <a:xfrm>
              <a:off x="3606798" y="60544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恵庭市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2" name="正方形/長方形 631"/>
            <p:cNvSpPr/>
            <p:nvPr/>
          </p:nvSpPr>
          <p:spPr>
            <a:xfrm>
              <a:off x="2723218" y="696124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3" name="正方形/長方形 632"/>
            <p:cNvSpPr/>
            <p:nvPr/>
          </p:nvSpPr>
          <p:spPr>
            <a:xfrm>
              <a:off x="4469946" y="437085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4" name="正方形/長方形 633"/>
            <p:cNvSpPr/>
            <p:nvPr/>
          </p:nvSpPr>
          <p:spPr>
            <a:xfrm>
              <a:off x="3988091" y="614494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千歳市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5" name="正方形/長方形 634"/>
            <p:cNvSpPr/>
            <p:nvPr/>
          </p:nvSpPr>
          <p:spPr>
            <a:xfrm>
              <a:off x="10211604" y="511889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根室市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6" name="正方形/長方形 635"/>
            <p:cNvSpPr/>
            <p:nvPr/>
          </p:nvSpPr>
          <p:spPr>
            <a:xfrm>
              <a:off x="5285167" y="273132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名寄市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7" name="正方形/長方形 636"/>
            <p:cNvSpPr/>
            <p:nvPr/>
          </p:nvSpPr>
          <p:spPr>
            <a:xfrm>
              <a:off x="5556725" y="330929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8" name="正方形/長方形 637"/>
            <p:cNvSpPr/>
            <p:nvPr/>
          </p:nvSpPr>
          <p:spPr>
            <a:xfrm>
              <a:off x="6673871" y="30098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紋別市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9" name="正方形/長方形 638"/>
            <p:cNvSpPr/>
            <p:nvPr/>
          </p:nvSpPr>
          <p:spPr>
            <a:xfrm>
              <a:off x="3912243" y="545338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40" name="正方形/長方形 639"/>
            <p:cNvSpPr/>
            <p:nvPr/>
          </p:nvSpPr>
          <p:spPr>
            <a:xfrm>
              <a:off x="4308047" y="459941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砂川市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41" name="正方形/長方形 640"/>
            <p:cNvSpPr/>
            <p:nvPr/>
          </p:nvSpPr>
          <p:spPr>
            <a:xfrm>
              <a:off x="4717494" y="452476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赤平市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42" name="正方形/長方形 641"/>
            <p:cNvSpPr/>
            <p:nvPr/>
          </p:nvSpPr>
          <p:spPr>
            <a:xfrm>
              <a:off x="4634441" y="520812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三笠市</a:t>
              </a:r>
            </a:p>
          </p:txBody>
        </p:sp>
        <p:sp>
          <p:nvSpPr>
            <p:cNvPr id="643" name="正方形/長方形 642"/>
            <p:cNvSpPr/>
            <p:nvPr/>
          </p:nvSpPr>
          <p:spPr>
            <a:xfrm>
              <a:off x="4726890" y="409939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44" name="正方形/長方形 643"/>
            <p:cNvSpPr/>
            <p:nvPr/>
          </p:nvSpPr>
          <p:spPr>
            <a:xfrm>
              <a:off x="3160643" y="698929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45" name="正方形/長方形 644"/>
            <p:cNvSpPr/>
            <p:nvPr/>
          </p:nvSpPr>
          <p:spPr>
            <a:xfrm>
              <a:off x="3753643" y="5264735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新篠津村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46" name="正方形/長方形 645"/>
            <p:cNvSpPr/>
            <p:nvPr/>
          </p:nvSpPr>
          <p:spPr>
            <a:xfrm>
              <a:off x="3841852" y="507512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47" name="正方形/長方形 646"/>
            <p:cNvSpPr/>
            <p:nvPr/>
          </p:nvSpPr>
          <p:spPr>
            <a:xfrm>
              <a:off x="2212883" y="828637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北斗市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48" name="正方形/長方形 647"/>
            <p:cNvSpPr/>
            <p:nvPr/>
          </p:nvSpPr>
          <p:spPr>
            <a:xfrm>
              <a:off x="3655310" y="470447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石狩市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49" name="正方形/長方形 648"/>
            <p:cNvSpPr/>
            <p:nvPr/>
          </p:nvSpPr>
          <p:spPr>
            <a:xfrm>
              <a:off x="1326529" y="900535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0" name="正方形/長方形 649"/>
            <p:cNvSpPr/>
            <p:nvPr/>
          </p:nvSpPr>
          <p:spPr>
            <a:xfrm>
              <a:off x="1800300" y="90508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1" name="正方形/長方形 650"/>
            <p:cNvSpPr/>
            <p:nvPr/>
          </p:nvSpPr>
          <p:spPr>
            <a:xfrm>
              <a:off x="2014105" y="884840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2" name="正方形/長方形 651"/>
            <p:cNvSpPr/>
            <p:nvPr/>
          </p:nvSpPr>
          <p:spPr>
            <a:xfrm>
              <a:off x="2039280" y="863288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木古内町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3" name="正方形/長方形 652"/>
            <p:cNvSpPr/>
            <p:nvPr/>
          </p:nvSpPr>
          <p:spPr>
            <a:xfrm>
              <a:off x="2665938" y="785112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4" name="正方形/長方形 653"/>
            <p:cNvSpPr/>
            <p:nvPr/>
          </p:nvSpPr>
          <p:spPr>
            <a:xfrm>
              <a:off x="949134" y="710679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せたな町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5" name="正方形/長方形 654"/>
            <p:cNvSpPr/>
            <p:nvPr/>
          </p:nvSpPr>
          <p:spPr>
            <a:xfrm>
              <a:off x="1554555" y="69557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今金町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6" name="正方形/長方形 655"/>
            <p:cNvSpPr/>
            <p:nvPr/>
          </p:nvSpPr>
          <p:spPr>
            <a:xfrm>
              <a:off x="1855332" y="649979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黒松内町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7" name="正方形/長方形 656"/>
            <p:cNvSpPr/>
            <p:nvPr/>
          </p:nvSpPr>
          <p:spPr>
            <a:xfrm>
              <a:off x="1761887" y="610375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寿都町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8" name="正方形/長方形 657"/>
            <p:cNvSpPr/>
            <p:nvPr/>
          </p:nvSpPr>
          <p:spPr>
            <a:xfrm>
              <a:off x="1989324" y="679517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長万部町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9" name="正方形/長方形 658"/>
            <p:cNvSpPr/>
            <p:nvPr/>
          </p:nvSpPr>
          <p:spPr>
            <a:xfrm>
              <a:off x="2173065" y="613316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蘭越町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60" name="正方形/長方形 659"/>
            <p:cNvSpPr/>
            <p:nvPr/>
          </p:nvSpPr>
          <p:spPr>
            <a:xfrm>
              <a:off x="2804648" y="632496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留寿都村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61" name="正方形/長方形 660"/>
            <p:cNvSpPr/>
            <p:nvPr/>
          </p:nvSpPr>
          <p:spPr>
            <a:xfrm>
              <a:off x="2568698" y="591991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倶知安町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62" name="正方形/長方形 661"/>
            <p:cNvSpPr/>
            <p:nvPr/>
          </p:nvSpPr>
          <p:spPr>
            <a:xfrm>
              <a:off x="1879658" y="533653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神恵内村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63" name="正方形/長方形 662"/>
            <p:cNvSpPr/>
            <p:nvPr/>
          </p:nvSpPr>
          <p:spPr>
            <a:xfrm>
              <a:off x="2148528" y="5520531"/>
              <a:ext cx="605450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泊村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64" name="正方形/長方形 663"/>
            <p:cNvSpPr/>
            <p:nvPr/>
          </p:nvSpPr>
          <p:spPr>
            <a:xfrm>
              <a:off x="1983803" y="585713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65" name="正方形/長方形 664"/>
            <p:cNvSpPr/>
            <p:nvPr/>
          </p:nvSpPr>
          <p:spPr>
            <a:xfrm>
              <a:off x="2765244" y="564004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赤井川村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66" name="正方形/長方形 665"/>
            <p:cNvSpPr/>
            <p:nvPr/>
          </p:nvSpPr>
          <p:spPr>
            <a:xfrm>
              <a:off x="2769880" y="60280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67" name="正方形/長方形 666"/>
            <p:cNvSpPr/>
            <p:nvPr/>
          </p:nvSpPr>
          <p:spPr>
            <a:xfrm>
              <a:off x="1482311" y="821466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江差町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68" name="正方形/長方形 667"/>
            <p:cNvSpPr/>
            <p:nvPr/>
          </p:nvSpPr>
          <p:spPr>
            <a:xfrm>
              <a:off x="1627648" y="752171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八雲町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69" name="正方形/長方形 668"/>
            <p:cNvSpPr/>
            <p:nvPr/>
          </p:nvSpPr>
          <p:spPr>
            <a:xfrm>
              <a:off x="2409000" y="806594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七飯町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0" name="正方形/長方形 669"/>
            <p:cNvSpPr/>
            <p:nvPr/>
          </p:nvSpPr>
          <p:spPr>
            <a:xfrm>
              <a:off x="2336650" y="7855894"/>
              <a:ext cx="605450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1" name="正方形/長方形 670"/>
            <p:cNvSpPr/>
            <p:nvPr/>
          </p:nvSpPr>
          <p:spPr>
            <a:xfrm>
              <a:off x="1461210" y="8563856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上ノ国町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2" name="正方形/長方形 671"/>
            <p:cNvSpPr/>
            <p:nvPr/>
          </p:nvSpPr>
          <p:spPr>
            <a:xfrm>
              <a:off x="1814155" y="8085966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厚沢部町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3" name="正方形/長方形 672"/>
            <p:cNvSpPr/>
            <p:nvPr/>
          </p:nvSpPr>
          <p:spPr>
            <a:xfrm>
              <a:off x="1526761" y="79111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乙部町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4" name="正方形/長方形 673"/>
            <p:cNvSpPr/>
            <p:nvPr/>
          </p:nvSpPr>
          <p:spPr>
            <a:xfrm>
              <a:off x="519135" y="761015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奥尻町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5" name="正方形/長方形 674"/>
            <p:cNvSpPr/>
            <p:nvPr/>
          </p:nvSpPr>
          <p:spPr>
            <a:xfrm>
              <a:off x="2284545" y="633238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ニセコ町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6" name="正方形/長方形 675"/>
            <p:cNvSpPr/>
            <p:nvPr/>
          </p:nvSpPr>
          <p:spPr>
            <a:xfrm>
              <a:off x="2652104" y="618994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真狩村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7" name="正方形/長方形 676"/>
            <p:cNvSpPr/>
            <p:nvPr/>
          </p:nvSpPr>
          <p:spPr>
            <a:xfrm>
              <a:off x="1402223" y="648527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島牧村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8" name="正方形/長方形 677"/>
            <p:cNvSpPr/>
            <p:nvPr/>
          </p:nvSpPr>
          <p:spPr>
            <a:xfrm>
              <a:off x="3089642" y="616046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喜茂別町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9" name="正方形/長方形 678"/>
            <p:cNvSpPr/>
            <p:nvPr/>
          </p:nvSpPr>
          <p:spPr>
            <a:xfrm>
              <a:off x="2437169" y="574570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共和町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0" name="正方形/長方形 679"/>
            <p:cNvSpPr/>
            <p:nvPr/>
          </p:nvSpPr>
          <p:spPr>
            <a:xfrm>
              <a:off x="2133037" y="505181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積丹町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1" name="正方形/長方形 680"/>
            <p:cNvSpPr/>
            <p:nvPr/>
          </p:nvSpPr>
          <p:spPr>
            <a:xfrm>
              <a:off x="2556272" y="521741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2" name="正方形/長方形 681"/>
            <p:cNvSpPr/>
            <p:nvPr/>
          </p:nvSpPr>
          <p:spPr>
            <a:xfrm>
              <a:off x="2531947" y="552053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3" name="正方形/長方形 682"/>
            <p:cNvSpPr/>
            <p:nvPr/>
          </p:nvSpPr>
          <p:spPr>
            <a:xfrm>
              <a:off x="2664489" y="537382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余市町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4" name="正方形/長方形 683"/>
            <p:cNvSpPr/>
            <p:nvPr/>
          </p:nvSpPr>
          <p:spPr>
            <a:xfrm>
              <a:off x="3978638" y="561068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5" name="正方形/長方形 684"/>
            <p:cNvSpPr/>
            <p:nvPr/>
          </p:nvSpPr>
          <p:spPr>
            <a:xfrm>
              <a:off x="4553231" y="476682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上砂川町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6" name="正方形/長方形 685"/>
            <p:cNvSpPr/>
            <p:nvPr/>
          </p:nvSpPr>
          <p:spPr>
            <a:xfrm>
              <a:off x="4452524" y="583922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由仁町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7" name="正方形/長方形 686"/>
            <p:cNvSpPr/>
            <p:nvPr/>
          </p:nvSpPr>
          <p:spPr>
            <a:xfrm>
              <a:off x="4430202" y="491331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奈井江町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8" name="正方形/長方形 687"/>
            <p:cNvSpPr/>
            <p:nvPr/>
          </p:nvSpPr>
          <p:spPr>
            <a:xfrm>
              <a:off x="4028231" y="577353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9" name="正方形/長方形 688"/>
            <p:cNvSpPr/>
            <p:nvPr/>
          </p:nvSpPr>
          <p:spPr>
            <a:xfrm>
              <a:off x="4377505" y="561337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栗山町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90" name="正方形/長方形 689"/>
            <p:cNvSpPr/>
            <p:nvPr/>
          </p:nvSpPr>
          <p:spPr>
            <a:xfrm>
              <a:off x="3894503" y="49317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月形町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91" name="正方形/長方形 690"/>
            <p:cNvSpPr/>
            <p:nvPr/>
          </p:nvSpPr>
          <p:spPr>
            <a:xfrm>
              <a:off x="4142603" y="476563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92" name="正方形/長方形 691"/>
            <p:cNvSpPr/>
            <p:nvPr/>
          </p:nvSpPr>
          <p:spPr>
            <a:xfrm>
              <a:off x="3752407" y="4403326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新十津川町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93" name="正方形/長方形 692"/>
            <p:cNvSpPr/>
            <p:nvPr/>
          </p:nvSpPr>
          <p:spPr>
            <a:xfrm>
              <a:off x="4473294" y="425473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妹背牛町</a:t>
              </a:r>
            </a:p>
          </p:txBody>
        </p:sp>
        <p:sp>
          <p:nvSpPr>
            <p:cNvPr id="694" name="正方形/長方形 693"/>
            <p:cNvSpPr/>
            <p:nvPr/>
          </p:nvSpPr>
          <p:spPr>
            <a:xfrm>
              <a:off x="4410914" y="396670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95" name="正方形/長方形 694"/>
            <p:cNvSpPr/>
            <p:nvPr/>
          </p:nvSpPr>
          <p:spPr>
            <a:xfrm>
              <a:off x="5594060" y="393167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当麻町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96" name="正方形/長方形 695"/>
            <p:cNvSpPr/>
            <p:nvPr/>
          </p:nvSpPr>
          <p:spPr>
            <a:xfrm>
              <a:off x="5644547" y="358351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97" name="正方形/長方形 696"/>
            <p:cNvSpPr/>
            <p:nvPr/>
          </p:nvSpPr>
          <p:spPr>
            <a:xfrm>
              <a:off x="5269243" y="4700527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上富良野町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98" name="正方形/長方形 697"/>
            <p:cNvSpPr/>
            <p:nvPr/>
          </p:nvSpPr>
          <p:spPr>
            <a:xfrm>
              <a:off x="5159265" y="4864572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中富良野町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99" name="正方形/長方形 698"/>
            <p:cNvSpPr/>
            <p:nvPr/>
          </p:nvSpPr>
          <p:spPr>
            <a:xfrm>
              <a:off x="5254162" y="5432880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南富良野町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0" name="正方形/長方形 699"/>
            <p:cNvSpPr/>
            <p:nvPr/>
          </p:nvSpPr>
          <p:spPr>
            <a:xfrm>
              <a:off x="5346614" y="571259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占冠村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1" name="正方形/長方形 700"/>
            <p:cNvSpPr/>
            <p:nvPr/>
          </p:nvSpPr>
          <p:spPr>
            <a:xfrm>
              <a:off x="6048310" y="406947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2" name="正方形/長方形 701"/>
            <p:cNvSpPr/>
            <p:nvPr/>
          </p:nvSpPr>
          <p:spPr>
            <a:xfrm>
              <a:off x="5316129" y="373430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比布町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3" name="正方形/長方形 702"/>
            <p:cNvSpPr/>
            <p:nvPr/>
          </p:nvSpPr>
          <p:spPr>
            <a:xfrm>
              <a:off x="5164317" y="431688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東神楽町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4" name="正方形/長方形 703"/>
            <p:cNvSpPr/>
            <p:nvPr/>
          </p:nvSpPr>
          <p:spPr>
            <a:xfrm>
              <a:off x="4608577" y="379495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5" name="正方形/長方形 704"/>
            <p:cNvSpPr/>
            <p:nvPr/>
          </p:nvSpPr>
          <p:spPr>
            <a:xfrm>
              <a:off x="3905533" y="425136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雨竜町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6" name="正方形/長方形 705"/>
            <p:cNvSpPr/>
            <p:nvPr/>
          </p:nvSpPr>
          <p:spPr>
            <a:xfrm>
              <a:off x="4123836" y="408342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北竜町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7" name="正方形/長方形 706"/>
            <p:cNvSpPr/>
            <p:nvPr/>
          </p:nvSpPr>
          <p:spPr>
            <a:xfrm>
              <a:off x="8772904" y="409295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8" name="正方形/長方形 707"/>
            <p:cNvSpPr/>
            <p:nvPr/>
          </p:nvSpPr>
          <p:spPr>
            <a:xfrm>
              <a:off x="7754676" y="440358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9" name="正方形/長方形 708"/>
            <p:cNvSpPr/>
            <p:nvPr/>
          </p:nvSpPr>
          <p:spPr>
            <a:xfrm>
              <a:off x="3102784" y="10415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0" name="正方形/長方形 709"/>
            <p:cNvSpPr/>
            <p:nvPr/>
          </p:nvSpPr>
          <p:spPr>
            <a:xfrm>
              <a:off x="2990881" y="47939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礼文町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4268320" y="9964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2" name="正方形/長方形 711"/>
            <p:cNvSpPr/>
            <p:nvPr/>
          </p:nvSpPr>
          <p:spPr>
            <a:xfrm>
              <a:off x="5639744" y="284321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3" name="正方形/長方形 712"/>
            <p:cNvSpPr/>
            <p:nvPr/>
          </p:nvSpPr>
          <p:spPr>
            <a:xfrm>
              <a:off x="5023437" y="387566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鷹栖町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4" name="正方形/長方形 713"/>
            <p:cNvSpPr/>
            <p:nvPr/>
          </p:nvSpPr>
          <p:spPr>
            <a:xfrm>
              <a:off x="5617739" y="451434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美瑛町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5" name="正方形/長方形 714"/>
            <p:cNvSpPr/>
            <p:nvPr/>
          </p:nvSpPr>
          <p:spPr>
            <a:xfrm>
              <a:off x="5110187" y="328771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剣淵町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6" name="正方形/長方形 715"/>
            <p:cNvSpPr/>
            <p:nvPr/>
          </p:nvSpPr>
          <p:spPr>
            <a:xfrm>
              <a:off x="4798448" y="21389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7" name="正方形/長方形 716"/>
            <p:cNvSpPr/>
            <p:nvPr/>
          </p:nvSpPr>
          <p:spPr>
            <a:xfrm>
              <a:off x="4761665" y="290539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幌加内町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8" name="正方形/長方形 717"/>
            <p:cNvSpPr/>
            <p:nvPr/>
          </p:nvSpPr>
          <p:spPr>
            <a:xfrm>
              <a:off x="4152600" y="236473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初山別村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9" name="正方形/長方形 718"/>
            <p:cNvSpPr/>
            <p:nvPr/>
          </p:nvSpPr>
          <p:spPr>
            <a:xfrm>
              <a:off x="4844103" y="79533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猿払村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0" name="正方形/長方形 719"/>
            <p:cNvSpPr/>
            <p:nvPr/>
          </p:nvSpPr>
          <p:spPr>
            <a:xfrm>
              <a:off x="4957570" y="155443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中頓別町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1" name="正方形/長方形 720"/>
            <p:cNvSpPr/>
            <p:nvPr/>
          </p:nvSpPr>
          <p:spPr>
            <a:xfrm>
              <a:off x="4591558" y="130425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幌延町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2" name="正方形/長方形 721"/>
            <p:cNvSpPr/>
            <p:nvPr/>
          </p:nvSpPr>
          <p:spPr>
            <a:xfrm>
              <a:off x="3380472" y="801017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利尻富士町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3" name="正方形/長方形 722"/>
            <p:cNvSpPr/>
            <p:nvPr/>
          </p:nvSpPr>
          <p:spPr>
            <a:xfrm>
              <a:off x="8953086" y="365554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斜里町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4" name="正方形/長方形 723"/>
            <p:cNvSpPr/>
            <p:nvPr/>
          </p:nvSpPr>
          <p:spPr>
            <a:xfrm>
              <a:off x="5491316" y="182684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枝幸町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5" name="正方形/長方形 724"/>
            <p:cNvSpPr/>
            <p:nvPr/>
          </p:nvSpPr>
          <p:spPr>
            <a:xfrm>
              <a:off x="4299766" y="346429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6" name="正方形/長方形 725"/>
            <p:cNvSpPr/>
            <p:nvPr/>
          </p:nvSpPr>
          <p:spPr>
            <a:xfrm>
              <a:off x="3751956" y="395606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増毛町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7" name="正方形/長方形 726"/>
            <p:cNvSpPr/>
            <p:nvPr/>
          </p:nvSpPr>
          <p:spPr>
            <a:xfrm>
              <a:off x="4802011" y="1904040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音威子府村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8" name="正方形/長方形 727"/>
            <p:cNvSpPr/>
            <p:nvPr/>
          </p:nvSpPr>
          <p:spPr>
            <a:xfrm>
              <a:off x="5775132" y="427363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9" name="正方形/長方形 728"/>
            <p:cNvSpPr/>
            <p:nvPr/>
          </p:nvSpPr>
          <p:spPr>
            <a:xfrm>
              <a:off x="5168538" y="35250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和寒町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0" name="正方形/長方形 729"/>
            <p:cNvSpPr/>
            <p:nvPr/>
          </p:nvSpPr>
          <p:spPr>
            <a:xfrm>
              <a:off x="4359367" y="198795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1" name="正方形/長方形 730"/>
            <p:cNvSpPr/>
            <p:nvPr/>
          </p:nvSpPr>
          <p:spPr>
            <a:xfrm>
              <a:off x="8084282" y="381391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大空町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2" name="正方形/長方形 731"/>
            <p:cNvSpPr/>
            <p:nvPr/>
          </p:nvSpPr>
          <p:spPr>
            <a:xfrm>
              <a:off x="3357313" y="667837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白老町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3" name="正方形/長方形 732"/>
            <p:cNvSpPr/>
            <p:nvPr/>
          </p:nvSpPr>
          <p:spPr>
            <a:xfrm>
              <a:off x="4452303" y="641497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厚真町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4" name="正方形/長方形 733"/>
            <p:cNvSpPr/>
            <p:nvPr/>
          </p:nvSpPr>
          <p:spPr>
            <a:xfrm>
              <a:off x="2877128" y="671274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壮瞥町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5" name="正方形/長方形 734"/>
            <p:cNvSpPr/>
            <p:nvPr/>
          </p:nvSpPr>
          <p:spPr>
            <a:xfrm>
              <a:off x="4857872" y="6275417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むかわ町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6" name="正方形/長方形 735"/>
            <p:cNvSpPr/>
            <p:nvPr/>
          </p:nvSpPr>
          <p:spPr>
            <a:xfrm>
              <a:off x="4851579" y="68937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7" name="正方形/長方形 736"/>
            <p:cNvSpPr/>
            <p:nvPr/>
          </p:nvSpPr>
          <p:spPr>
            <a:xfrm>
              <a:off x="2726091" y="654983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洞爺湖町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8" name="正方形/長方形 737"/>
            <p:cNvSpPr/>
            <p:nvPr/>
          </p:nvSpPr>
          <p:spPr>
            <a:xfrm>
              <a:off x="2337068" y="656665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豊浦町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9" name="正方形/長方形 738"/>
            <p:cNvSpPr/>
            <p:nvPr/>
          </p:nvSpPr>
          <p:spPr>
            <a:xfrm>
              <a:off x="5273903" y="688502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新冠町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0" name="正方形/長方形 739"/>
            <p:cNvSpPr/>
            <p:nvPr/>
          </p:nvSpPr>
          <p:spPr>
            <a:xfrm>
              <a:off x="5212237" y="231080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美深町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1" name="正方形/長方形 740"/>
            <p:cNvSpPr/>
            <p:nvPr/>
          </p:nvSpPr>
          <p:spPr>
            <a:xfrm>
              <a:off x="4412055" y="316925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苫前町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2" name="正方形/長方形 741"/>
            <p:cNvSpPr/>
            <p:nvPr/>
          </p:nvSpPr>
          <p:spPr>
            <a:xfrm>
              <a:off x="4386940" y="28012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3" name="正方形/長方形 742"/>
            <p:cNvSpPr/>
            <p:nvPr/>
          </p:nvSpPr>
          <p:spPr>
            <a:xfrm>
              <a:off x="5094272" y="114726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浜頓別町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4" name="正方形/長方形 743"/>
            <p:cNvSpPr/>
            <p:nvPr/>
          </p:nvSpPr>
          <p:spPr>
            <a:xfrm>
              <a:off x="7882004" y="401946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5" name="正方形/長方形 744"/>
            <p:cNvSpPr/>
            <p:nvPr/>
          </p:nvSpPr>
          <p:spPr>
            <a:xfrm>
              <a:off x="6033089" y="285598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西興部村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6" name="正方形/長方形 745"/>
            <p:cNvSpPr/>
            <p:nvPr/>
          </p:nvSpPr>
          <p:spPr>
            <a:xfrm>
              <a:off x="5936836" y="234525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雄武町</a:t>
              </a:r>
            </a:p>
          </p:txBody>
        </p:sp>
        <p:sp>
          <p:nvSpPr>
            <p:cNvPr id="747" name="正方形/長方形 746"/>
            <p:cNvSpPr/>
            <p:nvPr/>
          </p:nvSpPr>
          <p:spPr>
            <a:xfrm>
              <a:off x="5158916" y="646287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平取町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8" name="正方形/長方形 747"/>
            <p:cNvSpPr/>
            <p:nvPr/>
          </p:nvSpPr>
          <p:spPr>
            <a:xfrm>
              <a:off x="6253853" y="766679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様似町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9" name="正方形/長方形 748"/>
            <p:cNvSpPr/>
            <p:nvPr/>
          </p:nvSpPr>
          <p:spPr>
            <a:xfrm>
              <a:off x="5425626" y="7124490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新ひだか町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0" name="正方形/長方形 749"/>
            <p:cNvSpPr/>
            <p:nvPr/>
          </p:nvSpPr>
          <p:spPr>
            <a:xfrm>
              <a:off x="6534117" y="566532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音更町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1" name="正方形/長方形 750"/>
            <p:cNvSpPr/>
            <p:nvPr/>
          </p:nvSpPr>
          <p:spPr>
            <a:xfrm>
              <a:off x="9357897" y="405573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2" name="正方形/長方形 751"/>
            <p:cNvSpPr/>
            <p:nvPr/>
          </p:nvSpPr>
          <p:spPr>
            <a:xfrm>
              <a:off x="6372300" y="4790340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上士幌町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3" name="正方形/長方形 752"/>
            <p:cNvSpPr/>
            <p:nvPr/>
          </p:nvSpPr>
          <p:spPr>
            <a:xfrm>
              <a:off x="6419328" y="791697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えりも町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4" name="正方形/長方形 753"/>
            <p:cNvSpPr/>
            <p:nvPr/>
          </p:nvSpPr>
          <p:spPr>
            <a:xfrm>
              <a:off x="6329197" y="687387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大樹町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5" name="正方形/長方形 754"/>
            <p:cNvSpPr/>
            <p:nvPr/>
          </p:nvSpPr>
          <p:spPr>
            <a:xfrm>
              <a:off x="7247906" y="601222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6" name="正方形/長方形 755"/>
            <p:cNvSpPr/>
            <p:nvPr/>
          </p:nvSpPr>
          <p:spPr>
            <a:xfrm>
              <a:off x="8730341" y="580243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7" name="正方形/長方形 756"/>
            <p:cNvSpPr/>
            <p:nvPr/>
          </p:nvSpPr>
          <p:spPr>
            <a:xfrm>
              <a:off x="7185471" y="459469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8" name="正方形/長方形 757"/>
            <p:cNvSpPr/>
            <p:nvPr/>
          </p:nvSpPr>
          <p:spPr>
            <a:xfrm>
              <a:off x="7067572" y="500348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足寄町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9" name="正方形/長方形 758"/>
            <p:cNvSpPr/>
            <p:nvPr/>
          </p:nvSpPr>
          <p:spPr>
            <a:xfrm>
              <a:off x="6859967" y="636399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豊頃町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0" name="正方形/長方形 759"/>
            <p:cNvSpPr/>
            <p:nvPr/>
          </p:nvSpPr>
          <p:spPr>
            <a:xfrm>
              <a:off x="7103338" y="538639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1" name="正方形/長方形 760"/>
            <p:cNvSpPr/>
            <p:nvPr/>
          </p:nvSpPr>
          <p:spPr>
            <a:xfrm>
              <a:off x="6145237" y="334167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滝上町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2" name="正方形/長方形 761"/>
            <p:cNvSpPr/>
            <p:nvPr/>
          </p:nvSpPr>
          <p:spPr>
            <a:xfrm>
              <a:off x="8487923" y="3869310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小清水町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3" name="正方形/長方形 762"/>
            <p:cNvSpPr/>
            <p:nvPr/>
          </p:nvSpPr>
          <p:spPr>
            <a:xfrm>
              <a:off x="4295359" y="155510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天塩町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4" name="正方形/長方形 763"/>
            <p:cNvSpPr/>
            <p:nvPr/>
          </p:nvSpPr>
          <p:spPr>
            <a:xfrm>
              <a:off x="7144969" y="4171157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訓子府町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5" name="正方形/長方形 764"/>
            <p:cNvSpPr/>
            <p:nvPr/>
          </p:nvSpPr>
          <p:spPr>
            <a:xfrm>
              <a:off x="7367467" y="341578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佐呂間町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6" name="正方形/長方形 765"/>
            <p:cNvSpPr/>
            <p:nvPr/>
          </p:nvSpPr>
          <p:spPr>
            <a:xfrm>
              <a:off x="4385053" y="616711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7" name="正方形/長方形 766"/>
            <p:cNvSpPr/>
            <p:nvPr/>
          </p:nvSpPr>
          <p:spPr>
            <a:xfrm>
              <a:off x="5966973" y="663313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中札内村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8" name="正方形/長方形 767"/>
            <p:cNvSpPr/>
            <p:nvPr/>
          </p:nvSpPr>
          <p:spPr>
            <a:xfrm>
              <a:off x="6953951" y="579109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9" name="正方形/長方形 768"/>
            <p:cNvSpPr/>
            <p:nvPr/>
          </p:nvSpPr>
          <p:spPr>
            <a:xfrm>
              <a:off x="9132474" y="55618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厚岸町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0" name="正方形/長方形 769"/>
            <p:cNvSpPr/>
            <p:nvPr/>
          </p:nvSpPr>
          <p:spPr>
            <a:xfrm>
              <a:off x="9590693" y="536986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浜中町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1" name="正方形/長方形 770"/>
            <p:cNvSpPr/>
            <p:nvPr/>
          </p:nvSpPr>
          <p:spPr>
            <a:xfrm>
              <a:off x="8644275" y="513253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標茶町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2" name="正方形/長方形 771"/>
            <p:cNvSpPr/>
            <p:nvPr/>
          </p:nvSpPr>
          <p:spPr>
            <a:xfrm>
              <a:off x="7713027" y="555273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白糠町</a:t>
              </a:r>
            </a:p>
          </p:txBody>
        </p:sp>
        <p:sp>
          <p:nvSpPr>
            <p:cNvPr id="773" name="正方形/長方形 772"/>
            <p:cNvSpPr/>
            <p:nvPr/>
          </p:nvSpPr>
          <p:spPr>
            <a:xfrm>
              <a:off x="5956009" y="492189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新得町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4" name="正方形/長方形 773"/>
            <p:cNvSpPr/>
            <p:nvPr/>
          </p:nvSpPr>
          <p:spPr>
            <a:xfrm>
              <a:off x="6567072" y="538189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5" name="正方形/長方形 774"/>
            <p:cNvSpPr/>
            <p:nvPr/>
          </p:nvSpPr>
          <p:spPr>
            <a:xfrm>
              <a:off x="6387686" y="26159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興部町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6" name="正方形/長方形 775"/>
            <p:cNvSpPr/>
            <p:nvPr/>
          </p:nvSpPr>
          <p:spPr>
            <a:xfrm>
              <a:off x="6561782" y="659482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更別村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7" name="正方形/長方形 776"/>
            <p:cNvSpPr/>
            <p:nvPr/>
          </p:nvSpPr>
          <p:spPr>
            <a:xfrm>
              <a:off x="6520405" y="72652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広尾町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8" name="正方形/長方形 777"/>
            <p:cNvSpPr/>
            <p:nvPr/>
          </p:nvSpPr>
          <p:spPr>
            <a:xfrm>
              <a:off x="8345457" y="448706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弟子屈町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9" name="正方形/長方形 778"/>
            <p:cNvSpPr/>
            <p:nvPr/>
          </p:nvSpPr>
          <p:spPr>
            <a:xfrm>
              <a:off x="8183939" y="507512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鶴居村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0" name="正方形/長方形 779"/>
            <p:cNvSpPr/>
            <p:nvPr/>
          </p:nvSpPr>
          <p:spPr>
            <a:xfrm>
              <a:off x="9350784" y="485206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別海町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1" name="正方形/長方形 780"/>
            <p:cNvSpPr/>
            <p:nvPr/>
          </p:nvSpPr>
          <p:spPr>
            <a:xfrm>
              <a:off x="9624972" y="354012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羅臼町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2" name="正方形/長方形 781"/>
            <p:cNvSpPr/>
            <p:nvPr/>
          </p:nvSpPr>
          <p:spPr>
            <a:xfrm>
              <a:off x="9027674" y="444088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中標津町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3" name="正方形/長方形 782"/>
            <p:cNvSpPr/>
            <p:nvPr/>
          </p:nvSpPr>
          <p:spPr>
            <a:xfrm>
              <a:off x="6597073" y="610155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幕別町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4" name="正方形/長方形 783"/>
            <p:cNvSpPr/>
            <p:nvPr/>
          </p:nvSpPr>
          <p:spPr>
            <a:xfrm>
              <a:off x="6001767" y="620274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芽室町</a:t>
              </a:r>
            </a:p>
          </p:txBody>
        </p:sp>
        <p:sp>
          <p:nvSpPr>
            <p:cNvPr id="785" name="正方形/長方形 784"/>
            <p:cNvSpPr/>
            <p:nvPr/>
          </p:nvSpPr>
          <p:spPr>
            <a:xfrm>
              <a:off x="5953629" y="587522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786" name="正方形/長方形 785"/>
            <p:cNvSpPr/>
            <p:nvPr/>
          </p:nvSpPr>
          <p:spPr>
            <a:xfrm>
              <a:off x="6276842" y="526347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7" name="正方形/長方形 786"/>
            <p:cNvSpPr/>
            <p:nvPr/>
          </p:nvSpPr>
          <p:spPr>
            <a:xfrm>
              <a:off x="5936836" y="738246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8" name="正方形/長方形 787"/>
            <p:cNvSpPr/>
            <p:nvPr/>
          </p:nvSpPr>
          <p:spPr>
            <a:xfrm>
              <a:off x="7152603" y="318845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9" name="正方形/長方形 788"/>
            <p:cNvSpPr/>
            <p:nvPr/>
          </p:nvSpPr>
          <p:spPr>
            <a:xfrm>
              <a:off x="6748104" y="441927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置戸町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0" name="正方形/長方形 789"/>
            <p:cNvSpPr/>
            <p:nvPr/>
          </p:nvSpPr>
          <p:spPr>
            <a:xfrm>
              <a:off x="6607327" y="374972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1" name="正方形/長方形 790"/>
            <p:cNvSpPr/>
            <p:nvPr/>
          </p:nvSpPr>
          <p:spPr>
            <a:xfrm>
              <a:off x="4796461" y="565725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夕張市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2" name="正方形/長方形 791"/>
            <p:cNvSpPr/>
            <p:nvPr/>
          </p:nvSpPr>
          <p:spPr>
            <a:xfrm>
              <a:off x="3803805" y="590863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3" name="正方形/長方形 792"/>
            <p:cNvSpPr/>
            <p:nvPr/>
          </p:nvSpPr>
          <p:spPr>
            <a:xfrm>
              <a:off x="3160641" y="643357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4" name="正方形/長方形 793"/>
            <p:cNvSpPr/>
            <p:nvPr/>
          </p:nvSpPr>
          <p:spPr>
            <a:xfrm>
              <a:off x="5553013" y="608965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5" name="正方形/長方形 794"/>
            <p:cNvSpPr/>
            <p:nvPr/>
          </p:nvSpPr>
          <p:spPr>
            <a:xfrm>
              <a:off x="7940657" y="532600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6" name="正方形/長方形 795"/>
            <p:cNvSpPr/>
            <p:nvPr/>
          </p:nvSpPr>
          <p:spPr>
            <a:xfrm>
              <a:off x="3067239" y="57907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札幌市</a:t>
              </a:r>
            </a:p>
          </p:txBody>
        </p:sp>
      </p:grpSp>
      <p:grpSp>
        <p:nvGrpSpPr>
          <p:cNvPr id="994" name="グループ化 993"/>
          <p:cNvGrpSpPr/>
          <p:nvPr/>
        </p:nvGrpSpPr>
        <p:grpSpPr>
          <a:xfrm>
            <a:off x="1182476" y="4806445"/>
            <a:ext cx="5610773" cy="4780662"/>
            <a:chOff x="519135" y="479399"/>
            <a:chExt cx="10429021" cy="8886054"/>
          </a:xfrm>
        </p:grpSpPr>
        <p:sp>
          <p:nvSpPr>
            <p:cNvPr id="1006" name="正方形/長方形 1005"/>
            <p:cNvSpPr/>
            <p:nvPr/>
          </p:nvSpPr>
          <p:spPr>
            <a:xfrm>
              <a:off x="2833888" y="82882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函館市</a:t>
              </a:r>
            </a:p>
          </p:txBody>
        </p:sp>
        <p:sp>
          <p:nvSpPr>
            <p:cNvPr id="1007" name="正方形/長方形 1006"/>
            <p:cNvSpPr/>
            <p:nvPr/>
          </p:nvSpPr>
          <p:spPr>
            <a:xfrm>
              <a:off x="3084484" y="532924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小樽市</a:t>
              </a:r>
            </a:p>
          </p:txBody>
        </p:sp>
        <p:sp>
          <p:nvSpPr>
            <p:cNvPr id="1008" name="正方形/長方形 1007"/>
            <p:cNvSpPr/>
            <p:nvPr/>
          </p:nvSpPr>
          <p:spPr>
            <a:xfrm>
              <a:off x="5168538" y="409295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09" name="正方形/長方形 1008"/>
            <p:cNvSpPr/>
            <p:nvPr/>
          </p:nvSpPr>
          <p:spPr>
            <a:xfrm>
              <a:off x="2834298" y="722198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室蘭市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10" name="正方形/長方形 1009"/>
            <p:cNvSpPr/>
            <p:nvPr/>
          </p:nvSpPr>
          <p:spPr>
            <a:xfrm>
              <a:off x="7472386" y="581526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11" name="正方形/長方形 1010"/>
            <p:cNvSpPr/>
            <p:nvPr/>
          </p:nvSpPr>
          <p:spPr>
            <a:xfrm>
              <a:off x="6357337" y="62657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帯広市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12" name="正方形/長方形 1011"/>
            <p:cNvSpPr/>
            <p:nvPr/>
          </p:nvSpPr>
          <p:spPr>
            <a:xfrm>
              <a:off x="7452752" y="389141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北見市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13" name="正方形/長方形 1012"/>
            <p:cNvSpPr/>
            <p:nvPr/>
          </p:nvSpPr>
          <p:spPr>
            <a:xfrm>
              <a:off x="4356742" y="506710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美唄市</a:t>
              </a:r>
            </a:p>
          </p:txBody>
        </p:sp>
        <p:sp>
          <p:nvSpPr>
            <p:cNvPr id="1014" name="正方形/長方形 1013"/>
            <p:cNvSpPr/>
            <p:nvPr/>
          </p:nvSpPr>
          <p:spPr>
            <a:xfrm>
              <a:off x="4259664" y="543256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岩見沢市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15" name="正方形/長方形 1014"/>
            <p:cNvSpPr/>
            <p:nvPr/>
          </p:nvSpPr>
          <p:spPr>
            <a:xfrm>
              <a:off x="8075018" y="349953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網走市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16" name="正方形/長方形 1015"/>
            <p:cNvSpPr/>
            <p:nvPr/>
          </p:nvSpPr>
          <p:spPr>
            <a:xfrm>
              <a:off x="4175672" y="380404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留萌市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17" name="正方形/長方形 1016"/>
            <p:cNvSpPr/>
            <p:nvPr/>
          </p:nvSpPr>
          <p:spPr>
            <a:xfrm>
              <a:off x="3839984" y="645124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苫小牧市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18" name="正方形/長方形 1017"/>
            <p:cNvSpPr/>
            <p:nvPr/>
          </p:nvSpPr>
          <p:spPr>
            <a:xfrm>
              <a:off x="4298123" y="53598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稚内市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19" name="正方形/長方形 1018"/>
            <p:cNvSpPr/>
            <p:nvPr/>
          </p:nvSpPr>
          <p:spPr>
            <a:xfrm>
              <a:off x="4857348" y="50198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20" name="正方形/長方形 1019"/>
            <p:cNvSpPr/>
            <p:nvPr/>
          </p:nvSpPr>
          <p:spPr>
            <a:xfrm>
              <a:off x="4744996" y="465977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歌志内市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21" name="正方形/長方形 1020"/>
            <p:cNvSpPr/>
            <p:nvPr/>
          </p:nvSpPr>
          <p:spPr>
            <a:xfrm>
              <a:off x="5269268" y="511960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富良野市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22" name="正方形/長方形 1021"/>
            <p:cNvSpPr/>
            <p:nvPr/>
          </p:nvSpPr>
          <p:spPr>
            <a:xfrm>
              <a:off x="3606798" y="60544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恵庭市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23" name="正方形/長方形 1022"/>
            <p:cNvSpPr/>
            <p:nvPr/>
          </p:nvSpPr>
          <p:spPr>
            <a:xfrm>
              <a:off x="2723218" y="696124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24" name="正方形/長方形 1023"/>
            <p:cNvSpPr/>
            <p:nvPr/>
          </p:nvSpPr>
          <p:spPr>
            <a:xfrm>
              <a:off x="4469946" y="437085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25" name="正方形/長方形 1024"/>
            <p:cNvSpPr/>
            <p:nvPr/>
          </p:nvSpPr>
          <p:spPr>
            <a:xfrm>
              <a:off x="3988091" y="614494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千歳市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26" name="正方形/長方形 1025"/>
            <p:cNvSpPr/>
            <p:nvPr/>
          </p:nvSpPr>
          <p:spPr>
            <a:xfrm>
              <a:off x="10211604" y="511889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根室市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27" name="正方形/長方形 1026"/>
            <p:cNvSpPr/>
            <p:nvPr/>
          </p:nvSpPr>
          <p:spPr>
            <a:xfrm>
              <a:off x="5285167" y="273132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名寄市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28" name="正方形/長方形 1027"/>
            <p:cNvSpPr/>
            <p:nvPr/>
          </p:nvSpPr>
          <p:spPr>
            <a:xfrm>
              <a:off x="5556725" y="330929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29" name="正方形/長方形 1028"/>
            <p:cNvSpPr/>
            <p:nvPr/>
          </p:nvSpPr>
          <p:spPr>
            <a:xfrm>
              <a:off x="6673871" y="30098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紋別市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0" name="正方形/長方形 1029"/>
            <p:cNvSpPr/>
            <p:nvPr/>
          </p:nvSpPr>
          <p:spPr>
            <a:xfrm>
              <a:off x="3912243" y="545338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1" name="正方形/長方形 1030"/>
            <p:cNvSpPr/>
            <p:nvPr/>
          </p:nvSpPr>
          <p:spPr>
            <a:xfrm>
              <a:off x="4308047" y="459941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砂川市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2" name="正方形/長方形 1031"/>
            <p:cNvSpPr/>
            <p:nvPr/>
          </p:nvSpPr>
          <p:spPr>
            <a:xfrm>
              <a:off x="4717494" y="452476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赤平市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3" name="正方形/長方形 1032"/>
            <p:cNvSpPr/>
            <p:nvPr/>
          </p:nvSpPr>
          <p:spPr>
            <a:xfrm>
              <a:off x="4634441" y="520812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三笠市</a:t>
              </a:r>
            </a:p>
          </p:txBody>
        </p:sp>
        <p:sp>
          <p:nvSpPr>
            <p:cNvPr id="1034" name="正方形/長方形 1033"/>
            <p:cNvSpPr/>
            <p:nvPr/>
          </p:nvSpPr>
          <p:spPr>
            <a:xfrm>
              <a:off x="4726890" y="409939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5" name="正方形/長方形 1034"/>
            <p:cNvSpPr/>
            <p:nvPr/>
          </p:nvSpPr>
          <p:spPr>
            <a:xfrm>
              <a:off x="3160643" y="698929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6" name="正方形/長方形 1035"/>
            <p:cNvSpPr/>
            <p:nvPr/>
          </p:nvSpPr>
          <p:spPr>
            <a:xfrm>
              <a:off x="3753643" y="5264735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新篠津村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7" name="正方形/長方形 1036"/>
            <p:cNvSpPr/>
            <p:nvPr/>
          </p:nvSpPr>
          <p:spPr>
            <a:xfrm>
              <a:off x="3841852" y="507512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8" name="正方形/長方形 1037"/>
            <p:cNvSpPr/>
            <p:nvPr/>
          </p:nvSpPr>
          <p:spPr>
            <a:xfrm>
              <a:off x="2212883" y="828637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北斗市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9" name="正方形/長方形 1038"/>
            <p:cNvSpPr/>
            <p:nvPr/>
          </p:nvSpPr>
          <p:spPr>
            <a:xfrm>
              <a:off x="3655310" y="470447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石狩市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40" name="正方形/長方形 1039"/>
            <p:cNvSpPr/>
            <p:nvPr/>
          </p:nvSpPr>
          <p:spPr>
            <a:xfrm>
              <a:off x="1326529" y="900535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41" name="正方形/長方形 1040"/>
            <p:cNvSpPr/>
            <p:nvPr/>
          </p:nvSpPr>
          <p:spPr>
            <a:xfrm>
              <a:off x="1800300" y="90508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42" name="正方形/長方形 1041"/>
            <p:cNvSpPr/>
            <p:nvPr/>
          </p:nvSpPr>
          <p:spPr>
            <a:xfrm>
              <a:off x="2014105" y="884840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43" name="正方形/長方形 1042"/>
            <p:cNvSpPr/>
            <p:nvPr/>
          </p:nvSpPr>
          <p:spPr>
            <a:xfrm>
              <a:off x="2039280" y="863288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木古内町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44" name="正方形/長方形 1043"/>
            <p:cNvSpPr/>
            <p:nvPr/>
          </p:nvSpPr>
          <p:spPr>
            <a:xfrm>
              <a:off x="2665938" y="785112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45" name="正方形/長方形 1044"/>
            <p:cNvSpPr/>
            <p:nvPr/>
          </p:nvSpPr>
          <p:spPr>
            <a:xfrm>
              <a:off x="949134" y="710679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せたな町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46" name="正方形/長方形 1045"/>
            <p:cNvSpPr/>
            <p:nvPr/>
          </p:nvSpPr>
          <p:spPr>
            <a:xfrm>
              <a:off x="1554555" y="69557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今金町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47" name="正方形/長方形 1046"/>
            <p:cNvSpPr/>
            <p:nvPr/>
          </p:nvSpPr>
          <p:spPr>
            <a:xfrm>
              <a:off x="1855332" y="649979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黒松内町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48" name="正方形/長方形 1047"/>
            <p:cNvSpPr/>
            <p:nvPr/>
          </p:nvSpPr>
          <p:spPr>
            <a:xfrm>
              <a:off x="1761887" y="610375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寿都町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49" name="正方形/長方形 1048"/>
            <p:cNvSpPr/>
            <p:nvPr/>
          </p:nvSpPr>
          <p:spPr>
            <a:xfrm>
              <a:off x="1989324" y="679517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長万部町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50" name="正方形/長方形 1049"/>
            <p:cNvSpPr/>
            <p:nvPr/>
          </p:nvSpPr>
          <p:spPr>
            <a:xfrm>
              <a:off x="2173065" y="613316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蘭越町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51" name="正方形/長方形 1050"/>
            <p:cNvSpPr/>
            <p:nvPr/>
          </p:nvSpPr>
          <p:spPr>
            <a:xfrm>
              <a:off x="2804648" y="632496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留寿都村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52" name="正方形/長方形 1051"/>
            <p:cNvSpPr/>
            <p:nvPr/>
          </p:nvSpPr>
          <p:spPr>
            <a:xfrm>
              <a:off x="2568698" y="591991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倶知安町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53" name="正方形/長方形 1052"/>
            <p:cNvSpPr/>
            <p:nvPr/>
          </p:nvSpPr>
          <p:spPr>
            <a:xfrm>
              <a:off x="1879658" y="533653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神恵内村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54" name="正方形/長方形 1053"/>
            <p:cNvSpPr/>
            <p:nvPr/>
          </p:nvSpPr>
          <p:spPr>
            <a:xfrm>
              <a:off x="2148528" y="5520531"/>
              <a:ext cx="605450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泊村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55" name="正方形/長方形 1054"/>
            <p:cNvSpPr/>
            <p:nvPr/>
          </p:nvSpPr>
          <p:spPr>
            <a:xfrm>
              <a:off x="1983803" y="585713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56" name="正方形/長方形 1055"/>
            <p:cNvSpPr/>
            <p:nvPr/>
          </p:nvSpPr>
          <p:spPr>
            <a:xfrm>
              <a:off x="2765244" y="564004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赤井川村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57" name="正方形/長方形 1056"/>
            <p:cNvSpPr/>
            <p:nvPr/>
          </p:nvSpPr>
          <p:spPr>
            <a:xfrm>
              <a:off x="2769880" y="60280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58" name="正方形/長方形 1057"/>
            <p:cNvSpPr/>
            <p:nvPr/>
          </p:nvSpPr>
          <p:spPr>
            <a:xfrm>
              <a:off x="1482311" y="821466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江差町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59" name="正方形/長方形 1058"/>
            <p:cNvSpPr/>
            <p:nvPr/>
          </p:nvSpPr>
          <p:spPr>
            <a:xfrm>
              <a:off x="1627648" y="752171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八雲町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60" name="正方形/長方形 1059"/>
            <p:cNvSpPr/>
            <p:nvPr/>
          </p:nvSpPr>
          <p:spPr>
            <a:xfrm>
              <a:off x="2409000" y="806594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七飯町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61" name="正方形/長方形 1060"/>
            <p:cNvSpPr/>
            <p:nvPr/>
          </p:nvSpPr>
          <p:spPr>
            <a:xfrm>
              <a:off x="2336650" y="7855894"/>
              <a:ext cx="605450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62" name="正方形/長方形 1061"/>
            <p:cNvSpPr/>
            <p:nvPr/>
          </p:nvSpPr>
          <p:spPr>
            <a:xfrm>
              <a:off x="1461210" y="8563856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上ノ国町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63" name="正方形/長方形 1062"/>
            <p:cNvSpPr/>
            <p:nvPr/>
          </p:nvSpPr>
          <p:spPr>
            <a:xfrm>
              <a:off x="1814155" y="8085966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厚沢部町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64" name="正方形/長方形 1063"/>
            <p:cNvSpPr/>
            <p:nvPr/>
          </p:nvSpPr>
          <p:spPr>
            <a:xfrm>
              <a:off x="1526761" y="79111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乙部町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65" name="正方形/長方形 1064"/>
            <p:cNvSpPr/>
            <p:nvPr/>
          </p:nvSpPr>
          <p:spPr>
            <a:xfrm>
              <a:off x="519135" y="761015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奥尻町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66" name="正方形/長方形 1065"/>
            <p:cNvSpPr/>
            <p:nvPr/>
          </p:nvSpPr>
          <p:spPr>
            <a:xfrm>
              <a:off x="2284545" y="633238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ニセコ町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67" name="正方形/長方形 1066"/>
            <p:cNvSpPr/>
            <p:nvPr/>
          </p:nvSpPr>
          <p:spPr>
            <a:xfrm>
              <a:off x="2652104" y="618994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真狩村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68" name="正方形/長方形 1067"/>
            <p:cNvSpPr/>
            <p:nvPr/>
          </p:nvSpPr>
          <p:spPr>
            <a:xfrm>
              <a:off x="1402223" y="648527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島牧村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69" name="正方形/長方形 1068"/>
            <p:cNvSpPr/>
            <p:nvPr/>
          </p:nvSpPr>
          <p:spPr>
            <a:xfrm>
              <a:off x="3089642" y="616046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喜茂別町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70" name="正方形/長方形 1069"/>
            <p:cNvSpPr/>
            <p:nvPr/>
          </p:nvSpPr>
          <p:spPr>
            <a:xfrm>
              <a:off x="2437169" y="574570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共和町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71" name="正方形/長方形 1070"/>
            <p:cNvSpPr/>
            <p:nvPr/>
          </p:nvSpPr>
          <p:spPr>
            <a:xfrm>
              <a:off x="2133037" y="505181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積丹町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72" name="正方形/長方形 1071"/>
            <p:cNvSpPr/>
            <p:nvPr/>
          </p:nvSpPr>
          <p:spPr>
            <a:xfrm>
              <a:off x="2556272" y="521741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73" name="正方形/長方形 1072"/>
            <p:cNvSpPr/>
            <p:nvPr/>
          </p:nvSpPr>
          <p:spPr>
            <a:xfrm>
              <a:off x="2531947" y="552053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74" name="正方形/長方形 1073"/>
            <p:cNvSpPr/>
            <p:nvPr/>
          </p:nvSpPr>
          <p:spPr>
            <a:xfrm>
              <a:off x="2664489" y="537382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余市町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75" name="正方形/長方形 1074"/>
            <p:cNvSpPr/>
            <p:nvPr/>
          </p:nvSpPr>
          <p:spPr>
            <a:xfrm>
              <a:off x="3978638" y="561068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76" name="正方形/長方形 1075"/>
            <p:cNvSpPr/>
            <p:nvPr/>
          </p:nvSpPr>
          <p:spPr>
            <a:xfrm>
              <a:off x="4553231" y="476682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上砂川町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77" name="正方形/長方形 1076"/>
            <p:cNvSpPr/>
            <p:nvPr/>
          </p:nvSpPr>
          <p:spPr>
            <a:xfrm>
              <a:off x="4452524" y="583922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由仁町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78" name="正方形/長方形 1077"/>
            <p:cNvSpPr/>
            <p:nvPr/>
          </p:nvSpPr>
          <p:spPr>
            <a:xfrm>
              <a:off x="4430202" y="491331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奈井江町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79" name="正方形/長方形 1078"/>
            <p:cNvSpPr/>
            <p:nvPr/>
          </p:nvSpPr>
          <p:spPr>
            <a:xfrm>
              <a:off x="4028231" y="577353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80" name="正方形/長方形 1079"/>
            <p:cNvSpPr/>
            <p:nvPr/>
          </p:nvSpPr>
          <p:spPr>
            <a:xfrm>
              <a:off x="4377505" y="561337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栗山町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81" name="正方形/長方形 1080"/>
            <p:cNvSpPr/>
            <p:nvPr/>
          </p:nvSpPr>
          <p:spPr>
            <a:xfrm>
              <a:off x="3894503" y="49317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月形町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82" name="正方形/長方形 1081"/>
            <p:cNvSpPr/>
            <p:nvPr/>
          </p:nvSpPr>
          <p:spPr>
            <a:xfrm>
              <a:off x="4142603" y="476563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83" name="正方形/長方形 1082"/>
            <p:cNvSpPr/>
            <p:nvPr/>
          </p:nvSpPr>
          <p:spPr>
            <a:xfrm>
              <a:off x="3752407" y="4403326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新十津川町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84" name="正方形/長方形 1083"/>
            <p:cNvSpPr/>
            <p:nvPr/>
          </p:nvSpPr>
          <p:spPr>
            <a:xfrm>
              <a:off x="4473294" y="425473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妹背牛町</a:t>
              </a:r>
            </a:p>
          </p:txBody>
        </p:sp>
        <p:sp>
          <p:nvSpPr>
            <p:cNvPr id="1085" name="正方形/長方形 1084"/>
            <p:cNvSpPr/>
            <p:nvPr/>
          </p:nvSpPr>
          <p:spPr>
            <a:xfrm>
              <a:off x="4410914" y="396670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86" name="正方形/長方形 1085"/>
            <p:cNvSpPr/>
            <p:nvPr/>
          </p:nvSpPr>
          <p:spPr>
            <a:xfrm>
              <a:off x="5594060" y="393167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当麻町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87" name="正方形/長方形 1086"/>
            <p:cNvSpPr/>
            <p:nvPr/>
          </p:nvSpPr>
          <p:spPr>
            <a:xfrm>
              <a:off x="5644547" y="358351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88" name="正方形/長方形 1087"/>
            <p:cNvSpPr/>
            <p:nvPr/>
          </p:nvSpPr>
          <p:spPr>
            <a:xfrm>
              <a:off x="5269243" y="4700527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上富良野町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89" name="正方形/長方形 1088"/>
            <p:cNvSpPr/>
            <p:nvPr/>
          </p:nvSpPr>
          <p:spPr>
            <a:xfrm>
              <a:off x="5159265" y="4864572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中富良野町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90" name="正方形/長方形 1089"/>
            <p:cNvSpPr/>
            <p:nvPr/>
          </p:nvSpPr>
          <p:spPr>
            <a:xfrm>
              <a:off x="5254162" y="5432880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南富良野町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91" name="正方形/長方形 1090"/>
            <p:cNvSpPr/>
            <p:nvPr/>
          </p:nvSpPr>
          <p:spPr>
            <a:xfrm>
              <a:off x="5346614" y="571259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占冠村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92" name="正方形/長方形 1091"/>
            <p:cNvSpPr/>
            <p:nvPr/>
          </p:nvSpPr>
          <p:spPr>
            <a:xfrm>
              <a:off x="6048310" y="406947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93" name="正方形/長方形 1092"/>
            <p:cNvSpPr/>
            <p:nvPr/>
          </p:nvSpPr>
          <p:spPr>
            <a:xfrm>
              <a:off x="5316129" y="373430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比布町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94" name="正方形/長方形 1093"/>
            <p:cNvSpPr/>
            <p:nvPr/>
          </p:nvSpPr>
          <p:spPr>
            <a:xfrm>
              <a:off x="5164317" y="431688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東神楽町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95" name="正方形/長方形 1094"/>
            <p:cNvSpPr/>
            <p:nvPr/>
          </p:nvSpPr>
          <p:spPr>
            <a:xfrm>
              <a:off x="4608577" y="379495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96" name="正方形/長方形 1095"/>
            <p:cNvSpPr/>
            <p:nvPr/>
          </p:nvSpPr>
          <p:spPr>
            <a:xfrm>
              <a:off x="3905533" y="425136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雨竜町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97" name="正方形/長方形 1096"/>
            <p:cNvSpPr/>
            <p:nvPr/>
          </p:nvSpPr>
          <p:spPr>
            <a:xfrm>
              <a:off x="4123836" y="408342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北竜町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98" name="正方形/長方形 1097"/>
            <p:cNvSpPr/>
            <p:nvPr/>
          </p:nvSpPr>
          <p:spPr>
            <a:xfrm>
              <a:off x="8772904" y="409295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99" name="正方形/長方形 1098"/>
            <p:cNvSpPr/>
            <p:nvPr/>
          </p:nvSpPr>
          <p:spPr>
            <a:xfrm>
              <a:off x="7754676" y="440358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00" name="正方形/長方形 1099"/>
            <p:cNvSpPr/>
            <p:nvPr/>
          </p:nvSpPr>
          <p:spPr>
            <a:xfrm>
              <a:off x="3102784" y="10415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01" name="正方形/長方形 1100"/>
            <p:cNvSpPr/>
            <p:nvPr/>
          </p:nvSpPr>
          <p:spPr>
            <a:xfrm>
              <a:off x="2990881" y="47939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礼文町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02" name="正方形/長方形 1101"/>
            <p:cNvSpPr/>
            <p:nvPr/>
          </p:nvSpPr>
          <p:spPr>
            <a:xfrm>
              <a:off x="4268320" y="9964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03" name="正方形/長方形 1102"/>
            <p:cNvSpPr/>
            <p:nvPr/>
          </p:nvSpPr>
          <p:spPr>
            <a:xfrm>
              <a:off x="5639744" y="284321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04" name="正方形/長方形 1103"/>
            <p:cNvSpPr/>
            <p:nvPr/>
          </p:nvSpPr>
          <p:spPr>
            <a:xfrm>
              <a:off x="5023437" y="387566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鷹栖町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05" name="正方形/長方形 1104"/>
            <p:cNvSpPr/>
            <p:nvPr/>
          </p:nvSpPr>
          <p:spPr>
            <a:xfrm>
              <a:off x="5617739" y="451434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美瑛町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06" name="正方形/長方形 1105"/>
            <p:cNvSpPr/>
            <p:nvPr/>
          </p:nvSpPr>
          <p:spPr>
            <a:xfrm>
              <a:off x="5110187" y="328771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剣淵町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07" name="正方形/長方形 1106"/>
            <p:cNvSpPr/>
            <p:nvPr/>
          </p:nvSpPr>
          <p:spPr>
            <a:xfrm>
              <a:off x="4798448" y="21389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08" name="正方形/長方形 1107"/>
            <p:cNvSpPr/>
            <p:nvPr/>
          </p:nvSpPr>
          <p:spPr>
            <a:xfrm>
              <a:off x="4761665" y="290539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幌加内町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09" name="正方形/長方形 1108"/>
            <p:cNvSpPr/>
            <p:nvPr/>
          </p:nvSpPr>
          <p:spPr>
            <a:xfrm>
              <a:off x="4152600" y="236473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初山別村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0" name="正方形/長方形 1109"/>
            <p:cNvSpPr/>
            <p:nvPr/>
          </p:nvSpPr>
          <p:spPr>
            <a:xfrm>
              <a:off x="4844103" y="79533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猿払村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1" name="正方形/長方形 1110"/>
            <p:cNvSpPr/>
            <p:nvPr/>
          </p:nvSpPr>
          <p:spPr>
            <a:xfrm>
              <a:off x="4957570" y="155443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中頓別町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2" name="正方形/長方形 1111"/>
            <p:cNvSpPr/>
            <p:nvPr/>
          </p:nvSpPr>
          <p:spPr>
            <a:xfrm>
              <a:off x="4591558" y="130425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幌延町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3" name="正方形/長方形 1112"/>
            <p:cNvSpPr/>
            <p:nvPr/>
          </p:nvSpPr>
          <p:spPr>
            <a:xfrm>
              <a:off x="3380472" y="801017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利尻富士町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4" name="正方形/長方形 1113"/>
            <p:cNvSpPr/>
            <p:nvPr/>
          </p:nvSpPr>
          <p:spPr>
            <a:xfrm>
              <a:off x="8953086" y="365554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斜里町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5" name="正方形/長方形 1114"/>
            <p:cNvSpPr/>
            <p:nvPr/>
          </p:nvSpPr>
          <p:spPr>
            <a:xfrm>
              <a:off x="5491316" y="182684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枝幸町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6" name="正方形/長方形 1115"/>
            <p:cNvSpPr/>
            <p:nvPr/>
          </p:nvSpPr>
          <p:spPr>
            <a:xfrm>
              <a:off x="4299766" y="346429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7" name="正方形/長方形 1116"/>
            <p:cNvSpPr/>
            <p:nvPr/>
          </p:nvSpPr>
          <p:spPr>
            <a:xfrm>
              <a:off x="3751956" y="395606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増毛町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8" name="正方形/長方形 1117"/>
            <p:cNvSpPr/>
            <p:nvPr/>
          </p:nvSpPr>
          <p:spPr>
            <a:xfrm>
              <a:off x="4802011" y="1904040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音威子府村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9" name="正方形/長方形 1118"/>
            <p:cNvSpPr/>
            <p:nvPr/>
          </p:nvSpPr>
          <p:spPr>
            <a:xfrm>
              <a:off x="5775132" y="427363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0" name="正方形/長方形 1119"/>
            <p:cNvSpPr/>
            <p:nvPr/>
          </p:nvSpPr>
          <p:spPr>
            <a:xfrm>
              <a:off x="5168538" y="35250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和寒町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1" name="正方形/長方形 1120"/>
            <p:cNvSpPr/>
            <p:nvPr/>
          </p:nvSpPr>
          <p:spPr>
            <a:xfrm>
              <a:off x="4359367" y="198795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2" name="正方形/長方形 1121"/>
            <p:cNvSpPr/>
            <p:nvPr/>
          </p:nvSpPr>
          <p:spPr>
            <a:xfrm>
              <a:off x="8084282" y="381391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大空町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3" name="正方形/長方形 1122"/>
            <p:cNvSpPr/>
            <p:nvPr/>
          </p:nvSpPr>
          <p:spPr>
            <a:xfrm>
              <a:off x="3357313" y="667837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白老町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4" name="正方形/長方形 1123"/>
            <p:cNvSpPr/>
            <p:nvPr/>
          </p:nvSpPr>
          <p:spPr>
            <a:xfrm>
              <a:off x="4452303" y="641497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厚真町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5" name="正方形/長方形 1124"/>
            <p:cNvSpPr/>
            <p:nvPr/>
          </p:nvSpPr>
          <p:spPr>
            <a:xfrm>
              <a:off x="2877128" y="671274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壮瞥町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6" name="正方形/長方形 1125"/>
            <p:cNvSpPr/>
            <p:nvPr/>
          </p:nvSpPr>
          <p:spPr>
            <a:xfrm>
              <a:off x="4857872" y="6275417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むかわ町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7" name="正方形/長方形 1126"/>
            <p:cNvSpPr/>
            <p:nvPr/>
          </p:nvSpPr>
          <p:spPr>
            <a:xfrm>
              <a:off x="4851579" y="68937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8" name="正方形/長方形 1127"/>
            <p:cNvSpPr/>
            <p:nvPr/>
          </p:nvSpPr>
          <p:spPr>
            <a:xfrm>
              <a:off x="2726091" y="654983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洞爺湖町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9" name="正方形/長方形 1128"/>
            <p:cNvSpPr/>
            <p:nvPr/>
          </p:nvSpPr>
          <p:spPr>
            <a:xfrm>
              <a:off x="2337068" y="656665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豊浦町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30" name="正方形/長方形 1129"/>
            <p:cNvSpPr/>
            <p:nvPr/>
          </p:nvSpPr>
          <p:spPr>
            <a:xfrm>
              <a:off x="5273903" y="688502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新冠町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31" name="正方形/長方形 1130"/>
            <p:cNvSpPr/>
            <p:nvPr/>
          </p:nvSpPr>
          <p:spPr>
            <a:xfrm>
              <a:off x="5212237" y="231080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美深町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32" name="正方形/長方形 1131"/>
            <p:cNvSpPr/>
            <p:nvPr/>
          </p:nvSpPr>
          <p:spPr>
            <a:xfrm>
              <a:off x="4412055" y="316925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苫前町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33" name="正方形/長方形 1132"/>
            <p:cNvSpPr/>
            <p:nvPr/>
          </p:nvSpPr>
          <p:spPr>
            <a:xfrm>
              <a:off x="4386940" y="28012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34" name="正方形/長方形 1133"/>
            <p:cNvSpPr/>
            <p:nvPr/>
          </p:nvSpPr>
          <p:spPr>
            <a:xfrm>
              <a:off x="5094272" y="114726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浜頓別町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35" name="正方形/長方形 1134"/>
            <p:cNvSpPr/>
            <p:nvPr/>
          </p:nvSpPr>
          <p:spPr>
            <a:xfrm>
              <a:off x="7882004" y="401946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36" name="正方形/長方形 1135"/>
            <p:cNvSpPr/>
            <p:nvPr/>
          </p:nvSpPr>
          <p:spPr>
            <a:xfrm>
              <a:off x="6033089" y="285598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西興部村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37" name="正方形/長方形 1136"/>
            <p:cNvSpPr/>
            <p:nvPr/>
          </p:nvSpPr>
          <p:spPr>
            <a:xfrm>
              <a:off x="5936836" y="234525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雄武町</a:t>
              </a:r>
            </a:p>
          </p:txBody>
        </p:sp>
        <p:sp>
          <p:nvSpPr>
            <p:cNvPr id="1138" name="正方形/長方形 1137"/>
            <p:cNvSpPr/>
            <p:nvPr/>
          </p:nvSpPr>
          <p:spPr>
            <a:xfrm>
              <a:off x="5158916" y="646287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平取町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39" name="正方形/長方形 1138"/>
            <p:cNvSpPr/>
            <p:nvPr/>
          </p:nvSpPr>
          <p:spPr>
            <a:xfrm>
              <a:off x="6253853" y="766679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様似町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0" name="正方形/長方形 1139"/>
            <p:cNvSpPr/>
            <p:nvPr/>
          </p:nvSpPr>
          <p:spPr>
            <a:xfrm>
              <a:off x="5425626" y="7124490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新ひだか町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1" name="正方形/長方形 1140"/>
            <p:cNvSpPr/>
            <p:nvPr/>
          </p:nvSpPr>
          <p:spPr>
            <a:xfrm>
              <a:off x="6534117" y="566532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音更町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2" name="正方形/長方形 1141"/>
            <p:cNvSpPr/>
            <p:nvPr/>
          </p:nvSpPr>
          <p:spPr>
            <a:xfrm>
              <a:off x="9357897" y="405573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3" name="正方形/長方形 1142"/>
            <p:cNvSpPr/>
            <p:nvPr/>
          </p:nvSpPr>
          <p:spPr>
            <a:xfrm>
              <a:off x="6372300" y="4790340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上士幌町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4" name="正方形/長方形 1143"/>
            <p:cNvSpPr/>
            <p:nvPr/>
          </p:nvSpPr>
          <p:spPr>
            <a:xfrm>
              <a:off x="6419328" y="791697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えりも町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5" name="正方形/長方形 1144"/>
            <p:cNvSpPr/>
            <p:nvPr/>
          </p:nvSpPr>
          <p:spPr>
            <a:xfrm>
              <a:off x="6329197" y="687387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大樹町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6" name="正方形/長方形 1145"/>
            <p:cNvSpPr/>
            <p:nvPr/>
          </p:nvSpPr>
          <p:spPr>
            <a:xfrm>
              <a:off x="7247906" y="601222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7" name="正方形/長方形 1146"/>
            <p:cNvSpPr/>
            <p:nvPr/>
          </p:nvSpPr>
          <p:spPr>
            <a:xfrm>
              <a:off x="8730341" y="580243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8" name="正方形/長方形 1147"/>
            <p:cNvSpPr/>
            <p:nvPr/>
          </p:nvSpPr>
          <p:spPr>
            <a:xfrm>
              <a:off x="7185471" y="459469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9" name="正方形/長方形 1148"/>
            <p:cNvSpPr/>
            <p:nvPr/>
          </p:nvSpPr>
          <p:spPr>
            <a:xfrm>
              <a:off x="7067572" y="500348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足寄町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0" name="正方形/長方形 1149"/>
            <p:cNvSpPr/>
            <p:nvPr/>
          </p:nvSpPr>
          <p:spPr>
            <a:xfrm>
              <a:off x="6859967" y="636399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豊頃町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1" name="正方形/長方形 1150"/>
            <p:cNvSpPr/>
            <p:nvPr/>
          </p:nvSpPr>
          <p:spPr>
            <a:xfrm>
              <a:off x="7103338" y="538639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2" name="正方形/長方形 1151"/>
            <p:cNvSpPr/>
            <p:nvPr/>
          </p:nvSpPr>
          <p:spPr>
            <a:xfrm>
              <a:off x="6145237" y="334167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滝上町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3" name="正方形/長方形 1152"/>
            <p:cNvSpPr/>
            <p:nvPr/>
          </p:nvSpPr>
          <p:spPr>
            <a:xfrm>
              <a:off x="8487923" y="3869310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小清水町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4" name="正方形/長方形 1153"/>
            <p:cNvSpPr/>
            <p:nvPr/>
          </p:nvSpPr>
          <p:spPr>
            <a:xfrm>
              <a:off x="4295359" y="155510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天塩町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5" name="正方形/長方形 1154"/>
            <p:cNvSpPr/>
            <p:nvPr/>
          </p:nvSpPr>
          <p:spPr>
            <a:xfrm>
              <a:off x="7144969" y="4171157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訓子府町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6" name="正方形/長方形 1155"/>
            <p:cNvSpPr/>
            <p:nvPr/>
          </p:nvSpPr>
          <p:spPr>
            <a:xfrm>
              <a:off x="7367467" y="341578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佐呂間町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7" name="正方形/長方形 1156"/>
            <p:cNvSpPr/>
            <p:nvPr/>
          </p:nvSpPr>
          <p:spPr>
            <a:xfrm>
              <a:off x="4385053" y="616711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8" name="正方形/長方形 1157"/>
            <p:cNvSpPr/>
            <p:nvPr/>
          </p:nvSpPr>
          <p:spPr>
            <a:xfrm>
              <a:off x="5966973" y="663313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中札内村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9" name="正方形/長方形 1158"/>
            <p:cNvSpPr/>
            <p:nvPr/>
          </p:nvSpPr>
          <p:spPr>
            <a:xfrm>
              <a:off x="6953951" y="579109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0" name="正方形/長方形 1159"/>
            <p:cNvSpPr/>
            <p:nvPr/>
          </p:nvSpPr>
          <p:spPr>
            <a:xfrm>
              <a:off x="9132474" y="55618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厚岸町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1" name="正方形/長方形 1160"/>
            <p:cNvSpPr/>
            <p:nvPr/>
          </p:nvSpPr>
          <p:spPr>
            <a:xfrm>
              <a:off x="9590693" y="536986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浜中町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2" name="正方形/長方形 1161"/>
            <p:cNvSpPr/>
            <p:nvPr/>
          </p:nvSpPr>
          <p:spPr>
            <a:xfrm>
              <a:off x="8644275" y="513253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標茶町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3" name="正方形/長方形 1162"/>
            <p:cNvSpPr/>
            <p:nvPr/>
          </p:nvSpPr>
          <p:spPr>
            <a:xfrm>
              <a:off x="7713027" y="555273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白糠町</a:t>
              </a:r>
            </a:p>
          </p:txBody>
        </p:sp>
        <p:sp>
          <p:nvSpPr>
            <p:cNvPr id="1164" name="正方形/長方形 1163"/>
            <p:cNvSpPr/>
            <p:nvPr/>
          </p:nvSpPr>
          <p:spPr>
            <a:xfrm>
              <a:off x="5956009" y="492189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新得町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5" name="正方形/長方形 1164"/>
            <p:cNvSpPr/>
            <p:nvPr/>
          </p:nvSpPr>
          <p:spPr>
            <a:xfrm>
              <a:off x="6567072" y="538189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6" name="正方形/長方形 1165"/>
            <p:cNvSpPr/>
            <p:nvPr/>
          </p:nvSpPr>
          <p:spPr>
            <a:xfrm>
              <a:off x="6387686" y="26159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興部町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7" name="正方形/長方形 1166"/>
            <p:cNvSpPr/>
            <p:nvPr/>
          </p:nvSpPr>
          <p:spPr>
            <a:xfrm>
              <a:off x="6561782" y="659482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更別村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8" name="正方形/長方形 1167"/>
            <p:cNvSpPr/>
            <p:nvPr/>
          </p:nvSpPr>
          <p:spPr>
            <a:xfrm>
              <a:off x="6520405" y="72652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広尾町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9" name="正方形/長方形 1168"/>
            <p:cNvSpPr/>
            <p:nvPr/>
          </p:nvSpPr>
          <p:spPr>
            <a:xfrm>
              <a:off x="8345457" y="448706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弟子屈町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70" name="正方形/長方形 1169"/>
            <p:cNvSpPr/>
            <p:nvPr/>
          </p:nvSpPr>
          <p:spPr>
            <a:xfrm>
              <a:off x="8183939" y="507512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鶴居村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71" name="正方形/長方形 1170"/>
            <p:cNvSpPr/>
            <p:nvPr/>
          </p:nvSpPr>
          <p:spPr>
            <a:xfrm>
              <a:off x="9350784" y="485206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別海町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72" name="正方形/長方形 1171"/>
            <p:cNvSpPr/>
            <p:nvPr/>
          </p:nvSpPr>
          <p:spPr>
            <a:xfrm>
              <a:off x="9624972" y="354012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羅臼町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73" name="正方形/長方形 1172"/>
            <p:cNvSpPr/>
            <p:nvPr/>
          </p:nvSpPr>
          <p:spPr>
            <a:xfrm>
              <a:off x="9027674" y="444088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中標津町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74" name="正方形/長方形 1173"/>
            <p:cNvSpPr/>
            <p:nvPr/>
          </p:nvSpPr>
          <p:spPr>
            <a:xfrm>
              <a:off x="6597073" y="610155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幕別町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75" name="正方形/長方形 1174"/>
            <p:cNvSpPr/>
            <p:nvPr/>
          </p:nvSpPr>
          <p:spPr>
            <a:xfrm>
              <a:off x="6001767" y="620274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芽室町</a:t>
              </a:r>
            </a:p>
          </p:txBody>
        </p:sp>
        <p:sp>
          <p:nvSpPr>
            <p:cNvPr id="1176" name="正方形/長方形 1175"/>
            <p:cNvSpPr/>
            <p:nvPr/>
          </p:nvSpPr>
          <p:spPr>
            <a:xfrm>
              <a:off x="5953629" y="587522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1177" name="正方形/長方形 1176"/>
            <p:cNvSpPr/>
            <p:nvPr/>
          </p:nvSpPr>
          <p:spPr>
            <a:xfrm>
              <a:off x="6276842" y="526347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78" name="正方形/長方形 1177"/>
            <p:cNvSpPr/>
            <p:nvPr/>
          </p:nvSpPr>
          <p:spPr>
            <a:xfrm>
              <a:off x="5936836" y="738246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79" name="正方形/長方形 1178"/>
            <p:cNvSpPr/>
            <p:nvPr/>
          </p:nvSpPr>
          <p:spPr>
            <a:xfrm>
              <a:off x="7152603" y="318845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80" name="正方形/長方形 1179"/>
            <p:cNvSpPr/>
            <p:nvPr/>
          </p:nvSpPr>
          <p:spPr>
            <a:xfrm>
              <a:off x="6748104" y="441927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置戸町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81" name="正方形/長方形 1180"/>
            <p:cNvSpPr/>
            <p:nvPr/>
          </p:nvSpPr>
          <p:spPr>
            <a:xfrm>
              <a:off x="6607327" y="374972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82" name="正方形/長方形 1181"/>
            <p:cNvSpPr/>
            <p:nvPr/>
          </p:nvSpPr>
          <p:spPr>
            <a:xfrm>
              <a:off x="4796461" y="565725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夕張市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83" name="正方形/長方形 1182"/>
            <p:cNvSpPr/>
            <p:nvPr/>
          </p:nvSpPr>
          <p:spPr>
            <a:xfrm>
              <a:off x="3803805" y="590863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84" name="正方形/長方形 1183"/>
            <p:cNvSpPr/>
            <p:nvPr/>
          </p:nvSpPr>
          <p:spPr>
            <a:xfrm>
              <a:off x="3160641" y="643357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85" name="正方形/長方形 1184"/>
            <p:cNvSpPr/>
            <p:nvPr/>
          </p:nvSpPr>
          <p:spPr>
            <a:xfrm>
              <a:off x="5553013" y="608965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86" name="正方形/長方形 1185"/>
            <p:cNvSpPr/>
            <p:nvPr/>
          </p:nvSpPr>
          <p:spPr>
            <a:xfrm>
              <a:off x="7940657" y="532600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87" name="正方形/長方形 1186"/>
            <p:cNvSpPr/>
            <p:nvPr/>
          </p:nvSpPr>
          <p:spPr>
            <a:xfrm>
              <a:off x="3067239" y="57907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札幌市</a:t>
              </a:r>
            </a:p>
          </p:txBody>
        </p:sp>
      </p:grpSp>
      <p:grpSp>
        <p:nvGrpSpPr>
          <p:cNvPr id="1384" name="グループ化 1383"/>
          <p:cNvGrpSpPr/>
          <p:nvPr/>
        </p:nvGrpSpPr>
        <p:grpSpPr>
          <a:xfrm>
            <a:off x="6436591" y="4636701"/>
            <a:ext cx="5610772" cy="4780662"/>
            <a:chOff x="519135" y="479399"/>
            <a:chExt cx="10429021" cy="8886054"/>
          </a:xfrm>
        </p:grpSpPr>
        <p:sp>
          <p:nvSpPr>
            <p:cNvPr id="1396" name="正方形/長方形 1395"/>
            <p:cNvSpPr/>
            <p:nvPr/>
          </p:nvSpPr>
          <p:spPr>
            <a:xfrm>
              <a:off x="2833888" y="82882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函館市</a:t>
              </a:r>
            </a:p>
          </p:txBody>
        </p:sp>
        <p:sp>
          <p:nvSpPr>
            <p:cNvPr id="1397" name="正方形/長方形 1396"/>
            <p:cNvSpPr/>
            <p:nvPr/>
          </p:nvSpPr>
          <p:spPr>
            <a:xfrm>
              <a:off x="3084485" y="532924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小樽市</a:t>
              </a:r>
            </a:p>
          </p:txBody>
        </p:sp>
        <p:sp>
          <p:nvSpPr>
            <p:cNvPr id="1398" name="正方形/長方形 1397"/>
            <p:cNvSpPr/>
            <p:nvPr/>
          </p:nvSpPr>
          <p:spPr>
            <a:xfrm>
              <a:off x="5168539" y="409295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99" name="正方形/長方形 1398"/>
            <p:cNvSpPr/>
            <p:nvPr/>
          </p:nvSpPr>
          <p:spPr>
            <a:xfrm>
              <a:off x="2834299" y="722198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室蘭市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00" name="正方形/長方形 1399"/>
            <p:cNvSpPr/>
            <p:nvPr/>
          </p:nvSpPr>
          <p:spPr>
            <a:xfrm>
              <a:off x="7472387" y="581526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01" name="正方形/長方形 1400"/>
            <p:cNvSpPr/>
            <p:nvPr/>
          </p:nvSpPr>
          <p:spPr>
            <a:xfrm>
              <a:off x="6357338" y="62657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帯広市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02" name="正方形/長方形 1401"/>
            <p:cNvSpPr/>
            <p:nvPr/>
          </p:nvSpPr>
          <p:spPr>
            <a:xfrm>
              <a:off x="7452751" y="389141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北見市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03" name="正方形/長方形 1402"/>
            <p:cNvSpPr/>
            <p:nvPr/>
          </p:nvSpPr>
          <p:spPr>
            <a:xfrm>
              <a:off x="4356741" y="506710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美唄市</a:t>
              </a:r>
            </a:p>
          </p:txBody>
        </p:sp>
        <p:sp>
          <p:nvSpPr>
            <p:cNvPr id="1404" name="正方形/長方形 1403"/>
            <p:cNvSpPr/>
            <p:nvPr/>
          </p:nvSpPr>
          <p:spPr>
            <a:xfrm>
              <a:off x="4259663" y="543256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岩見沢市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05" name="正方形/長方形 1404"/>
            <p:cNvSpPr/>
            <p:nvPr/>
          </p:nvSpPr>
          <p:spPr>
            <a:xfrm>
              <a:off x="8075018" y="349953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網走市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06" name="正方形/長方形 1405"/>
            <p:cNvSpPr/>
            <p:nvPr/>
          </p:nvSpPr>
          <p:spPr>
            <a:xfrm>
              <a:off x="4175671" y="380404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留萌市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07" name="正方形/長方形 1406"/>
            <p:cNvSpPr/>
            <p:nvPr/>
          </p:nvSpPr>
          <p:spPr>
            <a:xfrm>
              <a:off x="3839985" y="645124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苫小牧市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08" name="正方形/長方形 1407"/>
            <p:cNvSpPr/>
            <p:nvPr/>
          </p:nvSpPr>
          <p:spPr>
            <a:xfrm>
              <a:off x="4298124" y="53598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稚内市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09" name="正方形/長方形 1408"/>
            <p:cNvSpPr/>
            <p:nvPr/>
          </p:nvSpPr>
          <p:spPr>
            <a:xfrm>
              <a:off x="4857347" y="50198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10" name="正方形/長方形 1409"/>
            <p:cNvSpPr/>
            <p:nvPr/>
          </p:nvSpPr>
          <p:spPr>
            <a:xfrm>
              <a:off x="4744997" y="465977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歌志内市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11" name="正方形/長方形 1410"/>
            <p:cNvSpPr/>
            <p:nvPr/>
          </p:nvSpPr>
          <p:spPr>
            <a:xfrm>
              <a:off x="5269267" y="511960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富良野市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12" name="正方形/長方形 1411"/>
            <p:cNvSpPr/>
            <p:nvPr/>
          </p:nvSpPr>
          <p:spPr>
            <a:xfrm>
              <a:off x="3606799" y="60544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恵庭市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13" name="正方形/長方形 1412"/>
            <p:cNvSpPr/>
            <p:nvPr/>
          </p:nvSpPr>
          <p:spPr>
            <a:xfrm>
              <a:off x="2723216" y="696124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14" name="正方形/長方形 1413"/>
            <p:cNvSpPr/>
            <p:nvPr/>
          </p:nvSpPr>
          <p:spPr>
            <a:xfrm>
              <a:off x="4469947" y="437085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15" name="正方形/長方形 1414"/>
            <p:cNvSpPr/>
            <p:nvPr/>
          </p:nvSpPr>
          <p:spPr>
            <a:xfrm>
              <a:off x="3988092" y="614494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千歳市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16" name="正方形/長方形 1415"/>
            <p:cNvSpPr/>
            <p:nvPr/>
          </p:nvSpPr>
          <p:spPr>
            <a:xfrm>
              <a:off x="10211604" y="511889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根室市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17" name="正方形/長方形 1416"/>
            <p:cNvSpPr/>
            <p:nvPr/>
          </p:nvSpPr>
          <p:spPr>
            <a:xfrm>
              <a:off x="5285166" y="273132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名寄市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18" name="正方形/長方形 1417"/>
            <p:cNvSpPr/>
            <p:nvPr/>
          </p:nvSpPr>
          <p:spPr>
            <a:xfrm>
              <a:off x="5556724" y="330929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19" name="正方形/長方形 1418"/>
            <p:cNvSpPr/>
            <p:nvPr/>
          </p:nvSpPr>
          <p:spPr>
            <a:xfrm>
              <a:off x="6673872" y="30098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紋別市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20" name="正方形/長方形 1419"/>
            <p:cNvSpPr/>
            <p:nvPr/>
          </p:nvSpPr>
          <p:spPr>
            <a:xfrm>
              <a:off x="3912244" y="545338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21" name="正方形/長方形 1420"/>
            <p:cNvSpPr/>
            <p:nvPr/>
          </p:nvSpPr>
          <p:spPr>
            <a:xfrm>
              <a:off x="4308048" y="459941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砂川市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22" name="正方形/長方形 1421"/>
            <p:cNvSpPr/>
            <p:nvPr/>
          </p:nvSpPr>
          <p:spPr>
            <a:xfrm>
              <a:off x="4717495" y="452476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赤平市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23" name="正方形/長方形 1422"/>
            <p:cNvSpPr/>
            <p:nvPr/>
          </p:nvSpPr>
          <p:spPr>
            <a:xfrm>
              <a:off x="4634442" y="520812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三笠市</a:t>
              </a:r>
            </a:p>
          </p:txBody>
        </p:sp>
        <p:sp>
          <p:nvSpPr>
            <p:cNvPr id="1424" name="正方形/長方形 1423"/>
            <p:cNvSpPr/>
            <p:nvPr/>
          </p:nvSpPr>
          <p:spPr>
            <a:xfrm>
              <a:off x="4726891" y="409939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深川市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25" name="正方形/長方形 1424"/>
            <p:cNvSpPr/>
            <p:nvPr/>
          </p:nvSpPr>
          <p:spPr>
            <a:xfrm>
              <a:off x="3160641" y="698929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登別市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26" name="正方形/長方形 1425"/>
            <p:cNvSpPr/>
            <p:nvPr/>
          </p:nvSpPr>
          <p:spPr>
            <a:xfrm>
              <a:off x="3753644" y="5264735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新篠津村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27" name="正方形/長方形 1426"/>
            <p:cNvSpPr/>
            <p:nvPr/>
          </p:nvSpPr>
          <p:spPr>
            <a:xfrm>
              <a:off x="3841853" y="507512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28" name="正方形/長方形 1427"/>
            <p:cNvSpPr/>
            <p:nvPr/>
          </p:nvSpPr>
          <p:spPr>
            <a:xfrm>
              <a:off x="2212883" y="828637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北斗市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29" name="正方形/長方形 1428"/>
            <p:cNvSpPr/>
            <p:nvPr/>
          </p:nvSpPr>
          <p:spPr>
            <a:xfrm>
              <a:off x="3655309" y="470447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石狩市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30" name="正方形/長方形 1429"/>
            <p:cNvSpPr/>
            <p:nvPr/>
          </p:nvSpPr>
          <p:spPr>
            <a:xfrm>
              <a:off x="1326529" y="900535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31" name="正方形/長方形 1430"/>
            <p:cNvSpPr/>
            <p:nvPr/>
          </p:nvSpPr>
          <p:spPr>
            <a:xfrm>
              <a:off x="1800300" y="90508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32" name="正方形/長方形 1431"/>
            <p:cNvSpPr/>
            <p:nvPr/>
          </p:nvSpPr>
          <p:spPr>
            <a:xfrm>
              <a:off x="2014105" y="884840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33" name="正方形/長方形 1432"/>
            <p:cNvSpPr/>
            <p:nvPr/>
          </p:nvSpPr>
          <p:spPr>
            <a:xfrm>
              <a:off x="2039280" y="863288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木古内町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34" name="正方形/長方形 1433"/>
            <p:cNvSpPr/>
            <p:nvPr/>
          </p:nvSpPr>
          <p:spPr>
            <a:xfrm>
              <a:off x="2665939" y="785112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35" name="正方形/長方形 1434"/>
            <p:cNvSpPr/>
            <p:nvPr/>
          </p:nvSpPr>
          <p:spPr>
            <a:xfrm>
              <a:off x="949134" y="710679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せたな町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36" name="正方形/長方形 1435"/>
            <p:cNvSpPr/>
            <p:nvPr/>
          </p:nvSpPr>
          <p:spPr>
            <a:xfrm>
              <a:off x="1554555" y="69557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今金町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37" name="正方形/長方形 1436"/>
            <p:cNvSpPr/>
            <p:nvPr/>
          </p:nvSpPr>
          <p:spPr>
            <a:xfrm>
              <a:off x="1855332" y="649979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黒松内町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38" name="正方形/長方形 1437"/>
            <p:cNvSpPr/>
            <p:nvPr/>
          </p:nvSpPr>
          <p:spPr>
            <a:xfrm>
              <a:off x="1761888" y="610375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寿都町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39" name="正方形/長方形 1438"/>
            <p:cNvSpPr/>
            <p:nvPr/>
          </p:nvSpPr>
          <p:spPr>
            <a:xfrm>
              <a:off x="1989322" y="679517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長万部町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40" name="正方形/長方形 1439"/>
            <p:cNvSpPr/>
            <p:nvPr/>
          </p:nvSpPr>
          <p:spPr>
            <a:xfrm>
              <a:off x="2173065" y="613316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蘭越町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41" name="正方形/長方形 1440"/>
            <p:cNvSpPr/>
            <p:nvPr/>
          </p:nvSpPr>
          <p:spPr>
            <a:xfrm>
              <a:off x="2804648" y="632496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留寿都村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42" name="正方形/長方形 1441"/>
            <p:cNvSpPr/>
            <p:nvPr/>
          </p:nvSpPr>
          <p:spPr>
            <a:xfrm>
              <a:off x="2568696" y="591991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倶知安町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43" name="正方形/長方形 1442"/>
            <p:cNvSpPr/>
            <p:nvPr/>
          </p:nvSpPr>
          <p:spPr>
            <a:xfrm>
              <a:off x="1879658" y="533653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神恵内村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44" name="正方形/長方形 1443"/>
            <p:cNvSpPr/>
            <p:nvPr/>
          </p:nvSpPr>
          <p:spPr>
            <a:xfrm>
              <a:off x="2148528" y="5520531"/>
              <a:ext cx="605451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泊村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45" name="正方形/長方形 1444"/>
            <p:cNvSpPr/>
            <p:nvPr/>
          </p:nvSpPr>
          <p:spPr>
            <a:xfrm>
              <a:off x="1983804" y="585713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46" name="正方形/長方形 1445"/>
            <p:cNvSpPr/>
            <p:nvPr/>
          </p:nvSpPr>
          <p:spPr>
            <a:xfrm>
              <a:off x="2765243" y="564004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赤井川村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47" name="正方形/長方形 1446"/>
            <p:cNvSpPr/>
            <p:nvPr/>
          </p:nvSpPr>
          <p:spPr>
            <a:xfrm>
              <a:off x="2769878" y="60280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48" name="正方形/長方形 1447"/>
            <p:cNvSpPr/>
            <p:nvPr/>
          </p:nvSpPr>
          <p:spPr>
            <a:xfrm>
              <a:off x="1482311" y="821466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江差町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49" name="正方形/長方形 1448"/>
            <p:cNvSpPr/>
            <p:nvPr/>
          </p:nvSpPr>
          <p:spPr>
            <a:xfrm>
              <a:off x="1627649" y="752171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八雲町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0" name="正方形/長方形 1449"/>
            <p:cNvSpPr/>
            <p:nvPr/>
          </p:nvSpPr>
          <p:spPr>
            <a:xfrm>
              <a:off x="2408998" y="806594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七飯町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1" name="正方形/長方形 1450"/>
            <p:cNvSpPr/>
            <p:nvPr/>
          </p:nvSpPr>
          <p:spPr>
            <a:xfrm>
              <a:off x="2336650" y="7855894"/>
              <a:ext cx="605451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2" name="正方形/長方形 1451"/>
            <p:cNvSpPr/>
            <p:nvPr/>
          </p:nvSpPr>
          <p:spPr>
            <a:xfrm>
              <a:off x="1461211" y="8563856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上ノ国町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3" name="正方形/長方形 1452"/>
            <p:cNvSpPr/>
            <p:nvPr/>
          </p:nvSpPr>
          <p:spPr>
            <a:xfrm>
              <a:off x="1814156" y="8085966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厚沢部町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4" name="正方形/長方形 1453"/>
            <p:cNvSpPr/>
            <p:nvPr/>
          </p:nvSpPr>
          <p:spPr>
            <a:xfrm>
              <a:off x="1526761" y="79111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乙部町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5" name="正方形/長方形 1454"/>
            <p:cNvSpPr/>
            <p:nvPr/>
          </p:nvSpPr>
          <p:spPr>
            <a:xfrm>
              <a:off x="519135" y="761015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奥尻町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6" name="正方形/長方形 1455"/>
            <p:cNvSpPr/>
            <p:nvPr/>
          </p:nvSpPr>
          <p:spPr>
            <a:xfrm>
              <a:off x="2284546" y="633238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ニセコ町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7" name="正方形/長方形 1456"/>
            <p:cNvSpPr/>
            <p:nvPr/>
          </p:nvSpPr>
          <p:spPr>
            <a:xfrm>
              <a:off x="2652102" y="618994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真狩村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8" name="正方形/長方形 1457"/>
            <p:cNvSpPr/>
            <p:nvPr/>
          </p:nvSpPr>
          <p:spPr>
            <a:xfrm>
              <a:off x="1402223" y="648527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島牧村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9" name="正方形/長方形 1458"/>
            <p:cNvSpPr/>
            <p:nvPr/>
          </p:nvSpPr>
          <p:spPr>
            <a:xfrm>
              <a:off x="3089643" y="616046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喜茂別町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0" name="正方形/長方形 1459"/>
            <p:cNvSpPr/>
            <p:nvPr/>
          </p:nvSpPr>
          <p:spPr>
            <a:xfrm>
              <a:off x="2437170" y="574570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共和町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1" name="正方形/長方形 1460"/>
            <p:cNvSpPr/>
            <p:nvPr/>
          </p:nvSpPr>
          <p:spPr>
            <a:xfrm>
              <a:off x="2133037" y="505181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積丹町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2" name="正方形/長方形 1461"/>
            <p:cNvSpPr/>
            <p:nvPr/>
          </p:nvSpPr>
          <p:spPr>
            <a:xfrm>
              <a:off x="2556273" y="521741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3" name="正方形/長方形 1462"/>
            <p:cNvSpPr/>
            <p:nvPr/>
          </p:nvSpPr>
          <p:spPr>
            <a:xfrm>
              <a:off x="2531947" y="552053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4" name="正方形/長方形 1463"/>
            <p:cNvSpPr/>
            <p:nvPr/>
          </p:nvSpPr>
          <p:spPr>
            <a:xfrm>
              <a:off x="2664489" y="537382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余市町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5" name="正方形/長方形 1464"/>
            <p:cNvSpPr/>
            <p:nvPr/>
          </p:nvSpPr>
          <p:spPr>
            <a:xfrm>
              <a:off x="3978636" y="561068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6" name="正方形/長方形 1465"/>
            <p:cNvSpPr/>
            <p:nvPr/>
          </p:nvSpPr>
          <p:spPr>
            <a:xfrm>
              <a:off x="4553230" y="476682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上砂川町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7" name="正方形/長方形 1466"/>
            <p:cNvSpPr/>
            <p:nvPr/>
          </p:nvSpPr>
          <p:spPr>
            <a:xfrm>
              <a:off x="4452523" y="583922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由仁町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8" name="正方形/長方形 1467"/>
            <p:cNvSpPr/>
            <p:nvPr/>
          </p:nvSpPr>
          <p:spPr>
            <a:xfrm>
              <a:off x="4430201" y="491331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奈井江町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9" name="正方形/長方形 1468"/>
            <p:cNvSpPr/>
            <p:nvPr/>
          </p:nvSpPr>
          <p:spPr>
            <a:xfrm>
              <a:off x="4028230" y="577353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70" name="正方形/長方形 1469"/>
            <p:cNvSpPr/>
            <p:nvPr/>
          </p:nvSpPr>
          <p:spPr>
            <a:xfrm>
              <a:off x="4377504" y="561337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栗山町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71" name="正方形/長方形 1470"/>
            <p:cNvSpPr/>
            <p:nvPr/>
          </p:nvSpPr>
          <p:spPr>
            <a:xfrm>
              <a:off x="3894504" y="49317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月形町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72" name="正方形/長方形 1471"/>
            <p:cNvSpPr/>
            <p:nvPr/>
          </p:nvSpPr>
          <p:spPr>
            <a:xfrm>
              <a:off x="4142604" y="476563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73" name="正方形/長方形 1472"/>
            <p:cNvSpPr/>
            <p:nvPr/>
          </p:nvSpPr>
          <p:spPr>
            <a:xfrm>
              <a:off x="3752408" y="4403326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新十津川町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74" name="正方形/長方形 1473"/>
            <p:cNvSpPr/>
            <p:nvPr/>
          </p:nvSpPr>
          <p:spPr>
            <a:xfrm>
              <a:off x="4473292" y="425473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妹背牛町</a:t>
              </a:r>
            </a:p>
          </p:txBody>
        </p:sp>
        <p:sp>
          <p:nvSpPr>
            <p:cNvPr id="1475" name="正方形/長方形 1474"/>
            <p:cNvSpPr/>
            <p:nvPr/>
          </p:nvSpPr>
          <p:spPr>
            <a:xfrm>
              <a:off x="4410913" y="396670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76" name="正方形/長方形 1475"/>
            <p:cNvSpPr/>
            <p:nvPr/>
          </p:nvSpPr>
          <p:spPr>
            <a:xfrm>
              <a:off x="5594059" y="393167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当麻町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77" name="正方形/長方形 1476"/>
            <p:cNvSpPr/>
            <p:nvPr/>
          </p:nvSpPr>
          <p:spPr>
            <a:xfrm>
              <a:off x="5644548" y="358351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78" name="正方形/長方形 1477"/>
            <p:cNvSpPr/>
            <p:nvPr/>
          </p:nvSpPr>
          <p:spPr>
            <a:xfrm>
              <a:off x="5269242" y="4700527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上富良野町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79" name="正方形/長方形 1478"/>
            <p:cNvSpPr/>
            <p:nvPr/>
          </p:nvSpPr>
          <p:spPr>
            <a:xfrm>
              <a:off x="5159266" y="4864572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中富良野町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80" name="正方形/長方形 1479"/>
            <p:cNvSpPr/>
            <p:nvPr/>
          </p:nvSpPr>
          <p:spPr>
            <a:xfrm>
              <a:off x="5254162" y="5432880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南富良野町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81" name="正方形/長方形 1480"/>
            <p:cNvSpPr/>
            <p:nvPr/>
          </p:nvSpPr>
          <p:spPr>
            <a:xfrm>
              <a:off x="5346613" y="571259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占冠村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82" name="正方形/長方形 1481"/>
            <p:cNvSpPr/>
            <p:nvPr/>
          </p:nvSpPr>
          <p:spPr>
            <a:xfrm>
              <a:off x="6048310" y="406947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83" name="正方形/長方形 1482"/>
            <p:cNvSpPr/>
            <p:nvPr/>
          </p:nvSpPr>
          <p:spPr>
            <a:xfrm>
              <a:off x="5316129" y="373430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比布町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84" name="正方形/長方形 1483"/>
            <p:cNvSpPr/>
            <p:nvPr/>
          </p:nvSpPr>
          <p:spPr>
            <a:xfrm>
              <a:off x="5164318" y="431688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東神楽町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85" name="正方形/長方形 1484"/>
            <p:cNvSpPr/>
            <p:nvPr/>
          </p:nvSpPr>
          <p:spPr>
            <a:xfrm>
              <a:off x="4608578" y="379495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86" name="正方形/長方形 1485"/>
            <p:cNvSpPr/>
            <p:nvPr/>
          </p:nvSpPr>
          <p:spPr>
            <a:xfrm>
              <a:off x="3905534" y="425136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雨竜町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87" name="正方形/長方形 1486"/>
            <p:cNvSpPr/>
            <p:nvPr/>
          </p:nvSpPr>
          <p:spPr>
            <a:xfrm>
              <a:off x="4123834" y="408342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北竜町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88" name="正方形/長方形 1487"/>
            <p:cNvSpPr/>
            <p:nvPr/>
          </p:nvSpPr>
          <p:spPr>
            <a:xfrm>
              <a:off x="8772904" y="409295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89" name="正方形/長方形 1488"/>
            <p:cNvSpPr/>
            <p:nvPr/>
          </p:nvSpPr>
          <p:spPr>
            <a:xfrm>
              <a:off x="7754675" y="440358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90" name="正方形/長方形 1489"/>
            <p:cNvSpPr/>
            <p:nvPr/>
          </p:nvSpPr>
          <p:spPr>
            <a:xfrm>
              <a:off x="3102782" y="10415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91" name="正方形/長方形 1490"/>
            <p:cNvSpPr/>
            <p:nvPr/>
          </p:nvSpPr>
          <p:spPr>
            <a:xfrm>
              <a:off x="2990882" y="47939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礼文町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92" name="正方形/長方形 1491"/>
            <p:cNvSpPr/>
            <p:nvPr/>
          </p:nvSpPr>
          <p:spPr>
            <a:xfrm>
              <a:off x="4268321" y="9964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93" name="正方形/長方形 1492"/>
            <p:cNvSpPr/>
            <p:nvPr/>
          </p:nvSpPr>
          <p:spPr>
            <a:xfrm>
              <a:off x="5639745" y="284321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94" name="正方形/長方形 1493"/>
            <p:cNvSpPr/>
            <p:nvPr/>
          </p:nvSpPr>
          <p:spPr>
            <a:xfrm>
              <a:off x="5023436" y="387566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鷹栖町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95" name="正方形/長方形 1494"/>
            <p:cNvSpPr/>
            <p:nvPr/>
          </p:nvSpPr>
          <p:spPr>
            <a:xfrm>
              <a:off x="5617738" y="451434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美瑛町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96" name="正方形/長方形 1495"/>
            <p:cNvSpPr/>
            <p:nvPr/>
          </p:nvSpPr>
          <p:spPr>
            <a:xfrm>
              <a:off x="5110186" y="328771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剣淵町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97" name="正方形/長方形 1496"/>
            <p:cNvSpPr/>
            <p:nvPr/>
          </p:nvSpPr>
          <p:spPr>
            <a:xfrm>
              <a:off x="4798447" y="21389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98" name="正方形/長方形 1497"/>
            <p:cNvSpPr/>
            <p:nvPr/>
          </p:nvSpPr>
          <p:spPr>
            <a:xfrm>
              <a:off x="4761666" y="290539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幌加内町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99" name="正方形/長方形 1498"/>
            <p:cNvSpPr/>
            <p:nvPr/>
          </p:nvSpPr>
          <p:spPr>
            <a:xfrm>
              <a:off x="4152599" y="2364731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初山別村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00" name="正方形/長方形 1499"/>
            <p:cNvSpPr/>
            <p:nvPr/>
          </p:nvSpPr>
          <p:spPr>
            <a:xfrm>
              <a:off x="4844104" y="79533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猿払村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01" name="正方形/長方形 1500"/>
            <p:cNvSpPr/>
            <p:nvPr/>
          </p:nvSpPr>
          <p:spPr>
            <a:xfrm>
              <a:off x="4957571" y="155443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中頓別町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02" name="正方形/長方形 1501"/>
            <p:cNvSpPr/>
            <p:nvPr/>
          </p:nvSpPr>
          <p:spPr>
            <a:xfrm>
              <a:off x="4591557" y="130425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幌延町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03" name="正方形/長方形 1502"/>
            <p:cNvSpPr/>
            <p:nvPr/>
          </p:nvSpPr>
          <p:spPr>
            <a:xfrm>
              <a:off x="3380472" y="801017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利尻富士町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04" name="正方形/長方形 1503"/>
            <p:cNvSpPr/>
            <p:nvPr/>
          </p:nvSpPr>
          <p:spPr>
            <a:xfrm>
              <a:off x="8953086" y="365554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斜里町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05" name="正方形/長方形 1504"/>
            <p:cNvSpPr/>
            <p:nvPr/>
          </p:nvSpPr>
          <p:spPr>
            <a:xfrm>
              <a:off x="5491317" y="182684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枝幸町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06" name="正方形/長方形 1505"/>
            <p:cNvSpPr/>
            <p:nvPr/>
          </p:nvSpPr>
          <p:spPr>
            <a:xfrm>
              <a:off x="4299767" y="346429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07" name="正方形/長方形 1506"/>
            <p:cNvSpPr/>
            <p:nvPr/>
          </p:nvSpPr>
          <p:spPr>
            <a:xfrm>
              <a:off x="3751956" y="395606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増毛町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08" name="正方形/長方形 1507"/>
            <p:cNvSpPr/>
            <p:nvPr/>
          </p:nvSpPr>
          <p:spPr>
            <a:xfrm>
              <a:off x="4802010" y="1904040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音威子府村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09" name="正方形/長方形 1508"/>
            <p:cNvSpPr/>
            <p:nvPr/>
          </p:nvSpPr>
          <p:spPr>
            <a:xfrm>
              <a:off x="5775133" y="427363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東川町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0" name="正方形/長方形 1509"/>
            <p:cNvSpPr/>
            <p:nvPr/>
          </p:nvSpPr>
          <p:spPr>
            <a:xfrm>
              <a:off x="5168537" y="35250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和寒町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1" name="正方形/長方形 1510"/>
            <p:cNvSpPr/>
            <p:nvPr/>
          </p:nvSpPr>
          <p:spPr>
            <a:xfrm>
              <a:off x="4359368" y="198795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2" name="正方形/長方形 1511"/>
            <p:cNvSpPr/>
            <p:nvPr/>
          </p:nvSpPr>
          <p:spPr>
            <a:xfrm>
              <a:off x="8084282" y="381391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大空町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3" name="正方形/長方形 1512"/>
            <p:cNvSpPr/>
            <p:nvPr/>
          </p:nvSpPr>
          <p:spPr>
            <a:xfrm>
              <a:off x="3357314" y="667837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白老町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4" name="正方形/長方形 1513"/>
            <p:cNvSpPr/>
            <p:nvPr/>
          </p:nvSpPr>
          <p:spPr>
            <a:xfrm>
              <a:off x="4452303" y="641497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厚真町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5" name="正方形/長方形 1514"/>
            <p:cNvSpPr/>
            <p:nvPr/>
          </p:nvSpPr>
          <p:spPr>
            <a:xfrm>
              <a:off x="2877128" y="671274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壮瞥町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6" name="正方形/長方形 1515"/>
            <p:cNvSpPr/>
            <p:nvPr/>
          </p:nvSpPr>
          <p:spPr>
            <a:xfrm>
              <a:off x="4857871" y="6275417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むかわ町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7" name="正方形/長方形 1516"/>
            <p:cNvSpPr/>
            <p:nvPr/>
          </p:nvSpPr>
          <p:spPr>
            <a:xfrm>
              <a:off x="4851580" y="68937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8" name="正方形/長方形 1517"/>
            <p:cNvSpPr/>
            <p:nvPr/>
          </p:nvSpPr>
          <p:spPr>
            <a:xfrm>
              <a:off x="2726092" y="6549838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洞爺湖町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9" name="正方形/長方形 1518"/>
            <p:cNvSpPr/>
            <p:nvPr/>
          </p:nvSpPr>
          <p:spPr>
            <a:xfrm>
              <a:off x="2337068" y="656665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豊浦町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20" name="正方形/長方形 1519"/>
            <p:cNvSpPr/>
            <p:nvPr/>
          </p:nvSpPr>
          <p:spPr>
            <a:xfrm>
              <a:off x="5273902" y="688502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新冠町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21" name="正方形/長方形 1520"/>
            <p:cNvSpPr/>
            <p:nvPr/>
          </p:nvSpPr>
          <p:spPr>
            <a:xfrm>
              <a:off x="5212238" y="231080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美深町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22" name="正方形/長方形 1521"/>
            <p:cNvSpPr/>
            <p:nvPr/>
          </p:nvSpPr>
          <p:spPr>
            <a:xfrm>
              <a:off x="4412056" y="316925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苫前町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23" name="正方形/長方形 1522"/>
            <p:cNvSpPr/>
            <p:nvPr/>
          </p:nvSpPr>
          <p:spPr>
            <a:xfrm>
              <a:off x="4386939" y="280121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24" name="正方形/長方形 1523"/>
            <p:cNvSpPr/>
            <p:nvPr/>
          </p:nvSpPr>
          <p:spPr>
            <a:xfrm>
              <a:off x="5094273" y="114726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浜頓別町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25" name="正方形/長方形 1524"/>
            <p:cNvSpPr/>
            <p:nvPr/>
          </p:nvSpPr>
          <p:spPr>
            <a:xfrm>
              <a:off x="7882003" y="401946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26" name="正方形/長方形 1525"/>
            <p:cNvSpPr/>
            <p:nvPr/>
          </p:nvSpPr>
          <p:spPr>
            <a:xfrm>
              <a:off x="6033088" y="2855983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西興部村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27" name="正方形/長方形 1526"/>
            <p:cNvSpPr/>
            <p:nvPr/>
          </p:nvSpPr>
          <p:spPr>
            <a:xfrm>
              <a:off x="5936837" y="234525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雄武町</a:t>
              </a:r>
            </a:p>
          </p:txBody>
        </p:sp>
        <p:sp>
          <p:nvSpPr>
            <p:cNvPr id="1528" name="正方形/長方形 1527"/>
            <p:cNvSpPr/>
            <p:nvPr/>
          </p:nvSpPr>
          <p:spPr>
            <a:xfrm>
              <a:off x="5158916" y="646287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平取町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29" name="正方形/長方形 1528"/>
            <p:cNvSpPr/>
            <p:nvPr/>
          </p:nvSpPr>
          <p:spPr>
            <a:xfrm>
              <a:off x="6253854" y="766679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様似町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30" name="正方形/長方形 1529"/>
            <p:cNvSpPr/>
            <p:nvPr/>
          </p:nvSpPr>
          <p:spPr>
            <a:xfrm>
              <a:off x="5425625" y="7124490"/>
              <a:ext cx="998756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新ひだか町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31" name="正方形/長方形 1530"/>
            <p:cNvSpPr/>
            <p:nvPr/>
          </p:nvSpPr>
          <p:spPr>
            <a:xfrm>
              <a:off x="6534118" y="566532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音更町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32" name="正方形/長方形 1531"/>
            <p:cNvSpPr/>
            <p:nvPr/>
          </p:nvSpPr>
          <p:spPr>
            <a:xfrm>
              <a:off x="9357899" y="405573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33" name="正方形/長方形 1532"/>
            <p:cNvSpPr/>
            <p:nvPr/>
          </p:nvSpPr>
          <p:spPr>
            <a:xfrm>
              <a:off x="6372299" y="4790340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上士幌町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34" name="正方形/長方形 1533"/>
            <p:cNvSpPr/>
            <p:nvPr/>
          </p:nvSpPr>
          <p:spPr>
            <a:xfrm>
              <a:off x="6419327" y="791697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えりも町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35" name="正方形/長方形 1534"/>
            <p:cNvSpPr/>
            <p:nvPr/>
          </p:nvSpPr>
          <p:spPr>
            <a:xfrm>
              <a:off x="6329198" y="687387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大樹町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36" name="正方形/長方形 1535"/>
            <p:cNvSpPr/>
            <p:nvPr/>
          </p:nvSpPr>
          <p:spPr>
            <a:xfrm>
              <a:off x="7247908" y="601222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37" name="正方形/長方形 1536"/>
            <p:cNvSpPr/>
            <p:nvPr/>
          </p:nvSpPr>
          <p:spPr>
            <a:xfrm>
              <a:off x="8730340" y="580243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38" name="正方形/長方形 1537"/>
            <p:cNvSpPr/>
            <p:nvPr/>
          </p:nvSpPr>
          <p:spPr>
            <a:xfrm>
              <a:off x="7185470" y="459469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39" name="正方形/長方形 1538"/>
            <p:cNvSpPr/>
            <p:nvPr/>
          </p:nvSpPr>
          <p:spPr>
            <a:xfrm>
              <a:off x="7067574" y="500348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足寄町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40" name="正方形/長方形 1539"/>
            <p:cNvSpPr/>
            <p:nvPr/>
          </p:nvSpPr>
          <p:spPr>
            <a:xfrm>
              <a:off x="6859968" y="636399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豊頃町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41" name="正方形/長方形 1540"/>
            <p:cNvSpPr/>
            <p:nvPr/>
          </p:nvSpPr>
          <p:spPr>
            <a:xfrm>
              <a:off x="7103340" y="538639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42" name="正方形/長方形 1541"/>
            <p:cNvSpPr/>
            <p:nvPr/>
          </p:nvSpPr>
          <p:spPr>
            <a:xfrm>
              <a:off x="6145236" y="3341678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滝上町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43" name="正方形/長方形 1542"/>
            <p:cNvSpPr/>
            <p:nvPr/>
          </p:nvSpPr>
          <p:spPr>
            <a:xfrm>
              <a:off x="8487924" y="3869310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小清水町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44" name="正方形/長方形 1543"/>
            <p:cNvSpPr/>
            <p:nvPr/>
          </p:nvSpPr>
          <p:spPr>
            <a:xfrm>
              <a:off x="4295360" y="155510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天塩町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45" name="正方形/長方形 1544"/>
            <p:cNvSpPr/>
            <p:nvPr/>
          </p:nvSpPr>
          <p:spPr>
            <a:xfrm>
              <a:off x="7144970" y="4171157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訓子府町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46" name="正方形/長方形 1545"/>
            <p:cNvSpPr/>
            <p:nvPr/>
          </p:nvSpPr>
          <p:spPr>
            <a:xfrm>
              <a:off x="7367468" y="3415789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佐呂間町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47" name="正方形/長方形 1546"/>
            <p:cNvSpPr/>
            <p:nvPr/>
          </p:nvSpPr>
          <p:spPr>
            <a:xfrm>
              <a:off x="4385054" y="616711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48" name="正方形/長方形 1547"/>
            <p:cNvSpPr/>
            <p:nvPr/>
          </p:nvSpPr>
          <p:spPr>
            <a:xfrm>
              <a:off x="5966972" y="663313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中札内村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49" name="正方形/長方形 1548"/>
            <p:cNvSpPr/>
            <p:nvPr/>
          </p:nvSpPr>
          <p:spPr>
            <a:xfrm>
              <a:off x="6953950" y="579109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50" name="正方形/長方形 1549"/>
            <p:cNvSpPr/>
            <p:nvPr/>
          </p:nvSpPr>
          <p:spPr>
            <a:xfrm>
              <a:off x="9132473" y="556183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厚岸町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51" name="正方形/長方形 1550"/>
            <p:cNvSpPr/>
            <p:nvPr/>
          </p:nvSpPr>
          <p:spPr>
            <a:xfrm>
              <a:off x="9590694" y="536986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浜中町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52" name="正方形/長方形 1551"/>
            <p:cNvSpPr/>
            <p:nvPr/>
          </p:nvSpPr>
          <p:spPr>
            <a:xfrm>
              <a:off x="8644273" y="513253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標茶町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53" name="正方形/長方形 1552"/>
            <p:cNvSpPr/>
            <p:nvPr/>
          </p:nvSpPr>
          <p:spPr>
            <a:xfrm>
              <a:off x="7713028" y="555273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白糠町</a:t>
              </a:r>
            </a:p>
          </p:txBody>
        </p:sp>
        <p:sp>
          <p:nvSpPr>
            <p:cNvPr id="1554" name="正方形/長方形 1553"/>
            <p:cNvSpPr/>
            <p:nvPr/>
          </p:nvSpPr>
          <p:spPr>
            <a:xfrm>
              <a:off x="5956010" y="4921894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新得町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55" name="正方形/長方形 1554"/>
            <p:cNvSpPr/>
            <p:nvPr/>
          </p:nvSpPr>
          <p:spPr>
            <a:xfrm>
              <a:off x="6567074" y="538189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士幌町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56" name="正方形/長方形 1555"/>
            <p:cNvSpPr/>
            <p:nvPr/>
          </p:nvSpPr>
          <p:spPr>
            <a:xfrm>
              <a:off x="6387686" y="261590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興部町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57" name="正方形/長方形 1556"/>
            <p:cNvSpPr/>
            <p:nvPr/>
          </p:nvSpPr>
          <p:spPr>
            <a:xfrm>
              <a:off x="6561784" y="6594825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更別村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58" name="正方形/長方形 1557"/>
            <p:cNvSpPr/>
            <p:nvPr/>
          </p:nvSpPr>
          <p:spPr>
            <a:xfrm>
              <a:off x="6520406" y="726528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広尾町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59" name="正方形/長方形 1558"/>
            <p:cNvSpPr/>
            <p:nvPr/>
          </p:nvSpPr>
          <p:spPr>
            <a:xfrm>
              <a:off x="8345455" y="448706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弟子屈町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60" name="正方形/長方形 1559"/>
            <p:cNvSpPr/>
            <p:nvPr/>
          </p:nvSpPr>
          <p:spPr>
            <a:xfrm>
              <a:off x="8183940" y="507512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鶴居村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61" name="正方形/長方形 1560"/>
            <p:cNvSpPr/>
            <p:nvPr/>
          </p:nvSpPr>
          <p:spPr>
            <a:xfrm>
              <a:off x="9350782" y="485206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別海町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62" name="正方形/長方形 1561"/>
            <p:cNvSpPr/>
            <p:nvPr/>
          </p:nvSpPr>
          <p:spPr>
            <a:xfrm>
              <a:off x="9624972" y="354012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羅臼町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63" name="正方形/長方形 1562"/>
            <p:cNvSpPr/>
            <p:nvPr/>
          </p:nvSpPr>
          <p:spPr>
            <a:xfrm>
              <a:off x="9027673" y="4440882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中標津町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64" name="正方形/長方形 1563"/>
            <p:cNvSpPr/>
            <p:nvPr/>
          </p:nvSpPr>
          <p:spPr>
            <a:xfrm>
              <a:off x="6597072" y="610155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幕別町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65" name="正方形/長方形 1564"/>
            <p:cNvSpPr/>
            <p:nvPr/>
          </p:nvSpPr>
          <p:spPr>
            <a:xfrm>
              <a:off x="6001766" y="6202742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芽室町</a:t>
              </a:r>
            </a:p>
          </p:txBody>
        </p:sp>
        <p:sp>
          <p:nvSpPr>
            <p:cNvPr id="1566" name="正方形/長方形 1565"/>
            <p:cNvSpPr/>
            <p:nvPr/>
          </p:nvSpPr>
          <p:spPr>
            <a:xfrm>
              <a:off x="5953629" y="5875221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1567" name="正方形/長方形 1566"/>
            <p:cNvSpPr/>
            <p:nvPr/>
          </p:nvSpPr>
          <p:spPr>
            <a:xfrm>
              <a:off x="6276843" y="526347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68" name="正方形/長方形 1567"/>
            <p:cNvSpPr/>
            <p:nvPr/>
          </p:nvSpPr>
          <p:spPr>
            <a:xfrm>
              <a:off x="5936837" y="738246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浦河町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69" name="正方形/長方形 1568"/>
            <p:cNvSpPr/>
            <p:nvPr/>
          </p:nvSpPr>
          <p:spPr>
            <a:xfrm>
              <a:off x="7152604" y="318845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湧別町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70" name="正方形/長方形 1569"/>
            <p:cNvSpPr/>
            <p:nvPr/>
          </p:nvSpPr>
          <p:spPr>
            <a:xfrm>
              <a:off x="6748105" y="4419277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置戸町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71" name="正方形/長方形 1570"/>
            <p:cNvSpPr/>
            <p:nvPr/>
          </p:nvSpPr>
          <p:spPr>
            <a:xfrm>
              <a:off x="6607325" y="3749726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遠軽町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72" name="正方形/長方形 1571"/>
            <p:cNvSpPr/>
            <p:nvPr/>
          </p:nvSpPr>
          <p:spPr>
            <a:xfrm>
              <a:off x="4796462" y="565725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夕張市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73" name="正方形/長方形 1572"/>
            <p:cNvSpPr/>
            <p:nvPr/>
          </p:nvSpPr>
          <p:spPr>
            <a:xfrm>
              <a:off x="3803806" y="5908634"/>
              <a:ext cx="867653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74" name="正方形/長方形 1573"/>
            <p:cNvSpPr/>
            <p:nvPr/>
          </p:nvSpPr>
          <p:spPr>
            <a:xfrm>
              <a:off x="3160641" y="6433573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75" name="正方形/長方形 1574"/>
            <p:cNvSpPr/>
            <p:nvPr/>
          </p:nvSpPr>
          <p:spPr>
            <a:xfrm>
              <a:off x="5553014" y="608965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76" name="正方形/長方形 1575"/>
            <p:cNvSpPr/>
            <p:nvPr/>
          </p:nvSpPr>
          <p:spPr>
            <a:xfrm>
              <a:off x="7940656" y="5326000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  <a:endParaRPr lang="ja-JP" altLang="en-US" sz="500" b="1" spc="50" dirty="0">
                <a:ln w="3175">
                  <a:noFill/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77" name="正方形/長方形 1576"/>
            <p:cNvSpPr/>
            <p:nvPr/>
          </p:nvSpPr>
          <p:spPr>
            <a:xfrm>
              <a:off x="3067239" y="5790709"/>
              <a:ext cx="736552" cy="3146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500" b="1" spc="50" dirty="0">
                  <a:ln w="3175">
                    <a:noFill/>
                  </a:ln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札幌市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5274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4062</TotalTime>
  <Words>1827</Words>
  <Application>Microsoft Office PowerPoint</Application>
  <PresentationFormat>A3 297x420 mm</PresentationFormat>
  <Paragraphs>1728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PPTX012_北海道地図</dc:title>
  <dc:subject>PPTX012_北海道地図</dc:subject>
  <dc:creator>http://www.digipot.net</dc:creator>
  <cp:keywords>地図</cp:keywords>
  <cp:revision>1</cp:revision>
  <dcterms:created xsi:type="dcterms:W3CDTF">2011-09-01T12:09:10Z</dcterms:created>
  <dcterms:modified xsi:type="dcterms:W3CDTF">2012-06-28T05:33:53Z</dcterms:modified>
  <cp:category>パワーポイント; 地図</cp:category>
</cp:coreProperties>
</file>